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92" r:id="rId4"/>
    <p:sldId id="293" r:id="rId5"/>
    <p:sldId id="852" r:id="rId6"/>
    <p:sldId id="863" r:id="rId7"/>
    <p:sldId id="853" r:id="rId8"/>
    <p:sldId id="854" r:id="rId9"/>
    <p:sldId id="855" r:id="rId10"/>
    <p:sldId id="856" r:id="rId11"/>
    <p:sldId id="857" r:id="rId12"/>
    <p:sldId id="848" r:id="rId13"/>
    <p:sldId id="844" r:id="rId14"/>
    <p:sldId id="290" r:id="rId15"/>
    <p:sldId id="291" r:id="rId16"/>
    <p:sldId id="851" r:id="rId17"/>
    <p:sldId id="294" r:id="rId18"/>
    <p:sldId id="858" r:id="rId19"/>
    <p:sldId id="281" r:id="rId20"/>
    <p:sldId id="837" r:id="rId21"/>
    <p:sldId id="840" r:id="rId22"/>
    <p:sldId id="839" r:id="rId23"/>
    <p:sldId id="842" r:id="rId24"/>
    <p:sldId id="859" r:id="rId25"/>
    <p:sldId id="285" r:id="rId26"/>
    <p:sldId id="845" r:id="rId27"/>
    <p:sldId id="838" r:id="rId28"/>
    <p:sldId id="834" r:id="rId29"/>
    <p:sldId id="860" r:id="rId3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trick\Documents\REVES\REVES%202023\covid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atrick\Documents\REVES\REVES%202023\covid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Belgium 2020 </a:t>
            </a:r>
            <a:r>
              <a:rPr lang="en-GB" sz="2800" b="1" dirty="0"/>
              <a:t>daily mortality</a:t>
            </a:r>
            <a:endParaRPr lang="en-GB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9"/>
          <c:order val="0"/>
          <c:tx>
            <c:strRef>
              <c:f>'2020 days by cod'!$K$1</c:f>
              <c:strCache>
                <c:ptCount val="1"/>
                <c:pt idx="0">
                  <c:v>I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cod'!$K$2:$K$367</c:f>
              <c:numCache>
                <c:formatCode>General</c:formatCode>
                <c:ptCount val="366"/>
                <c:pt idx="0">
                  <c:v>83</c:v>
                </c:pt>
                <c:pt idx="1">
                  <c:v>80</c:v>
                </c:pt>
                <c:pt idx="2">
                  <c:v>76</c:v>
                </c:pt>
                <c:pt idx="3">
                  <c:v>74</c:v>
                </c:pt>
                <c:pt idx="4">
                  <c:v>74</c:v>
                </c:pt>
                <c:pt idx="5">
                  <c:v>99</c:v>
                </c:pt>
                <c:pt idx="6">
                  <c:v>90</c:v>
                </c:pt>
                <c:pt idx="7">
                  <c:v>92</c:v>
                </c:pt>
                <c:pt idx="8">
                  <c:v>91</c:v>
                </c:pt>
                <c:pt idx="9">
                  <c:v>94</c:v>
                </c:pt>
                <c:pt idx="10">
                  <c:v>97</c:v>
                </c:pt>
                <c:pt idx="11">
                  <c:v>70</c:v>
                </c:pt>
                <c:pt idx="12">
                  <c:v>89</c:v>
                </c:pt>
                <c:pt idx="13">
                  <c:v>86</c:v>
                </c:pt>
                <c:pt idx="14">
                  <c:v>67</c:v>
                </c:pt>
                <c:pt idx="15">
                  <c:v>91</c:v>
                </c:pt>
                <c:pt idx="16">
                  <c:v>92</c:v>
                </c:pt>
                <c:pt idx="17">
                  <c:v>92</c:v>
                </c:pt>
                <c:pt idx="18">
                  <c:v>84</c:v>
                </c:pt>
                <c:pt idx="19">
                  <c:v>70</c:v>
                </c:pt>
                <c:pt idx="20">
                  <c:v>61</c:v>
                </c:pt>
                <c:pt idx="21">
                  <c:v>76</c:v>
                </c:pt>
                <c:pt idx="22">
                  <c:v>92</c:v>
                </c:pt>
                <c:pt idx="23">
                  <c:v>87</c:v>
                </c:pt>
                <c:pt idx="24">
                  <c:v>68</c:v>
                </c:pt>
                <c:pt idx="25">
                  <c:v>94</c:v>
                </c:pt>
                <c:pt idx="26">
                  <c:v>80</c:v>
                </c:pt>
                <c:pt idx="27">
                  <c:v>82</c:v>
                </c:pt>
                <c:pt idx="28">
                  <c:v>81</c:v>
                </c:pt>
                <c:pt idx="29">
                  <c:v>79</c:v>
                </c:pt>
                <c:pt idx="30">
                  <c:v>109</c:v>
                </c:pt>
                <c:pt idx="31">
                  <c:v>84</c:v>
                </c:pt>
                <c:pt idx="32">
                  <c:v>77</c:v>
                </c:pt>
                <c:pt idx="33">
                  <c:v>82</c:v>
                </c:pt>
                <c:pt idx="34">
                  <c:v>77</c:v>
                </c:pt>
                <c:pt idx="35">
                  <c:v>88</c:v>
                </c:pt>
                <c:pt idx="36">
                  <c:v>78</c:v>
                </c:pt>
                <c:pt idx="37">
                  <c:v>75</c:v>
                </c:pt>
                <c:pt idx="38">
                  <c:v>83</c:v>
                </c:pt>
                <c:pt idx="39">
                  <c:v>78</c:v>
                </c:pt>
                <c:pt idx="40">
                  <c:v>77</c:v>
                </c:pt>
                <c:pt idx="41">
                  <c:v>95</c:v>
                </c:pt>
                <c:pt idx="42">
                  <c:v>88</c:v>
                </c:pt>
                <c:pt idx="43">
                  <c:v>92</c:v>
                </c:pt>
                <c:pt idx="44">
                  <c:v>94</c:v>
                </c:pt>
                <c:pt idx="45">
                  <c:v>80</c:v>
                </c:pt>
                <c:pt idx="46">
                  <c:v>67</c:v>
                </c:pt>
                <c:pt idx="47">
                  <c:v>77</c:v>
                </c:pt>
                <c:pt idx="48">
                  <c:v>71</c:v>
                </c:pt>
                <c:pt idx="49">
                  <c:v>98</c:v>
                </c:pt>
                <c:pt idx="50">
                  <c:v>87</c:v>
                </c:pt>
                <c:pt idx="51">
                  <c:v>77</c:v>
                </c:pt>
                <c:pt idx="52">
                  <c:v>84</c:v>
                </c:pt>
                <c:pt idx="53">
                  <c:v>63</c:v>
                </c:pt>
                <c:pt idx="54">
                  <c:v>93</c:v>
                </c:pt>
                <c:pt idx="55">
                  <c:v>96</c:v>
                </c:pt>
                <c:pt idx="56">
                  <c:v>89</c:v>
                </c:pt>
                <c:pt idx="57">
                  <c:v>79</c:v>
                </c:pt>
                <c:pt idx="58">
                  <c:v>71</c:v>
                </c:pt>
                <c:pt idx="59">
                  <c:v>75</c:v>
                </c:pt>
                <c:pt idx="60">
                  <c:v>68</c:v>
                </c:pt>
                <c:pt idx="61">
                  <c:v>87</c:v>
                </c:pt>
                <c:pt idx="62">
                  <c:v>80</c:v>
                </c:pt>
                <c:pt idx="63">
                  <c:v>81</c:v>
                </c:pt>
                <c:pt idx="64">
                  <c:v>92</c:v>
                </c:pt>
                <c:pt idx="65">
                  <c:v>70</c:v>
                </c:pt>
                <c:pt idx="66">
                  <c:v>68</c:v>
                </c:pt>
                <c:pt idx="67">
                  <c:v>78</c:v>
                </c:pt>
                <c:pt idx="68">
                  <c:v>69</c:v>
                </c:pt>
                <c:pt idx="69">
                  <c:v>103</c:v>
                </c:pt>
                <c:pt idx="70">
                  <c:v>88</c:v>
                </c:pt>
                <c:pt idx="71">
                  <c:v>78</c:v>
                </c:pt>
                <c:pt idx="72">
                  <c:v>79</c:v>
                </c:pt>
                <c:pt idx="73">
                  <c:v>69</c:v>
                </c:pt>
                <c:pt idx="74">
                  <c:v>57</c:v>
                </c:pt>
                <c:pt idx="75">
                  <c:v>74</c:v>
                </c:pt>
                <c:pt idx="76">
                  <c:v>77</c:v>
                </c:pt>
                <c:pt idx="77">
                  <c:v>84</c:v>
                </c:pt>
                <c:pt idx="78">
                  <c:v>79</c:v>
                </c:pt>
                <c:pt idx="79">
                  <c:v>92</c:v>
                </c:pt>
                <c:pt idx="80">
                  <c:v>78</c:v>
                </c:pt>
                <c:pt idx="81">
                  <c:v>66</c:v>
                </c:pt>
                <c:pt idx="82">
                  <c:v>90</c:v>
                </c:pt>
                <c:pt idx="83">
                  <c:v>92</c:v>
                </c:pt>
                <c:pt idx="84">
                  <c:v>82</c:v>
                </c:pt>
                <c:pt idx="85">
                  <c:v>85</c:v>
                </c:pt>
                <c:pt idx="86">
                  <c:v>95</c:v>
                </c:pt>
                <c:pt idx="87">
                  <c:v>84</c:v>
                </c:pt>
                <c:pt idx="88">
                  <c:v>70</c:v>
                </c:pt>
                <c:pt idx="89">
                  <c:v>79</c:v>
                </c:pt>
                <c:pt idx="90">
                  <c:v>89</c:v>
                </c:pt>
                <c:pt idx="91">
                  <c:v>86</c:v>
                </c:pt>
                <c:pt idx="92">
                  <c:v>118</c:v>
                </c:pt>
                <c:pt idx="93">
                  <c:v>74</c:v>
                </c:pt>
                <c:pt idx="94">
                  <c:v>77</c:v>
                </c:pt>
                <c:pt idx="95">
                  <c:v>71</c:v>
                </c:pt>
                <c:pt idx="96">
                  <c:v>85</c:v>
                </c:pt>
                <c:pt idx="97">
                  <c:v>79</c:v>
                </c:pt>
                <c:pt idx="98">
                  <c:v>83</c:v>
                </c:pt>
                <c:pt idx="99">
                  <c:v>79</c:v>
                </c:pt>
                <c:pt idx="100">
                  <c:v>87</c:v>
                </c:pt>
                <c:pt idx="101">
                  <c:v>85</c:v>
                </c:pt>
                <c:pt idx="102">
                  <c:v>83</c:v>
                </c:pt>
                <c:pt idx="103">
                  <c:v>67</c:v>
                </c:pt>
                <c:pt idx="104">
                  <c:v>64</c:v>
                </c:pt>
                <c:pt idx="105">
                  <c:v>64</c:v>
                </c:pt>
                <c:pt idx="106">
                  <c:v>74</c:v>
                </c:pt>
                <c:pt idx="107">
                  <c:v>72</c:v>
                </c:pt>
                <c:pt idx="108">
                  <c:v>61</c:v>
                </c:pt>
                <c:pt idx="109">
                  <c:v>64</c:v>
                </c:pt>
                <c:pt idx="110">
                  <c:v>65</c:v>
                </c:pt>
                <c:pt idx="111">
                  <c:v>71</c:v>
                </c:pt>
                <c:pt idx="112">
                  <c:v>78</c:v>
                </c:pt>
                <c:pt idx="113">
                  <c:v>75</c:v>
                </c:pt>
                <c:pt idx="114">
                  <c:v>60</c:v>
                </c:pt>
                <c:pt idx="115">
                  <c:v>63</c:v>
                </c:pt>
                <c:pt idx="116">
                  <c:v>52</c:v>
                </c:pt>
                <c:pt idx="117">
                  <c:v>55</c:v>
                </c:pt>
                <c:pt idx="118">
                  <c:v>83</c:v>
                </c:pt>
                <c:pt idx="119">
                  <c:v>56</c:v>
                </c:pt>
                <c:pt idx="120">
                  <c:v>61</c:v>
                </c:pt>
                <c:pt idx="121">
                  <c:v>60</c:v>
                </c:pt>
                <c:pt idx="122">
                  <c:v>50</c:v>
                </c:pt>
                <c:pt idx="123">
                  <c:v>54</c:v>
                </c:pt>
                <c:pt idx="124">
                  <c:v>53</c:v>
                </c:pt>
                <c:pt idx="125">
                  <c:v>62</c:v>
                </c:pt>
                <c:pt idx="126">
                  <c:v>59</c:v>
                </c:pt>
                <c:pt idx="127">
                  <c:v>62</c:v>
                </c:pt>
                <c:pt idx="128">
                  <c:v>70</c:v>
                </c:pt>
                <c:pt idx="129">
                  <c:v>64</c:v>
                </c:pt>
                <c:pt idx="130">
                  <c:v>68</c:v>
                </c:pt>
                <c:pt idx="131">
                  <c:v>60</c:v>
                </c:pt>
                <c:pt idx="132">
                  <c:v>67</c:v>
                </c:pt>
                <c:pt idx="133">
                  <c:v>54</c:v>
                </c:pt>
                <c:pt idx="134">
                  <c:v>61</c:v>
                </c:pt>
                <c:pt idx="135">
                  <c:v>56</c:v>
                </c:pt>
                <c:pt idx="136">
                  <c:v>57</c:v>
                </c:pt>
                <c:pt idx="137">
                  <c:v>58</c:v>
                </c:pt>
                <c:pt idx="138">
                  <c:v>74</c:v>
                </c:pt>
                <c:pt idx="139">
                  <c:v>65</c:v>
                </c:pt>
                <c:pt idx="140">
                  <c:v>79</c:v>
                </c:pt>
                <c:pt idx="141">
                  <c:v>50</c:v>
                </c:pt>
                <c:pt idx="142">
                  <c:v>62</c:v>
                </c:pt>
                <c:pt idx="143">
                  <c:v>63</c:v>
                </c:pt>
                <c:pt idx="144">
                  <c:v>69</c:v>
                </c:pt>
                <c:pt idx="145">
                  <c:v>65</c:v>
                </c:pt>
                <c:pt idx="146">
                  <c:v>59</c:v>
                </c:pt>
                <c:pt idx="147">
                  <c:v>81</c:v>
                </c:pt>
                <c:pt idx="148">
                  <c:v>62</c:v>
                </c:pt>
                <c:pt idx="149">
                  <c:v>62</c:v>
                </c:pt>
                <c:pt idx="150">
                  <c:v>69</c:v>
                </c:pt>
                <c:pt idx="151">
                  <c:v>55</c:v>
                </c:pt>
                <c:pt idx="152">
                  <c:v>62</c:v>
                </c:pt>
                <c:pt idx="153">
                  <c:v>69</c:v>
                </c:pt>
                <c:pt idx="154">
                  <c:v>58</c:v>
                </c:pt>
                <c:pt idx="155">
                  <c:v>67</c:v>
                </c:pt>
                <c:pt idx="156">
                  <c:v>57</c:v>
                </c:pt>
                <c:pt idx="157">
                  <c:v>52</c:v>
                </c:pt>
                <c:pt idx="158">
                  <c:v>45</c:v>
                </c:pt>
                <c:pt idx="159">
                  <c:v>63</c:v>
                </c:pt>
                <c:pt idx="160">
                  <c:v>60</c:v>
                </c:pt>
                <c:pt idx="161">
                  <c:v>55</c:v>
                </c:pt>
                <c:pt idx="162">
                  <c:v>62</c:v>
                </c:pt>
                <c:pt idx="163">
                  <c:v>79</c:v>
                </c:pt>
                <c:pt idx="164">
                  <c:v>61</c:v>
                </c:pt>
                <c:pt idx="165">
                  <c:v>80</c:v>
                </c:pt>
                <c:pt idx="166">
                  <c:v>83</c:v>
                </c:pt>
                <c:pt idx="167">
                  <c:v>75</c:v>
                </c:pt>
                <c:pt idx="168">
                  <c:v>65</c:v>
                </c:pt>
                <c:pt idx="169">
                  <c:v>65</c:v>
                </c:pt>
                <c:pt idx="170">
                  <c:v>57</c:v>
                </c:pt>
                <c:pt idx="171">
                  <c:v>54</c:v>
                </c:pt>
                <c:pt idx="172">
                  <c:v>65</c:v>
                </c:pt>
                <c:pt idx="173">
                  <c:v>57</c:v>
                </c:pt>
                <c:pt idx="174">
                  <c:v>59</c:v>
                </c:pt>
                <c:pt idx="175">
                  <c:v>60</c:v>
                </c:pt>
                <c:pt idx="176">
                  <c:v>70</c:v>
                </c:pt>
                <c:pt idx="177">
                  <c:v>65</c:v>
                </c:pt>
                <c:pt idx="178">
                  <c:v>61</c:v>
                </c:pt>
                <c:pt idx="179">
                  <c:v>75</c:v>
                </c:pt>
                <c:pt idx="180">
                  <c:v>66</c:v>
                </c:pt>
                <c:pt idx="181">
                  <c:v>55</c:v>
                </c:pt>
                <c:pt idx="182">
                  <c:v>59</c:v>
                </c:pt>
                <c:pt idx="183">
                  <c:v>54</c:v>
                </c:pt>
                <c:pt idx="184">
                  <c:v>62</c:v>
                </c:pt>
                <c:pt idx="185">
                  <c:v>52</c:v>
                </c:pt>
                <c:pt idx="186">
                  <c:v>53</c:v>
                </c:pt>
                <c:pt idx="187">
                  <c:v>49</c:v>
                </c:pt>
                <c:pt idx="188">
                  <c:v>66</c:v>
                </c:pt>
                <c:pt idx="189">
                  <c:v>61</c:v>
                </c:pt>
                <c:pt idx="190">
                  <c:v>68</c:v>
                </c:pt>
                <c:pt idx="191">
                  <c:v>59</c:v>
                </c:pt>
                <c:pt idx="192">
                  <c:v>57</c:v>
                </c:pt>
                <c:pt idx="193">
                  <c:v>52</c:v>
                </c:pt>
                <c:pt idx="194">
                  <c:v>64</c:v>
                </c:pt>
                <c:pt idx="195">
                  <c:v>54</c:v>
                </c:pt>
                <c:pt idx="196">
                  <c:v>78</c:v>
                </c:pt>
                <c:pt idx="197">
                  <c:v>65</c:v>
                </c:pt>
                <c:pt idx="198">
                  <c:v>72</c:v>
                </c:pt>
                <c:pt idx="199">
                  <c:v>68</c:v>
                </c:pt>
                <c:pt idx="200">
                  <c:v>69</c:v>
                </c:pt>
                <c:pt idx="201">
                  <c:v>55</c:v>
                </c:pt>
                <c:pt idx="202">
                  <c:v>59</c:v>
                </c:pt>
                <c:pt idx="203">
                  <c:v>71</c:v>
                </c:pt>
                <c:pt idx="204">
                  <c:v>66</c:v>
                </c:pt>
                <c:pt idx="205">
                  <c:v>57</c:v>
                </c:pt>
                <c:pt idx="206">
                  <c:v>49</c:v>
                </c:pt>
                <c:pt idx="207">
                  <c:v>78</c:v>
                </c:pt>
                <c:pt idx="208">
                  <c:v>54</c:v>
                </c:pt>
                <c:pt idx="209">
                  <c:v>56</c:v>
                </c:pt>
                <c:pt idx="210">
                  <c:v>62</c:v>
                </c:pt>
                <c:pt idx="211">
                  <c:v>76</c:v>
                </c:pt>
                <c:pt idx="212">
                  <c:v>64</c:v>
                </c:pt>
                <c:pt idx="213">
                  <c:v>67</c:v>
                </c:pt>
                <c:pt idx="214">
                  <c:v>64</c:v>
                </c:pt>
                <c:pt idx="215">
                  <c:v>60</c:v>
                </c:pt>
                <c:pt idx="216">
                  <c:v>59</c:v>
                </c:pt>
                <c:pt idx="217">
                  <c:v>59</c:v>
                </c:pt>
                <c:pt idx="218">
                  <c:v>77</c:v>
                </c:pt>
                <c:pt idx="219">
                  <c:v>73</c:v>
                </c:pt>
                <c:pt idx="220">
                  <c:v>77</c:v>
                </c:pt>
                <c:pt idx="221">
                  <c:v>84</c:v>
                </c:pt>
                <c:pt idx="222">
                  <c:v>81</c:v>
                </c:pt>
                <c:pt idx="223">
                  <c:v>89</c:v>
                </c:pt>
                <c:pt idx="224">
                  <c:v>83</c:v>
                </c:pt>
                <c:pt idx="225">
                  <c:v>106</c:v>
                </c:pt>
                <c:pt idx="226">
                  <c:v>102</c:v>
                </c:pt>
                <c:pt idx="227">
                  <c:v>76</c:v>
                </c:pt>
                <c:pt idx="228">
                  <c:v>79</c:v>
                </c:pt>
                <c:pt idx="229">
                  <c:v>85</c:v>
                </c:pt>
                <c:pt idx="230">
                  <c:v>60</c:v>
                </c:pt>
                <c:pt idx="231">
                  <c:v>61</c:v>
                </c:pt>
                <c:pt idx="232">
                  <c:v>80</c:v>
                </c:pt>
                <c:pt idx="233">
                  <c:v>71</c:v>
                </c:pt>
                <c:pt idx="234">
                  <c:v>66</c:v>
                </c:pt>
                <c:pt idx="235">
                  <c:v>64</c:v>
                </c:pt>
                <c:pt idx="236">
                  <c:v>65</c:v>
                </c:pt>
                <c:pt idx="237">
                  <c:v>75</c:v>
                </c:pt>
                <c:pt idx="238">
                  <c:v>74</c:v>
                </c:pt>
                <c:pt idx="239">
                  <c:v>58</c:v>
                </c:pt>
                <c:pt idx="240">
                  <c:v>69</c:v>
                </c:pt>
                <c:pt idx="241">
                  <c:v>63</c:v>
                </c:pt>
                <c:pt idx="242">
                  <c:v>64</c:v>
                </c:pt>
                <c:pt idx="243">
                  <c:v>63</c:v>
                </c:pt>
                <c:pt idx="244">
                  <c:v>67</c:v>
                </c:pt>
                <c:pt idx="245">
                  <c:v>60</c:v>
                </c:pt>
                <c:pt idx="246">
                  <c:v>56</c:v>
                </c:pt>
                <c:pt idx="247">
                  <c:v>71</c:v>
                </c:pt>
                <c:pt idx="248">
                  <c:v>82</c:v>
                </c:pt>
                <c:pt idx="249">
                  <c:v>64</c:v>
                </c:pt>
                <c:pt idx="250">
                  <c:v>64</c:v>
                </c:pt>
                <c:pt idx="251">
                  <c:v>77</c:v>
                </c:pt>
                <c:pt idx="252">
                  <c:v>66</c:v>
                </c:pt>
                <c:pt idx="253">
                  <c:v>66</c:v>
                </c:pt>
                <c:pt idx="254">
                  <c:v>74</c:v>
                </c:pt>
                <c:pt idx="255">
                  <c:v>59</c:v>
                </c:pt>
                <c:pt idx="256">
                  <c:v>58</c:v>
                </c:pt>
                <c:pt idx="257">
                  <c:v>73</c:v>
                </c:pt>
                <c:pt idx="258">
                  <c:v>88</c:v>
                </c:pt>
                <c:pt idx="259">
                  <c:v>74</c:v>
                </c:pt>
                <c:pt idx="260">
                  <c:v>62</c:v>
                </c:pt>
                <c:pt idx="261">
                  <c:v>76</c:v>
                </c:pt>
                <c:pt idx="262">
                  <c:v>63</c:v>
                </c:pt>
                <c:pt idx="263">
                  <c:v>66</c:v>
                </c:pt>
                <c:pt idx="264">
                  <c:v>58</c:v>
                </c:pt>
                <c:pt idx="265">
                  <c:v>72</c:v>
                </c:pt>
                <c:pt idx="266">
                  <c:v>69</c:v>
                </c:pt>
                <c:pt idx="267">
                  <c:v>64</c:v>
                </c:pt>
                <c:pt idx="268">
                  <c:v>74</c:v>
                </c:pt>
                <c:pt idx="269">
                  <c:v>85</c:v>
                </c:pt>
                <c:pt idx="270">
                  <c:v>51</c:v>
                </c:pt>
                <c:pt idx="271">
                  <c:v>69</c:v>
                </c:pt>
                <c:pt idx="272">
                  <c:v>57</c:v>
                </c:pt>
                <c:pt idx="273">
                  <c:v>61</c:v>
                </c:pt>
                <c:pt idx="274">
                  <c:v>65</c:v>
                </c:pt>
                <c:pt idx="275">
                  <c:v>66</c:v>
                </c:pt>
                <c:pt idx="276">
                  <c:v>60</c:v>
                </c:pt>
                <c:pt idx="277">
                  <c:v>65</c:v>
                </c:pt>
                <c:pt idx="278">
                  <c:v>62</c:v>
                </c:pt>
                <c:pt idx="279">
                  <c:v>70</c:v>
                </c:pt>
                <c:pt idx="280">
                  <c:v>88</c:v>
                </c:pt>
                <c:pt idx="281">
                  <c:v>76</c:v>
                </c:pt>
                <c:pt idx="282">
                  <c:v>76</c:v>
                </c:pt>
                <c:pt idx="283">
                  <c:v>65</c:v>
                </c:pt>
                <c:pt idx="284">
                  <c:v>74</c:v>
                </c:pt>
                <c:pt idx="285">
                  <c:v>59</c:v>
                </c:pt>
                <c:pt idx="286">
                  <c:v>68</c:v>
                </c:pt>
                <c:pt idx="287">
                  <c:v>61</c:v>
                </c:pt>
                <c:pt idx="288">
                  <c:v>50</c:v>
                </c:pt>
                <c:pt idx="289">
                  <c:v>71</c:v>
                </c:pt>
                <c:pt idx="290">
                  <c:v>78</c:v>
                </c:pt>
                <c:pt idx="291">
                  <c:v>79</c:v>
                </c:pt>
                <c:pt idx="292">
                  <c:v>71</c:v>
                </c:pt>
                <c:pt idx="293">
                  <c:v>73</c:v>
                </c:pt>
                <c:pt idx="294">
                  <c:v>76</c:v>
                </c:pt>
                <c:pt idx="295">
                  <c:v>81</c:v>
                </c:pt>
                <c:pt idx="296">
                  <c:v>68</c:v>
                </c:pt>
                <c:pt idx="297">
                  <c:v>62</c:v>
                </c:pt>
                <c:pt idx="298">
                  <c:v>76</c:v>
                </c:pt>
                <c:pt idx="299">
                  <c:v>66</c:v>
                </c:pt>
                <c:pt idx="300">
                  <c:v>88</c:v>
                </c:pt>
                <c:pt idx="301">
                  <c:v>80</c:v>
                </c:pt>
                <c:pt idx="302">
                  <c:v>72</c:v>
                </c:pt>
                <c:pt idx="303">
                  <c:v>67</c:v>
                </c:pt>
                <c:pt idx="304">
                  <c:v>65</c:v>
                </c:pt>
                <c:pt idx="305">
                  <c:v>69</c:v>
                </c:pt>
                <c:pt idx="306">
                  <c:v>80</c:v>
                </c:pt>
                <c:pt idx="307">
                  <c:v>86</c:v>
                </c:pt>
                <c:pt idx="308">
                  <c:v>70</c:v>
                </c:pt>
                <c:pt idx="309">
                  <c:v>56</c:v>
                </c:pt>
                <c:pt idx="310">
                  <c:v>77</c:v>
                </c:pt>
                <c:pt idx="311">
                  <c:v>72</c:v>
                </c:pt>
                <c:pt idx="312">
                  <c:v>66</c:v>
                </c:pt>
                <c:pt idx="313">
                  <c:v>72</c:v>
                </c:pt>
                <c:pt idx="314">
                  <c:v>80</c:v>
                </c:pt>
                <c:pt idx="315">
                  <c:v>69</c:v>
                </c:pt>
                <c:pt idx="316">
                  <c:v>67</c:v>
                </c:pt>
                <c:pt idx="317">
                  <c:v>66</c:v>
                </c:pt>
                <c:pt idx="318">
                  <c:v>78</c:v>
                </c:pt>
                <c:pt idx="319">
                  <c:v>53</c:v>
                </c:pt>
                <c:pt idx="320">
                  <c:v>76</c:v>
                </c:pt>
                <c:pt idx="321">
                  <c:v>72</c:v>
                </c:pt>
                <c:pt idx="322">
                  <c:v>83</c:v>
                </c:pt>
                <c:pt idx="323">
                  <c:v>62</c:v>
                </c:pt>
                <c:pt idx="324">
                  <c:v>60</c:v>
                </c:pt>
                <c:pt idx="325">
                  <c:v>72</c:v>
                </c:pt>
                <c:pt idx="326">
                  <c:v>59</c:v>
                </c:pt>
                <c:pt idx="327">
                  <c:v>71</c:v>
                </c:pt>
                <c:pt idx="328">
                  <c:v>77</c:v>
                </c:pt>
                <c:pt idx="329">
                  <c:v>65</c:v>
                </c:pt>
                <c:pt idx="330">
                  <c:v>101</c:v>
                </c:pt>
                <c:pt idx="331">
                  <c:v>79</c:v>
                </c:pt>
                <c:pt idx="332">
                  <c:v>63</c:v>
                </c:pt>
                <c:pt idx="333">
                  <c:v>57</c:v>
                </c:pt>
                <c:pt idx="334">
                  <c:v>61</c:v>
                </c:pt>
                <c:pt idx="335">
                  <c:v>63</c:v>
                </c:pt>
                <c:pt idx="336">
                  <c:v>79</c:v>
                </c:pt>
                <c:pt idx="337">
                  <c:v>70</c:v>
                </c:pt>
                <c:pt idx="338">
                  <c:v>82</c:v>
                </c:pt>
                <c:pt idx="339">
                  <c:v>65</c:v>
                </c:pt>
                <c:pt idx="340">
                  <c:v>61</c:v>
                </c:pt>
                <c:pt idx="341">
                  <c:v>90</c:v>
                </c:pt>
                <c:pt idx="342">
                  <c:v>77</c:v>
                </c:pt>
                <c:pt idx="343">
                  <c:v>62</c:v>
                </c:pt>
                <c:pt idx="344">
                  <c:v>72</c:v>
                </c:pt>
                <c:pt idx="345">
                  <c:v>83</c:v>
                </c:pt>
                <c:pt idx="346">
                  <c:v>79</c:v>
                </c:pt>
                <c:pt idx="347">
                  <c:v>68</c:v>
                </c:pt>
                <c:pt idx="348">
                  <c:v>83</c:v>
                </c:pt>
                <c:pt idx="349">
                  <c:v>89</c:v>
                </c:pt>
                <c:pt idx="350">
                  <c:v>69</c:v>
                </c:pt>
                <c:pt idx="351">
                  <c:v>78</c:v>
                </c:pt>
                <c:pt idx="352">
                  <c:v>76</c:v>
                </c:pt>
                <c:pt idx="353">
                  <c:v>63</c:v>
                </c:pt>
                <c:pt idx="354">
                  <c:v>69</c:v>
                </c:pt>
                <c:pt idx="355">
                  <c:v>66</c:v>
                </c:pt>
                <c:pt idx="356">
                  <c:v>69</c:v>
                </c:pt>
                <c:pt idx="357">
                  <c:v>95</c:v>
                </c:pt>
                <c:pt idx="358">
                  <c:v>71</c:v>
                </c:pt>
                <c:pt idx="359">
                  <c:v>71</c:v>
                </c:pt>
                <c:pt idx="360">
                  <c:v>59</c:v>
                </c:pt>
                <c:pt idx="361">
                  <c:v>86</c:v>
                </c:pt>
                <c:pt idx="362">
                  <c:v>82</c:v>
                </c:pt>
                <c:pt idx="363">
                  <c:v>70</c:v>
                </c:pt>
                <c:pt idx="364">
                  <c:v>71</c:v>
                </c:pt>
                <c:pt idx="365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68-A249-B01E-50CFDDAD9EF9}"/>
            </c:ext>
          </c:extLst>
        </c:ser>
        <c:ser>
          <c:idx val="10"/>
          <c:order val="1"/>
          <c:tx>
            <c:strRef>
              <c:f>'2020 days by cod'!$L$1</c:f>
              <c:strCache>
                <c:ptCount val="1"/>
                <c:pt idx="0">
                  <c:v>J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cod'!$L$2:$L$367</c:f>
              <c:numCache>
                <c:formatCode>General</c:formatCode>
                <c:ptCount val="366"/>
                <c:pt idx="0">
                  <c:v>40</c:v>
                </c:pt>
                <c:pt idx="1">
                  <c:v>28</c:v>
                </c:pt>
                <c:pt idx="2">
                  <c:v>48</c:v>
                </c:pt>
                <c:pt idx="3">
                  <c:v>34</c:v>
                </c:pt>
                <c:pt idx="4">
                  <c:v>36</c:v>
                </c:pt>
                <c:pt idx="5">
                  <c:v>41</c:v>
                </c:pt>
                <c:pt idx="6">
                  <c:v>47</c:v>
                </c:pt>
                <c:pt idx="7">
                  <c:v>44</c:v>
                </c:pt>
                <c:pt idx="8">
                  <c:v>53</c:v>
                </c:pt>
                <c:pt idx="9">
                  <c:v>46</c:v>
                </c:pt>
                <c:pt idx="10">
                  <c:v>40</c:v>
                </c:pt>
                <c:pt idx="11">
                  <c:v>33</c:v>
                </c:pt>
                <c:pt idx="12">
                  <c:v>27</c:v>
                </c:pt>
                <c:pt idx="13">
                  <c:v>53</c:v>
                </c:pt>
                <c:pt idx="14">
                  <c:v>40</c:v>
                </c:pt>
                <c:pt idx="15">
                  <c:v>46</c:v>
                </c:pt>
                <c:pt idx="16">
                  <c:v>48</c:v>
                </c:pt>
                <c:pt idx="17">
                  <c:v>32</c:v>
                </c:pt>
                <c:pt idx="18">
                  <c:v>55</c:v>
                </c:pt>
                <c:pt idx="19">
                  <c:v>44</c:v>
                </c:pt>
                <c:pt idx="20">
                  <c:v>42</c:v>
                </c:pt>
                <c:pt idx="21">
                  <c:v>41</c:v>
                </c:pt>
                <c:pt idx="22">
                  <c:v>34</c:v>
                </c:pt>
                <c:pt idx="23">
                  <c:v>36</c:v>
                </c:pt>
                <c:pt idx="24">
                  <c:v>32</c:v>
                </c:pt>
                <c:pt idx="25">
                  <c:v>37</c:v>
                </c:pt>
                <c:pt idx="26">
                  <c:v>37</c:v>
                </c:pt>
                <c:pt idx="27">
                  <c:v>44</c:v>
                </c:pt>
                <c:pt idx="28">
                  <c:v>38</c:v>
                </c:pt>
                <c:pt idx="29">
                  <c:v>36</c:v>
                </c:pt>
                <c:pt idx="30">
                  <c:v>53</c:v>
                </c:pt>
                <c:pt idx="31">
                  <c:v>46</c:v>
                </c:pt>
                <c:pt idx="32">
                  <c:v>43</c:v>
                </c:pt>
                <c:pt idx="33">
                  <c:v>35</c:v>
                </c:pt>
                <c:pt idx="34">
                  <c:v>41</c:v>
                </c:pt>
                <c:pt idx="35">
                  <c:v>46</c:v>
                </c:pt>
                <c:pt idx="36">
                  <c:v>38</c:v>
                </c:pt>
                <c:pt idx="37">
                  <c:v>43</c:v>
                </c:pt>
                <c:pt idx="38">
                  <c:v>45</c:v>
                </c:pt>
                <c:pt idx="39">
                  <c:v>38</c:v>
                </c:pt>
                <c:pt idx="40">
                  <c:v>40</c:v>
                </c:pt>
                <c:pt idx="41">
                  <c:v>27</c:v>
                </c:pt>
                <c:pt idx="42">
                  <c:v>39</c:v>
                </c:pt>
                <c:pt idx="43">
                  <c:v>48</c:v>
                </c:pt>
                <c:pt idx="44">
                  <c:v>51</c:v>
                </c:pt>
                <c:pt idx="45">
                  <c:v>51</c:v>
                </c:pt>
                <c:pt idx="46">
                  <c:v>41</c:v>
                </c:pt>
                <c:pt idx="47">
                  <c:v>37</c:v>
                </c:pt>
                <c:pt idx="48">
                  <c:v>41</c:v>
                </c:pt>
                <c:pt idx="49">
                  <c:v>48</c:v>
                </c:pt>
                <c:pt idx="50">
                  <c:v>43</c:v>
                </c:pt>
                <c:pt idx="51">
                  <c:v>42</c:v>
                </c:pt>
                <c:pt idx="52">
                  <c:v>38</c:v>
                </c:pt>
                <c:pt idx="53">
                  <c:v>41</c:v>
                </c:pt>
                <c:pt idx="54">
                  <c:v>29</c:v>
                </c:pt>
                <c:pt idx="55">
                  <c:v>44</c:v>
                </c:pt>
                <c:pt idx="56">
                  <c:v>58</c:v>
                </c:pt>
                <c:pt idx="57">
                  <c:v>48</c:v>
                </c:pt>
                <c:pt idx="58">
                  <c:v>36</c:v>
                </c:pt>
                <c:pt idx="59">
                  <c:v>40</c:v>
                </c:pt>
                <c:pt idx="60">
                  <c:v>45</c:v>
                </c:pt>
                <c:pt idx="61">
                  <c:v>57</c:v>
                </c:pt>
                <c:pt idx="62">
                  <c:v>47</c:v>
                </c:pt>
                <c:pt idx="63">
                  <c:v>47</c:v>
                </c:pt>
                <c:pt idx="64">
                  <c:v>39</c:v>
                </c:pt>
                <c:pt idx="65">
                  <c:v>45</c:v>
                </c:pt>
                <c:pt idx="66">
                  <c:v>37</c:v>
                </c:pt>
                <c:pt idx="67">
                  <c:v>40</c:v>
                </c:pt>
                <c:pt idx="68">
                  <c:v>38</c:v>
                </c:pt>
                <c:pt idx="69">
                  <c:v>34</c:v>
                </c:pt>
                <c:pt idx="70">
                  <c:v>43</c:v>
                </c:pt>
                <c:pt idx="71">
                  <c:v>39</c:v>
                </c:pt>
                <c:pt idx="72">
                  <c:v>58</c:v>
                </c:pt>
                <c:pt idx="73">
                  <c:v>42</c:v>
                </c:pt>
                <c:pt idx="74">
                  <c:v>36</c:v>
                </c:pt>
                <c:pt idx="75">
                  <c:v>56</c:v>
                </c:pt>
                <c:pt idx="76">
                  <c:v>47</c:v>
                </c:pt>
                <c:pt idx="77">
                  <c:v>57</c:v>
                </c:pt>
                <c:pt idx="78">
                  <c:v>44</c:v>
                </c:pt>
                <c:pt idx="79">
                  <c:v>50</c:v>
                </c:pt>
                <c:pt idx="80">
                  <c:v>45</c:v>
                </c:pt>
                <c:pt idx="81">
                  <c:v>46</c:v>
                </c:pt>
                <c:pt idx="82">
                  <c:v>38</c:v>
                </c:pt>
                <c:pt idx="83">
                  <c:v>44</c:v>
                </c:pt>
                <c:pt idx="84">
                  <c:v>45</c:v>
                </c:pt>
                <c:pt idx="85">
                  <c:v>51</c:v>
                </c:pt>
                <c:pt idx="86">
                  <c:v>49</c:v>
                </c:pt>
                <c:pt idx="87">
                  <c:v>47</c:v>
                </c:pt>
                <c:pt idx="88">
                  <c:v>32</c:v>
                </c:pt>
                <c:pt idx="89">
                  <c:v>48</c:v>
                </c:pt>
                <c:pt idx="90">
                  <c:v>47</c:v>
                </c:pt>
                <c:pt idx="91">
                  <c:v>38</c:v>
                </c:pt>
                <c:pt idx="92">
                  <c:v>39</c:v>
                </c:pt>
                <c:pt idx="93">
                  <c:v>54</c:v>
                </c:pt>
                <c:pt idx="94">
                  <c:v>35</c:v>
                </c:pt>
                <c:pt idx="95">
                  <c:v>29</c:v>
                </c:pt>
                <c:pt idx="96">
                  <c:v>29</c:v>
                </c:pt>
                <c:pt idx="97">
                  <c:v>40</c:v>
                </c:pt>
                <c:pt idx="98">
                  <c:v>27</c:v>
                </c:pt>
                <c:pt idx="99">
                  <c:v>33</c:v>
                </c:pt>
                <c:pt idx="100">
                  <c:v>41</c:v>
                </c:pt>
                <c:pt idx="101">
                  <c:v>25</c:v>
                </c:pt>
                <c:pt idx="102">
                  <c:v>19</c:v>
                </c:pt>
                <c:pt idx="103">
                  <c:v>26</c:v>
                </c:pt>
                <c:pt idx="104">
                  <c:v>29</c:v>
                </c:pt>
                <c:pt idx="105">
                  <c:v>32</c:v>
                </c:pt>
                <c:pt idx="106">
                  <c:v>23</c:v>
                </c:pt>
                <c:pt idx="107">
                  <c:v>25</c:v>
                </c:pt>
                <c:pt idx="108">
                  <c:v>22</c:v>
                </c:pt>
                <c:pt idx="109">
                  <c:v>32</c:v>
                </c:pt>
                <c:pt idx="110">
                  <c:v>23</c:v>
                </c:pt>
                <c:pt idx="111">
                  <c:v>21</c:v>
                </c:pt>
                <c:pt idx="112">
                  <c:v>23</c:v>
                </c:pt>
                <c:pt idx="113">
                  <c:v>18</c:v>
                </c:pt>
                <c:pt idx="114">
                  <c:v>28</c:v>
                </c:pt>
                <c:pt idx="115">
                  <c:v>17</c:v>
                </c:pt>
                <c:pt idx="116">
                  <c:v>18</c:v>
                </c:pt>
                <c:pt idx="117">
                  <c:v>23</c:v>
                </c:pt>
                <c:pt idx="118">
                  <c:v>24</c:v>
                </c:pt>
                <c:pt idx="119">
                  <c:v>32</c:v>
                </c:pt>
                <c:pt idx="120">
                  <c:v>23</c:v>
                </c:pt>
                <c:pt idx="121">
                  <c:v>17</c:v>
                </c:pt>
                <c:pt idx="122">
                  <c:v>22</c:v>
                </c:pt>
                <c:pt idx="123">
                  <c:v>20</c:v>
                </c:pt>
                <c:pt idx="124">
                  <c:v>23</c:v>
                </c:pt>
                <c:pt idx="125">
                  <c:v>17</c:v>
                </c:pt>
                <c:pt idx="126">
                  <c:v>16</c:v>
                </c:pt>
                <c:pt idx="127">
                  <c:v>14</c:v>
                </c:pt>
                <c:pt idx="128">
                  <c:v>19</c:v>
                </c:pt>
                <c:pt idx="129">
                  <c:v>28</c:v>
                </c:pt>
                <c:pt idx="130">
                  <c:v>24</c:v>
                </c:pt>
                <c:pt idx="131">
                  <c:v>19</c:v>
                </c:pt>
                <c:pt idx="132">
                  <c:v>19</c:v>
                </c:pt>
                <c:pt idx="133">
                  <c:v>25</c:v>
                </c:pt>
                <c:pt idx="134">
                  <c:v>22</c:v>
                </c:pt>
                <c:pt idx="135">
                  <c:v>17</c:v>
                </c:pt>
                <c:pt idx="136">
                  <c:v>19</c:v>
                </c:pt>
                <c:pt idx="137">
                  <c:v>17</c:v>
                </c:pt>
                <c:pt idx="138">
                  <c:v>22</c:v>
                </c:pt>
                <c:pt idx="139">
                  <c:v>24</c:v>
                </c:pt>
                <c:pt idx="140">
                  <c:v>24</c:v>
                </c:pt>
                <c:pt idx="141">
                  <c:v>16</c:v>
                </c:pt>
                <c:pt idx="142">
                  <c:v>18</c:v>
                </c:pt>
                <c:pt idx="143">
                  <c:v>16</c:v>
                </c:pt>
                <c:pt idx="144">
                  <c:v>26</c:v>
                </c:pt>
                <c:pt idx="145">
                  <c:v>17</c:v>
                </c:pt>
                <c:pt idx="146">
                  <c:v>20</c:v>
                </c:pt>
                <c:pt idx="147">
                  <c:v>19</c:v>
                </c:pt>
                <c:pt idx="148">
                  <c:v>20</c:v>
                </c:pt>
                <c:pt idx="149">
                  <c:v>16</c:v>
                </c:pt>
                <c:pt idx="150">
                  <c:v>24</c:v>
                </c:pt>
                <c:pt idx="151">
                  <c:v>14</c:v>
                </c:pt>
                <c:pt idx="152">
                  <c:v>18</c:v>
                </c:pt>
                <c:pt idx="153">
                  <c:v>26</c:v>
                </c:pt>
                <c:pt idx="154">
                  <c:v>21</c:v>
                </c:pt>
                <c:pt idx="155">
                  <c:v>18</c:v>
                </c:pt>
                <c:pt idx="156">
                  <c:v>16</c:v>
                </c:pt>
                <c:pt idx="157">
                  <c:v>19</c:v>
                </c:pt>
                <c:pt idx="158">
                  <c:v>15</c:v>
                </c:pt>
                <c:pt idx="159">
                  <c:v>14</c:v>
                </c:pt>
                <c:pt idx="160">
                  <c:v>28</c:v>
                </c:pt>
                <c:pt idx="161">
                  <c:v>27</c:v>
                </c:pt>
                <c:pt idx="162">
                  <c:v>21</c:v>
                </c:pt>
                <c:pt idx="163">
                  <c:v>17</c:v>
                </c:pt>
                <c:pt idx="164">
                  <c:v>18</c:v>
                </c:pt>
                <c:pt idx="165">
                  <c:v>17</c:v>
                </c:pt>
                <c:pt idx="166">
                  <c:v>26</c:v>
                </c:pt>
                <c:pt idx="167">
                  <c:v>22</c:v>
                </c:pt>
                <c:pt idx="168">
                  <c:v>21</c:v>
                </c:pt>
                <c:pt idx="169">
                  <c:v>16</c:v>
                </c:pt>
                <c:pt idx="170">
                  <c:v>21</c:v>
                </c:pt>
                <c:pt idx="171">
                  <c:v>21</c:v>
                </c:pt>
                <c:pt idx="172">
                  <c:v>13</c:v>
                </c:pt>
                <c:pt idx="173">
                  <c:v>16</c:v>
                </c:pt>
                <c:pt idx="174">
                  <c:v>19</c:v>
                </c:pt>
                <c:pt idx="175">
                  <c:v>26</c:v>
                </c:pt>
                <c:pt idx="176">
                  <c:v>19</c:v>
                </c:pt>
                <c:pt idx="177">
                  <c:v>29</c:v>
                </c:pt>
                <c:pt idx="178">
                  <c:v>24</c:v>
                </c:pt>
                <c:pt idx="179">
                  <c:v>27</c:v>
                </c:pt>
                <c:pt idx="180">
                  <c:v>19</c:v>
                </c:pt>
                <c:pt idx="181">
                  <c:v>26</c:v>
                </c:pt>
                <c:pt idx="182">
                  <c:v>25</c:v>
                </c:pt>
                <c:pt idx="183">
                  <c:v>26</c:v>
                </c:pt>
                <c:pt idx="184">
                  <c:v>25</c:v>
                </c:pt>
                <c:pt idx="185">
                  <c:v>21</c:v>
                </c:pt>
                <c:pt idx="186">
                  <c:v>15</c:v>
                </c:pt>
                <c:pt idx="187">
                  <c:v>14</c:v>
                </c:pt>
                <c:pt idx="188">
                  <c:v>17</c:v>
                </c:pt>
                <c:pt idx="189">
                  <c:v>16</c:v>
                </c:pt>
                <c:pt idx="190">
                  <c:v>13</c:v>
                </c:pt>
                <c:pt idx="191">
                  <c:v>23</c:v>
                </c:pt>
                <c:pt idx="192">
                  <c:v>14</c:v>
                </c:pt>
                <c:pt idx="193">
                  <c:v>15</c:v>
                </c:pt>
                <c:pt idx="194">
                  <c:v>16</c:v>
                </c:pt>
                <c:pt idx="195">
                  <c:v>17</c:v>
                </c:pt>
                <c:pt idx="196">
                  <c:v>32</c:v>
                </c:pt>
                <c:pt idx="197">
                  <c:v>14</c:v>
                </c:pt>
                <c:pt idx="198">
                  <c:v>16</c:v>
                </c:pt>
                <c:pt idx="199">
                  <c:v>22</c:v>
                </c:pt>
                <c:pt idx="200">
                  <c:v>19</c:v>
                </c:pt>
                <c:pt idx="201">
                  <c:v>17</c:v>
                </c:pt>
                <c:pt idx="202">
                  <c:v>16</c:v>
                </c:pt>
                <c:pt idx="203">
                  <c:v>19</c:v>
                </c:pt>
                <c:pt idx="204">
                  <c:v>35</c:v>
                </c:pt>
                <c:pt idx="205">
                  <c:v>25</c:v>
                </c:pt>
                <c:pt idx="206">
                  <c:v>21</c:v>
                </c:pt>
                <c:pt idx="207">
                  <c:v>20</c:v>
                </c:pt>
                <c:pt idx="208">
                  <c:v>27</c:v>
                </c:pt>
                <c:pt idx="209">
                  <c:v>19</c:v>
                </c:pt>
                <c:pt idx="210">
                  <c:v>24</c:v>
                </c:pt>
                <c:pt idx="211">
                  <c:v>21</c:v>
                </c:pt>
                <c:pt idx="212">
                  <c:v>21</c:v>
                </c:pt>
                <c:pt idx="213">
                  <c:v>25</c:v>
                </c:pt>
                <c:pt idx="214">
                  <c:v>36</c:v>
                </c:pt>
                <c:pt idx="215">
                  <c:v>29</c:v>
                </c:pt>
                <c:pt idx="216">
                  <c:v>23</c:v>
                </c:pt>
                <c:pt idx="217">
                  <c:v>23</c:v>
                </c:pt>
                <c:pt idx="218">
                  <c:v>21</c:v>
                </c:pt>
                <c:pt idx="219">
                  <c:v>24</c:v>
                </c:pt>
                <c:pt idx="220">
                  <c:v>24</c:v>
                </c:pt>
                <c:pt idx="221">
                  <c:v>38</c:v>
                </c:pt>
                <c:pt idx="222">
                  <c:v>27</c:v>
                </c:pt>
                <c:pt idx="223">
                  <c:v>38</c:v>
                </c:pt>
                <c:pt idx="224">
                  <c:v>42</c:v>
                </c:pt>
                <c:pt idx="225">
                  <c:v>57</c:v>
                </c:pt>
                <c:pt idx="226">
                  <c:v>48</c:v>
                </c:pt>
                <c:pt idx="227">
                  <c:v>38</c:v>
                </c:pt>
                <c:pt idx="228">
                  <c:v>35</c:v>
                </c:pt>
                <c:pt idx="229">
                  <c:v>27</c:v>
                </c:pt>
                <c:pt idx="230">
                  <c:v>32</c:v>
                </c:pt>
                <c:pt idx="231">
                  <c:v>39</c:v>
                </c:pt>
                <c:pt idx="232">
                  <c:v>33</c:v>
                </c:pt>
                <c:pt idx="233">
                  <c:v>33</c:v>
                </c:pt>
                <c:pt idx="234">
                  <c:v>19</c:v>
                </c:pt>
                <c:pt idx="235">
                  <c:v>26</c:v>
                </c:pt>
                <c:pt idx="236">
                  <c:v>33</c:v>
                </c:pt>
                <c:pt idx="237">
                  <c:v>25</c:v>
                </c:pt>
                <c:pt idx="238">
                  <c:v>28</c:v>
                </c:pt>
                <c:pt idx="239">
                  <c:v>20</c:v>
                </c:pt>
                <c:pt idx="240">
                  <c:v>25</c:v>
                </c:pt>
                <c:pt idx="241">
                  <c:v>20</c:v>
                </c:pt>
                <c:pt idx="242">
                  <c:v>21</c:v>
                </c:pt>
                <c:pt idx="243">
                  <c:v>19</c:v>
                </c:pt>
                <c:pt idx="244">
                  <c:v>20</c:v>
                </c:pt>
                <c:pt idx="245">
                  <c:v>23</c:v>
                </c:pt>
                <c:pt idx="246">
                  <c:v>28</c:v>
                </c:pt>
                <c:pt idx="247">
                  <c:v>23</c:v>
                </c:pt>
                <c:pt idx="248">
                  <c:v>15</c:v>
                </c:pt>
                <c:pt idx="249">
                  <c:v>16</c:v>
                </c:pt>
                <c:pt idx="250">
                  <c:v>23</c:v>
                </c:pt>
                <c:pt idx="251">
                  <c:v>14</c:v>
                </c:pt>
                <c:pt idx="252">
                  <c:v>22</c:v>
                </c:pt>
                <c:pt idx="253">
                  <c:v>16</c:v>
                </c:pt>
                <c:pt idx="254">
                  <c:v>25</c:v>
                </c:pt>
                <c:pt idx="255">
                  <c:v>21</c:v>
                </c:pt>
                <c:pt idx="256">
                  <c:v>17</c:v>
                </c:pt>
                <c:pt idx="257">
                  <c:v>18</c:v>
                </c:pt>
                <c:pt idx="258">
                  <c:v>28</c:v>
                </c:pt>
                <c:pt idx="259">
                  <c:v>22</c:v>
                </c:pt>
                <c:pt idx="260">
                  <c:v>22</c:v>
                </c:pt>
                <c:pt idx="261">
                  <c:v>27</c:v>
                </c:pt>
                <c:pt idx="262">
                  <c:v>22</c:v>
                </c:pt>
                <c:pt idx="263">
                  <c:v>23</c:v>
                </c:pt>
                <c:pt idx="264">
                  <c:v>18</c:v>
                </c:pt>
                <c:pt idx="265">
                  <c:v>19</c:v>
                </c:pt>
                <c:pt idx="266">
                  <c:v>29</c:v>
                </c:pt>
                <c:pt idx="267">
                  <c:v>26</c:v>
                </c:pt>
                <c:pt idx="268">
                  <c:v>24</c:v>
                </c:pt>
                <c:pt idx="269">
                  <c:v>24</c:v>
                </c:pt>
                <c:pt idx="270">
                  <c:v>17</c:v>
                </c:pt>
                <c:pt idx="271">
                  <c:v>18</c:v>
                </c:pt>
                <c:pt idx="272">
                  <c:v>27</c:v>
                </c:pt>
                <c:pt idx="273">
                  <c:v>9</c:v>
                </c:pt>
                <c:pt idx="274">
                  <c:v>31</c:v>
                </c:pt>
                <c:pt idx="275">
                  <c:v>24</c:v>
                </c:pt>
                <c:pt idx="276">
                  <c:v>20</c:v>
                </c:pt>
                <c:pt idx="277">
                  <c:v>19</c:v>
                </c:pt>
                <c:pt idx="278">
                  <c:v>36</c:v>
                </c:pt>
                <c:pt idx="279">
                  <c:v>23</c:v>
                </c:pt>
                <c:pt idx="280">
                  <c:v>23</c:v>
                </c:pt>
                <c:pt idx="281">
                  <c:v>24</c:v>
                </c:pt>
                <c:pt idx="282">
                  <c:v>19</c:v>
                </c:pt>
                <c:pt idx="283">
                  <c:v>22</c:v>
                </c:pt>
                <c:pt idx="284">
                  <c:v>26</c:v>
                </c:pt>
                <c:pt idx="285">
                  <c:v>34</c:v>
                </c:pt>
                <c:pt idx="286">
                  <c:v>37</c:v>
                </c:pt>
                <c:pt idx="287">
                  <c:v>23</c:v>
                </c:pt>
                <c:pt idx="288">
                  <c:v>28</c:v>
                </c:pt>
                <c:pt idx="289">
                  <c:v>24</c:v>
                </c:pt>
                <c:pt idx="290">
                  <c:v>15</c:v>
                </c:pt>
                <c:pt idx="291">
                  <c:v>21</c:v>
                </c:pt>
                <c:pt idx="292">
                  <c:v>21</c:v>
                </c:pt>
                <c:pt idx="293">
                  <c:v>22</c:v>
                </c:pt>
                <c:pt idx="294">
                  <c:v>35</c:v>
                </c:pt>
                <c:pt idx="295">
                  <c:v>23</c:v>
                </c:pt>
                <c:pt idx="296">
                  <c:v>30</c:v>
                </c:pt>
                <c:pt idx="297">
                  <c:v>24</c:v>
                </c:pt>
                <c:pt idx="298">
                  <c:v>29</c:v>
                </c:pt>
                <c:pt idx="299">
                  <c:v>34</c:v>
                </c:pt>
                <c:pt idx="300">
                  <c:v>26</c:v>
                </c:pt>
                <c:pt idx="301">
                  <c:v>29</c:v>
                </c:pt>
                <c:pt idx="302">
                  <c:v>25</c:v>
                </c:pt>
                <c:pt idx="303">
                  <c:v>17</c:v>
                </c:pt>
                <c:pt idx="304">
                  <c:v>27</c:v>
                </c:pt>
                <c:pt idx="305">
                  <c:v>28</c:v>
                </c:pt>
                <c:pt idx="306">
                  <c:v>27</c:v>
                </c:pt>
                <c:pt idx="307">
                  <c:v>22</c:v>
                </c:pt>
                <c:pt idx="308">
                  <c:v>37</c:v>
                </c:pt>
                <c:pt idx="309">
                  <c:v>27</c:v>
                </c:pt>
                <c:pt idx="310">
                  <c:v>25</c:v>
                </c:pt>
                <c:pt idx="311">
                  <c:v>30</c:v>
                </c:pt>
                <c:pt idx="312">
                  <c:v>18</c:v>
                </c:pt>
                <c:pt idx="313">
                  <c:v>27</c:v>
                </c:pt>
                <c:pt idx="314">
                  <c:v>31</c:v>
                </c:pt>
                <c:pt idx="315">
                  <c:v>23</c:v>
                </c:pt>
                <c:pt idx="316">
                  <c:v>23</c:v>
                </c:pt>
                <c:pt idx="317">
                  <c:v>26</c:v>
                </c:pt>
                <c:pt idx="318">
                  <c:v>24</c:v>
                </c:pt>
                <c:pt idx="319">
                  <c:v>25</c:v>
                </c:pt>
                <c:pt idx="320">
                  <c:v>24</c:v>
                </c:pt>
                <c:pt idx="321">
                  <c:v>23</c:v>
                </c:pt>
                <c:pt idx="322">
                  <c:v>20</c:v>
                </c:pt>
                <c:pt idx="323">
                  <c:v>22</c:v>
                </c:pt>
                <c:pt idx="324">
                  <c:v>17</c:v>
                </c:pt>
                <c:pt idx="325">
                  <c:v>19</c:v>
                </c:pt>
                <c:pt idx="326">
                  <c:v>24</c:v>
                </c:pt>
                <c:pt idx="327">
                  <c:v>16</c:v>
                </c:pt>
                <c:pt idx="328">
                  <c:v>18</c:v>
                </c:pt>
                <c:pt idx="329">
                  <c:v>23</c:v>
                </c:pt>
                <c:pt idx="330">
                  <c:v>22</c:v>
                </c:pt>
                <c:pt idx="331">
                  <c:v>25</c:v>
                </c:pt>
                <c:pt idx="332">
                  <c:v>24</c:v>
                </c:pt>
                <c:pt idx="333">
                  <c:v>20</c:v>
                </c:pt>
                <c:pt idx="334">
                  <c:v>23</c:v>
                </c:pt>
                <c:pt idx="335">
                  <c:v>22</c:v>
                </c:pt>
                <c:pt idx="336">
                  <c:v>15</c:v>
                </c:pt>
                <c:pt idx="337">
                  <c:v>20</c:v>
                </c:pt>
                <c:pt idx="338">
                  <c:v>19</c:v>
                </c:pt>
                <c:pt idx="339">
                  <c:v>20</c:v>
                </c:pt>
                <c:pt idx="340">
                  <c:v>21</c:v>
                </c:pt>
                <c:pt idx="341">
                  <c:v>26</c:v>
                </c:pt>
                <c:pt idx="342">
                  <c:v>22</c:v>
                </c:pt>
                <c:pt idx="343">
                  <c:v>29</c:v>
                </c:pt>
                <c:pt idx="344">
                  <c:v>26</c:v>
                </c:pt>
                <c:pt idx="345">
                  <c:v>25</c:v>
                </c:pt>
                <c:pt idx="346">
                  <c:v>32</c:v>
                </c:pt>
                <c:pt idx="347">
                  <c:v>21</c:v>
                </c:pt>
                <c:pt idx="348">
                  <c:v>22</c:v>
                </c:pt>
                <c:pt idx="349">
                  <c:v>20</c:v>
                </c:pt>
                <c:pt idx="350">
                  <c:v>20</c:v>
                </c:pt>
                <c:pt idx="351">
                  <c:v>25</c:v>
                </c:pt>
                <c:pt idx="352">
                  <c:v>18</c:v>
                </c:pt>
                <c:pt idx="353">
                  <c:v>34</c:v>
                </c:pt>
                <c:pt idx="354">
                  <c:v>19</c:v>
                </c:pt>
                <c:pt idx="355">
                  <c:v>27</c:v>
                </c:pt>
                <c:pt idx="356">
                  <c:v>17</c:v>
                </c:pt>
                <c:pt idx="357">
                  <c:v>21</c:v>
                </c:pt>
                <c:pt idx="358">
                  <c:v>27</c:v>
                </c:pt>
                <c:pt idx="359">
                  <c:v>30</c:v>
                </c:pt>
                <c:pt idx="360">
                  <c:v>25</c:v>
                </c:pt>
                <c:pt idx="361">
                  <c:v>20</c:v>
                </c:pt>
                <c:pt idx="362">
                  <c:v>29</c:v>
                </c:pt>
                <c:pt idx="363">
                  <c:v>19</c:v>
                </c:pt>
                <c:pt idx="364">
                  <c:v>23</c:v>
                </c:pt>
                <c:pt idx="36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68-A249-B01E-50CFDDAD9EF9}"/>
            </c:ext>
          </c:extLst>
        </c:ser>
        <c:ser>
          <c:idx val="19"/>
          <c:order val="2"/>
          <c:tx>
            <c:strRef>
              <c:f>'2020 days by cod'!$U$1</c:f>
              <c:strCache>
                <c:ptCount val="1"/>
                <c:pt idx="0">
                  <c:v>U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cod'!$U$2:$U$367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1</c:v>
                </c:pt>
                <c:pt idx="70">
                  <c:v>2</c:v>
                </c:pt>
                <c:pt idx="71">
                  <c:v>5</c:v>
                </c:pt>
                <c:pt idx="72">
                  <c:v>4</c:v>
                </c:pt>
                <c:pt idx="73">
                  <c:v>8</c:v>
                </c:pt>
                <c:pt idx="74">
                  <c:v>9</c:v>
                </c:pt>
                <c:pt idx="75">
                  <c:v>15</c:v>
                </c:pt>
                <c:pt idx="76">
                  <c:v>14</c:v>
                </c:pt>
                <c:pt idx="77">
                  <c:v>22</c:v>
                </c:pt>
                <c:pt idx="78">
                  <c:v>30</c:v>
                </c:pt>
                <c:pt idx="79">
                  <c:v>32</c:v>
                </c:pt>
                <c:pt idx="80">
                  <c:v>44</c:v>
                </c:pt>
                <c:pt idx="81">
                  <c:v>67</c:v>
                </c:pt>
                <c:pt idx="82">
                  <c:v>94</c:v>
                </c:pt>
                <c:pt idx="83">
                  <c:v>74</c:v>
                </c:pt>
                <c:pt idx="84">
                  <c:v>96</c:v>
                </c:pt>
                <c:pt idx="85">
                  <c:v>106</c:v>
                </c:pt>
                <c:pt idx="86">
                  <c:v>142</c:v>
                </c:pt>
                <c:pt idx="87">
                  <c:v>158</c:v>
                </c:pt>
                <c:pt idx="88">
                  <c:v>166</c:v>
                </c:pt>
                <c:pt idx="89">
                  <c:v>189</c:v>
                </c:pt>
                <c:pt idx="90">
                  <c:v>204</c:v>
                </c:pt>
                <c:pt idx="91">
                  <c:v>260</c:v>
                </c:pt>
                <c:pt idx="92">
                  <c:v>233</c:v>
                </c:pt>
                <c:pt idx="93">
                  <c:v>236</c:v>
                </c:pt>
                <c:pt idx="94">
                  <c:v>305</c:v>
                </c:pt>
                <c:pt idx="95">
                  <c:v>287</c:v>
                </c:pt>
                <c:pt idx="96">
                  <c:v>261</c:v>
                </c:pt>
                <c:pt idx="97">
                  <c:v>308</c:v>
                </c:pt>
                <c:pt idx="98">
                  <c:v>348</c:v>
                </c:pt>
                <c:pt idx="99">
                  <c:v>294</c:v>
                </c:pt>
                <c:pt idx="100">
                  <c:v>335</c:v>
                </c:pt>
                <c:pt idx="101">
                  <c:v>301</c:v>
                </c:pt>
                <c:pt idx="102">
                  <c:v>284</c:v>
                </c:pt>
                <c:pt idx="103">
                  <c:v>298</c:v>
                </c:pt>
                <c:pt idx="104">
                  <c:v>272</c:v>
                </c:pt>
                <c:pt idx="105">
                  <c:v>294</c:v>
                </c:pt>
                <c:pt idx="106">
                  <c:v>271</c:v>
                </c:pt>
                <c:pt idx="107">
                  <c:v>225</c:v>
                </c:pt>
                <c:pt idx="108">
                  <c:v>225</c:v>
                </c:pt>
                <c:pt idx="109">
                  <c:v>206</c:v>
                </c:pt>
                <c:pt idx="110">
                  <c:v>211</c:v>
                </c:pt>
                <c:pt idx="111">
                  <c:v>219</c:v>
                </c:pt>
                <c:pt idx="112">
                  <c:v>199</c:v>
                </c:pt>
                <c:pt idx="113">
                  <c:v>160</c:v>
                </c:pt>
                <c:pt idx="114">
                  <c:v>160</c:v>
                </c:pt>
                <c:pt idx="115">
                  <c:v>149</c:v>
                </c:pt>
                <c:pt idx="116">
                  <c:v>169</c:v>
                </c:pt>
                <c:pt idx="117">
                  <c:v>141</c:v>
                </c:pt>
                <c:pt idx="118">
                  <c:v>124</c:v>
                </c:pt>
                <c:pt idx="119">
                  <c:v>114</c:v>
                </c:pt>
                <c:pt idx="120">
                  <c:v>111</c:v>
                </c:pt>
                <c:pt idx="121">
                  <c:v>100</c:v>
                </c:pt>
                <c:pt idx="122">
                  <c:v>86</c:v>
                </c:pt>
                <c:pt idx="123">
                  <c:v>100</c:v>
                </c:pt>
                <c:pt idx="124">
                  <c:v>95</c:v>
                </c:pt>
                <c:pt idx="125">
                  <c:v>90</c:v>
                </c:pt>
                <c:pt idx="126">
                  <c:v>90</c:v>
                </c:pt>
                <c:pt idx="127">
                  <c:v>69</c:v>
                </c:pt>
                <c:pt idx="128">
                  <c:v>79</c:v>
                </c:pt>
                <c:pt idx="129">
                  <c:v>91</c:v>
                </c:pt>
                <c:pt idx="130">
                  <c:v>75</c:v>
                </c:pt>
                <c:pt idx="131">
                  <c:v>71</c:v>
                </c:pt>
                <c:pt idx="132">
                  <c:v>52</c:v>
                </c:pt>
                <c:pt idx="133">
                  <c:v>60</c:v>
                </c:pt>
                <c:pt idx="134">
                  <c:v>48</c:v>
                </c:pt>
                <c:pt idx="135">
                  <c:v>48</c:v>
                </c:pt>
                <c:pt idx="136">
                  <c:v>36</c:v>
                </c:pt>
                <c:pt idx="137">
                  <c:v>39</c:v>
                </c:pt>
                <c:pt idx="138">
                  <c:v>48</c:v>
                </c:pt>
                <c:pt idx="139">
                  <c:v>35</c:v>
                </c:pt>
                <c:pt idx="140">
                  <c:v>36</c:v>
                </c:pt>
                <c:pt idx="141">
                  <c:v>39</c:v>
                </c:pt>
                <c:pt idx="142">
                  <c:v>38</c:v>
                </c:pt>
                <c:pt idx="143">
                  <c:v>30</c:v>
                </c:pt>
                <c:pt idx="144">
                  <c:v>29</c:v>
                </c:pt>
                <c:pt idx="145">
                  <c:v>29</c:v>
                </c:pt>
                <c:pt idx="146">
                  <c:v>29</c:v>
                </c:pt>
                <c:pt idx="147">
                  <c:v>34</c:v>
                </c:pt>
                <c:pt idx="148">
                  <c:v>26</c:v>
                </c:pt>
                <c:pt idx="149">
                  <c:v>24</c:v>
                </c:pt>
                <c:pt idx="150">
                  <c:v>23</c:v>
                </c:pt>
                <c:pt idx="151">
                  <c:v>25</c:v>
                </c:pt>
                <c:pt idx="152">
                  <c:v>26</c:v>
                </c:pt>
                <c:pt idx="153">
                  <c:v>26</c:v>
                </c:pt>
                <c:pt idx="154">
                  <c:v>20</c:v>
                </c:pt>
                <c:pt idx="155">
                  <c:v>19</c:v>
                </c:pt>
                <c:pt idx="156">
                  <c:v>13</c:v>
                </c:pt>
                <c:pt idx="157">
                  <c:v>14</c:v>
                </c:pt>
                <c:pt idx="158">
                  <c:v>13</c:v>
                </c:pt>
                <c:pt idx="159">
                  <c:v>10</c:v>
                </c:pt>
                <c:pt idx="160">
                  <c:v>7</c:v>
                </c:pt>
                <c:pt idx="161">
                  <c:v>14</c:v>
                </c:pt>
                <c:pt idx="162">
                  <c:v>11</c:v>
                </c:pt>
                <c:pt idx="163">
                  <c:v>11</c:v>
                </c:pt>
                <c:pt idx="164">
                  <c:v>12</c:v>
                </c:pt>
                <c:pt idx="165">
                  <c:v>5</c:v>
                </c:pt>
                <c:pt idx="166">
                  <c:v>5</c:v>
                </c:pt>
                <c:pt idx="167">
                  <c:v>12</c:v>
                </c:pt>
                <c:pt idx="168">
                  <c:v>9</c:v>
                </c:pt>
                <c:pt idx="169">
                  <c:v>9</c:v>
                </c:pt>
                <c:pt idx="170">
                  <c:v>8</c:v>
                </c:pt>
                <c:pt idx="171">
                  <c:v>7</c:v>
                </c:pt>
                <c:pt idx="172">
                  <c:v>12</c:v>
                </c:pt>
                <c:pt idx="173">
                  <c:v>10</c:v>
                </c:pt>
                <c:pt idx="174">
                  <c:v>4</c:v>
                </c:pt>
                <c:pt idx="175">
                  <c:v>9</c:v>
                </c:pt>
                <c:pt idx="176">
                  <c:v>8</c:v>
                </c:pt>
                <c:pt idx="177">
                  <c:v>3</c:v>
                </c:pt>
                <c:pt idx="178">
                  <c:v>6</c:v>
                </c:pt>
                <c:pt idx="179">
                  <c:v>6</c:v>
                </c:pt>
                <c:pt idx="180">
                  <c:v>5</c:v>
                </c:pt>
                <c:pt idx="181">
                  <c:v>10</c:v>
                </c:pt>
                <c:pt idx="182">
                  <c:v>7</c:v>
                </c:pt>
                <c:pt idx="183">
                  <c:v>0</c:v>
                </c:pt>
                <c:pt idx="184">
                  <c:v>4</c:v>
                </c:pt>
                <c:pt idx="185">
                  <c:v>5</c:v>
                </c:pt>
                <c:pt idx="186">
                  <c:v>5</c:v>
                </c:pt>
                <c:pt idx="187">
                  <c:v>1</c:v>
                </c:pt>
                <c:pt idx="188">
                  <c:v>7</c:v>
                </c:pt>
                <c:pt idx="189">
                  <c:v>2</c:v>
                </c:pt>
                <c:pt idx="190">
                  <c:v>4</c:v>
                </c:pt>
                <c:pt idx="191">
                  <c:v>1</c:v>
                </c:pt>
                <c:pt idx="192">
                  <c:v>3</c:v>
                </c:pt>
                <c:pt idx="193">
                  <c:v>5</c:v>
                </c:pt>
                <c:pt idx="194">
                  <c:v>4</c:v>
                </c:pt>
                <c:pt idx="195">
                  <c:v>5</c:v>
                </c:pt>
                <c:pt idx="196">
                  <c:v>7</c:v>
                </c:pt>
                <c:pt idx="197">
                  <c:v>4</c:v>
                </c:pt>
                <c:pt idx="198">
                  <c:v>5</c:v>
                </c:pt>
                <c:pt idx="199">
                  <c:v>6</c:v>
                </c:pt>
                <c:pt idx="200">
                  <c:v>2</c:v>
                </c:pt>
                <c:pt idx="201">
                  <c:v>5</c:v>
                </c:pt>
                <c:pt idx="202">
                  <c:v>3</c:v>
                </c:pt>
                <c:pt idx="203">
                  <c:v>6</c:v>
                </c:pt>
                <c:pt idx="204">
                  <c:v>6</c:v>
                </c:pt>
                <c:pt idx="205">
                  <c:v>3</c:v>
                </c:pt>
                <c:pt idx="206">
                  <c:v>7</c:v>
                </c:pt>
                <c:pt idx="207">
                  <c:v>6</c:v>
                </c:pt>
                <c:pt idx="208">
                  <c:v>6</c:v>
                </c:pt>
                <c:pt idx="209">
                  <c:v>5</c:v>
                </c:pt>
                <c:pt idx="210">
                  <c:v>5</c:v>
                </c:pt>
                <c:pt idx="211">
                  <c:v>4</c:v>
                </c:pt>
                <c:pt idx="212">
                  <c:v>7</c:v>
                </c:pt>
                <c:pt idx="213">
                  <c:v>4</c:v>
                </c:pt>
                <c:pt idx="214">
                  <c:v>8</c:v>
                </c:pt>
                <c:pt idx="215">
                  <c:v>3</c:v>
                </c:pt>
                <c:pt idx="216">
                  <c:v>10</c:v>
                </c:pt>
                <c:pt idx="217">
                  <c:v>8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18</c:v>
                </c:pt>
                <c:pt idx="223">
                  <c:v>12</c:v>
                </c:pt>
                <c:pt idx="224">
                  <c:v>16</c:v>
                </c:pt>
                <c:pt idx="225">
                  <c:v>16</c:v>
                </c:pt>
                <c:pt idx="226">
                  <c:v>13</c:v>
                </c:pt>
                <c:pt idx="227">
                  <c:v>16</c:v>
                </c:pt>
                <c:pt idx="228">
                  <c:v>13</c:v>
                </c:pt>
                <c:pt idx="229">
                  <c:v>9</c:v>
                </c:pt>
                <c:pt idx="230">
                  <c:v>14</c:v>
                </c:pt>
                <c:pt idx="231">
                  <c:v>13</c:v>
                </c:pt>
                <c:pt idx="232">
                  <c:v>9</c:v>
                </c:pt>
                <c:pt idx="233">
                  <c:v>4</c:v>
                </c:pt>
                <c:pt idx="234">
                  <c:v>8</c:v>
                </c:pt>
                <c:pt idx="235">
                  <c:v>4</c:v>
                </c:pt>
                <c:pt idx="236">
                  <c:v>4</c:v>
                </c:pt>
                <c:pt idx="237">
                  <c:v>5</c:v>
                </c:pt>
                <c:pt idx="238">
                  <c:v>10</c:v>
                </c:pt>
                <c:pt idx="239">
                  <c:v>4</c:v>
                </c:pt>
                <c:pt idx="240">
                  <c:v>3</c:v>
                </c:pt>
                <c:pt idx="241">
                  <c:v>8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3</c:v>
                </c:pt>
                <c:pt idx="246">
                  <c:v>3</c:v>
                </c:pt>
                <c:pt idx="247">
                  <c:v>4</c:v>
                </c:pt>
                <c:pt idx="248">
                  <c:v>1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2</c:v>
                </c:pt>
                <c:pt idx="253">
                  <c:v>2</c:v>
                </c:pt>
                <c:pt idx="254">
                  <c:v>1</c:v>
                </c:pt>
                <c:pt idx="255">
                  <c:v>0</c:v>
                </c:pt>
                <c:pt idx="256">
                  <c:v>0</c:v>
                </c:pt>
                <c:pt idx="257">
                  <c:v>5</c:v>
                </c:pt>
                <c:pt idx="258">
                  <c:v>2</c:v>
                </c:pt>
                <c:pt idx="259">
                  <c:v>3</c:v>
                </c:pt>
                <c:pt idx="260">
                  <c:v>2</c:v>
                </c:pt>
                <c:pt idx="261">
                  <c:v>6</c:v>
                </c:pt>
                <c:pt idx="262">
                  <c:v>9</c:v>
                </c:pt>
                <c:pt idx="263">
                  <c:v>2</c:v>
                </c:pt>
                <c:pt idx="264">
                  <c:v>4</c:v>
                </c:pt>
                <c:pt idx="265">
                  <c:v>7</c:v>
                </c:pt>
                <c:pt idx="266">
                  <c:v>5</c:v>
                </c:pt>
                <c:pt idx="267">
                  <c:v>9</c:v>
                </c:pt>
                <c:pt idx="268">
                  <c:v>7</c:v>
                </c:pt>
                <c:pt idx="269">
                  <c:v>5</c:v>
                </c:pt>
                <c:pt idx="270">
                  <c:v>10</c:v>
                </c:pt>
                <c:pt idx="271">
                  <c:v>13</c:v>
                </c:pt>
                <c:pt idx="272">
                  <c:v>10</c:v>
                </c:pt>
                <c:pt idx="273">
                  <c:v>7</c:v>
                </c:pt>
                <c:pt idx="274">
                  <c:v>18</c:v>
                </c:pt>
                <c:pt idx="275">
                  <c:v>13</c:v>
                </c:pt>
                <c:pt idx="276">
                  <c:v>12</c:v>
                </c:pt>
                <c:pt idx="277">
                  <c:v>17</c:v>
                </c:pt>
                <c:pt idx="278">
                  <c:v>21</c:v>
                </c:pt>
                <c:pt idx="279">
                  <c:v>16</c:v>
                </c:pt>
                <c:pt idx="280">
                  <c:v>17</c:v>
                </c:pt>
                <c:pt idx="281">
                  <c:v>23</c:v>
                </c:pt>
                <c:pt idx="282">
                  <c:v>21</c:v>
                </c:pt>
                <c:pt idx="283">
                  <c:v>28</c:v>
                </c:pt>
                <c:pt idx="284">
                  <c:v>34</c:v>
                </c:pt>
                <c:pt idx="285">
                  <c:v>31</c:v>
                </c:pt>
                <c:pt idx="286">
                  <c:v>32</c:v>
                </c:pt>
                <c:pt idx="287">
                  <c:v>40</c:v>
                </c:pt>
                <c:pt idx="288">
                  <c:v>43</c:v>
                </c:pt>
                <c:pt idx="289">
                  <c:v>44</c:v>
                </c:pt>
                <c:pt idx="290">
                  <c:v>30</c:v>
                </c:pt>
                <c:pt idx="291">
                  <c:v>34</c:v>
                </c:pt>
                <c:pt idx="292">
                  <c:v>58</c:v>
                </c:pt>
                <c:pt idx="293">
                  <c:v>55</c:v>
                </c:pt>
                <c:pt idx="294">
                  <c:v>66</c:v>
                </c:pt>
                <c:pt idx="295">
                  <c:v>75</c:v>
                </c:pt>
                <c:pt idx="296">
                  <c:v>109</c:v>
                </c:pt>
                <c:pt idx="297">
                  <c:v>109</c:v>
                </c:pt>
                <c:pt idx="298">
                  <c:v>124</c:v>
                </c:pt>
                <c:pt idx="299">
                  <c:v>140</c:v>
                </c:pt>
                <c:pt idx="300">
                  <c:v>141</c:v>
                </c:pt>
                <c:pt idx="301">
                  <c:v>159</c:v>
                </c:pt>
                <c:pt idx="302">
                  <c:v>166</c:v>
                </c:pt>
                <c:pt idx="303">
                  <c:v>224</c:v>
                </c:pt>
                <c:pt idx="304">
                  <c:v>207</c:v>
                </c:pt>
                <c:pt idx="305">
                  <c:v>189</c:v>
                </c:pt>
                <c:pt idx="306">
                  <c:v>250</c:v>
                </c:pt>
                <c:pt idx="307">
                  <c:v>214</c:v>
                </c:pt>
                <c:pt idx="308">
                  <c:v>211</c:v>
                </c:pt>
                <c:pt idx="309">
                  <c:v>231</c:v>
                </c:pt>
                <c:pt idx="310">
                  <c:v>244</c:v>
                </c:pt>
                <c:pt idx="311">
                  <c:v>247</c:v>
                </c:pt>
                <c:pt idx="312">
                  <c:v>224</c:v>
                </c:pt>
                <c:pt idx="313">
                  <c:v>255</c:v>
                </c:pt>
                <c:pt idx="314">
                  <c:v>236</c:v>
                </c:pt>
                <c:pt idx="315">
                  <c:v>221</c:v>
                </c:pt>
                <c:pt idx="316">
                  <c:v>191</c:v>
                </c:pt>
                <c:pt idx="317">
                  <c:v>204</c:v>
                </c:pt>
                <c:pt idx="318">
                  <c:v>195</c:v>
                </c:pt>
                <c:pt idx="319">
                  <c:v>211</c:v>
                </c:pt>
                <c:pt idx="320">
                  <c:v>225</c:v>
                </c:pt>
                <c:pt idx="321">
                  <c:v>184</c:v>
                </c:pt>
                <c:pt idx="322">
                  <c:v>176</c:v>
                </c:pt>
                <c:pt idx="323">
                  <c:v>169</c:v>
                </c:pt>
                <c:pt idx="324">
                  <c:v>190</c:v>
                </c:pt>
                <c:pt idx="325">
                  <c:v>162</c:v>
                </c:pt>
                <c:pt idx="326">
                  <c:v>142</c:v>
                </c:pt>
                <c:pt idx="327">
                  <c:v>169</c:v>
                </c:pt>
                <c:pt idx="328">
                  <c:v>134</c:v>
                </c:pt>
                <c:pt idx="329">
                  <c:v>152</c:v>
                </c:pt>
                <c:pt idx="330">
                  <c:v>131</c:v>
                </c:pt>
                <c:pt idx="331">
                  <c:v>148</c:v>
                </c:pt>
                <c:pt idx="332">
                  <c:v>124</c:v>
                </c:pt>
                <c:pt idx="333">
                  <c:v>127</c:v>
                </c:pt>
                <c:pt idx="334">
                  <c:v>118</c:v>
                </c:pt>
                <c:pt idx="335">
                  <c:v>133</c:v>
                </c:pt>
                <c:pt idx="336">
                  <c:v>124</c:v>
                </c:pt>
                <c:pt idx="337">
                  <c:v>106</c:v>
                </c:pt>
                <c:pt idx="338">
                  <c:v>123</c:v>
                </c:pt>
                <c:pt idx="339">
                  <c:v>108</c:v>
                </c:pt>
                <c:pt idx="340">
                  <c:v>107</c:v>
                </c:pt>
                <c:pt idx="341">
                  <c:v>112</c:v>
                </c:pt>
                <c:pt idx="342">
                  <c:v>108</c:v>
                </c:pt>
                <c:pt idx="343">
                  <c:v>102</c:v>
                </c:pt>
                <c:pt idx="344">
                  <c:v>100</c:v>
                </c:pt>
                <c:pt idx="345">
                  <c:v>129</c:v>
                </c:pt>
                <c:pt idx="346">
                  <c:v>97</c:v>
                </c:pt>
                <c:pt idx="347">
                  <c:v>102</c:v>
                </c:pt>
                <c:pt idx="348">
                  <c:v>105</c:v>
                </c:pt>
                <c:pt idx="349">
                  <c:v>110</c:v>
                </c:pt>
                <c:pt idx="350">
                  <c:v>128</c:v>
                </c:pt>
                <c:pt idx="351">
                  <c:v>93</c:v>
                </c:pt>
                <c:pt idx="352">
                  <c:v>100</c:v>
                </c:pt>
                <c:pt idx="353">
                  <c:v>103</c:v>
                </c:pt>
                <c:pt idx="354">
                  <c:v>98</c:v>
                </c:pt>
                <c:pt idx="355">
                  <c:v>92</c:v>
                </c:pt>
                <c:pt idx="356">
                  <c:v>111</c:v>
                </c:pt>
                <c:pt idx="357">
                  <c:v>105</c:v>
                </c:pt>
                <c:pt idx="358">
                  <c:v>108</c:v>
                </c:pt>
                <c:pt idx="359">
                  <c:v>82</c:v>
                </c:pt>
                <c:pt idx="360">
                  <c:v>85</c:v>
                </c:pt>
                <c:pt idx="361">
                  <c:v>79</c:v>
                </c:pt>
                <c:pt idx="362">
                  <c:v>85</c:v>
                </c:pt>
                <c:pt idx="363">
                  <c:v>91</c:v>
                </c:pt>
                <c:pt idx="364">
                  <c:v>84</c:v>
                </c:pt>
                <c:pt idx="365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68-A249-B01E-50CFDDAD9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371280"/>
        <c:axId val="1576363216"/>
      </c:lineChart>
      <c:dateAx>
        <c:axId val="1576371280"/>
        <c:scaling>
          <c:orientation val="minMax"/>
        </c:scaling>
        <c:delete val="0"/>
        <c:axPos val="b"/>
        <c:numFmt formatCode="d\-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76363216"/>
        <c:crosses val="autoZero"/>
        <c:auto val="1"/>
        <c:lblOffset val="100"/>
        <c:baseTimeUnit val="days"/>
      </c:dateAx>
      <c:valAx>
        <c:axId val="157636321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76371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Belgium 2020 </a:t>
            </a:r>
            <a:r>
              <a:rPr lang="en-GB" sz="2800" b="1" dirty="0"/>
              <a:t>daily mortality</a:t>
            </a:r>
            <a:endParaRPr lang="en-GB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9"/>
          <c:order val="0"/>
          <c:tx>
            <c:strRef>
              <c:f>'2020 days by cod'!$K$1</c:f>
              <c:strCache>
                <c:ptCount val="1"/>
                <c:pt idx="0">
                  <c:v>I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cod'!$K$2:$K$367</c:f>
              <c:numCache>
                <c:formatCode>General</c:formatCode>
                <c:ptCount val="366"/>
                <c:pt idx="0">
                  <c:v>83</c:v>
                </c:pt>
                <c:pt idx="1">
                  <c:v>80</c:v>
                </c:pt>
                <c:pt idx="2">
                  <c:v>76</c:v>
                </c:pt>
                <c:pt idx="3">
                  <c:v>74</c:v>
                </c:pt>
                <c:pt idx="4">
                  <c:v>74</c:v>
                </c:pt>
                <c:pt idx="5">
                  <c:v>99</c:v>
                </c:pt>
                <c:pt idx="6">
                  <c:v>90</c:v>
                </c:pt>
                <c:pt idx="7">
                  <c:v>92</c:v>
                </c:pt>
                <c:pt idx="8">
                  <c:v>91</c:v>
                </c:pt>
                <c:pt idx="9">
                  <c:v>94</c:v>
                </c:pt>
                <c:pt idx="10">
                  <c:v>97</c:v>
                </c:pt>
                <c:pt idx="11">
                  <c:v>70</c:v>
                </c:pt>
                <c:pt idx="12">
                  <c:v>89</c:v>
                </c:pt>
                <c:pt idx="13">
                  <c:v>86</c:v>
                </c:pt>
                <c:pt idx="14">
                  <c:v>67</c:v>
                </c:pt>
                <c:pt idx="15">
                  <c:v>91</c:v>
                </c:pt>
                <c:pt idx="16">
                  <c:v>92</c:v>
                </c:pt>
                <c:pt idx="17">
                  <c:v>92</c:v>
                </c:pt>
                <c:pt idx="18">
                  <c:v>84</c:v>
                </c:pt>
                <c:pt idx="19">
                  <c:v>70</c:v>
                </c:pt>
                <c:pt idx="20">
                  <c:v>61</c:v>
                </c:pt>
                <c:pt idx="21">
                  <c:v>76</c:v>
                </c:pt>
                <c:pt idx="22">
                  <c:v>92</c:v>
                </c:pt>
                <c:pt idx="23">
                  <c:v>87</c:v>
                </c:pt>
                <c:pt idx="24">
                  <c:v>68</c:v>
                </c:pt>
                <c:pt idx="25">
                  <c:v>94</c:v>
                </c:pt>
                <c:pt idx="26">
                  <c:v>80</c:v>
                </c:pt>
                <c:pt idx="27">
                  <c:v>82</c:v>
                </c:pt>
                <c:pt idx="28">
                  <c:v>81</c:v>
                </c:pt>
                <c:pt idx="29">
                  <c:v>79</c:v>
                </c:pt>
                <c:pt idx="30">
                  <c:v>109</c:v>
                </c:pt>
                <c:pt idx="31">
                  <c:v>84</c:v>
                </c:pt>
                <c:pt idx="32">
                  <c:v>77</c:v>
                </c:pt>
                <c:pt idx="33">
                  <c:v>82</c:v>
                </c:pt>
                <c:pt idx="34">
                  <c:v>77</c:v>
                </c:pt>
                <c:pt idx="35">
                  <c:v>88</c:v>
                </c:pt>
                <c:pt idx="36">
                  <c:v>78</c:v>
                </c:pt>
                <c:pt idx="37">
                  <c:v>75</c:v>
                </c:pt>
                <c:pt idx="38">
                  <c:v>83</c:v>
                </c:pt>
                <c:pt idx="39">
                  <c:v>78</c:v>
                </c:pt>
                <c:pt idx="40">
                  <c:v>77</c:v>
                </c:pt>
                <c:pt idx="41">
                  <c:v>95</c:v>
                </c:pt>
                <c:pt idx="42">
                  <c:v>88</c:v>
                </c:pt>
                <c:pt idx="43">
                  <c:v>92</c:v>
                </c:pt>
                <c:pt idx="44">
                  <c:v>94</c:v>
                </c:pt>
                <c:pt idx="45">
                  <c:v>80</c:v>
                </c:pt>
                <c:pt idx="46">
                  <c:v>67</c:v>
                </c:pt>
                <c:pt idx="47">
                  <c:v>77</c:v>
                </c:pt>
                <c:pt idx="48">
                  <c:v>71</c:v>
                </c:pt>
                <c:pt idx="49">
                  <c:v>98</c:v>
                </c:pt>
                <c:pt idx="50">
                  <c:v>87</c:v>
                </c:pt>
                <c:pt idx="51">
                  <c:v>77</c:v>
                </c:pt>
                <c:pt idx="52">
                  <c:v>84</c:v>
                </c:pt>
                <c:pt idx="53">
                  <c:v>63</c:v>
                </c:pt>
                <c:pt idx="54">
                  <c:v>93</c:v>
                </c:pt>
                <c:pt idx="55">
                  <c:v>96</c:v>
                </c:pt>
                <c:pt idx="56">
                  <c:v>89</c:v>
                </c:pt>
                <c:pt idx="57">
                  <c:v>79</c:v>
                </c:pt>
                <c:pt idx="58">
                  <c:v>71</c:v>
                </c:pt>
                <c:pt idx="59">
                  <c:v>75</c:v>
                </c:pt>
                <c:pt idx="60">
                  <c:v>68</c:v>
                </c:pt>
                <c:pt idx="61">
                  <c:v>87</c:v>
                </c:pt>
                <c:pt idx="62">
                  <c:v>80</c:v>
                </c:pt>
                <c:pt idx="63">
                  <c:v>81</c:v>
                </c:pt>
                <c:pt idx="64">
                  <c:v>92</c:v>
                </c:pt>
                <c:pt idx="65">
                  <c:v>70</c:v>
                </c:pt>
                <c:pt idx="66">
                  <c:v>68</c:v>
                </c:pt>
                <c:pt idx="67">
                  <c:v>78</c:v>
                </c:pt>
                <c:pt idx="68">
                  <c:v>69</c:v>
                </c:pt>
                <c:pt idx="69">
                  <c:v>103</c:v>
                </c:pt>
                <c:pt idx="70">
                  <c:v>88</c:v>
                </c:pt>
                <c:pt idx="71">
                  <c:v>78</c:v>
                </c:pt>
                <c:pt idx="72">
                  <c:v>79</c:v>
                </c:pt>
                <c:pt idx="73">
                  <c:v>69</c:v>
                </c:pt>
                <c:pt idx="74">
                  <c:v>57</c:v>
                </c:pt>
                <c:pt idx="75">
                  <c:v>74</c:v>
                </c:pt>
                <c:pt idx="76">
                  <c:v>77</c:v>
                </c:pt>
                <c:pt idx="77">
                  <c:v>84</c:v>
                </c:pt>
                <c:pt idx="78">
                  <c:v>79</c:v>
                </c:pt>
                <c:pt idx="79">
                  <c:v>92</c:v>
                </c:pt>
                <c:pt idx="80">
                  <c:v>78</c:v>
                </c:pt>
                <c:pt idx="81">
                  <c:v>66</c:v>
                </c:pt>
                <c:pt idx="82">
                  <c:v>90</c:v>
                </c:pt>
                <c:pt idx="83">
                  <c:v>92</c:v>
                </c:pt>
                <c:pt idx="84">
                  <c:v>82</c:v>
                </c:pt>
                <c:pt idx="85">
                  <c:v>85</c:v>
                </c:pt>
                <c:pt idx="86">
                  <c:v>95</c:v>
                </c:pt>
                <c:pt idx="87">
                  <c:v>84</c:v>
                </c:pt>
                <c:pt idx="88">
                  <c:v>70</c:v>
                </c:pt>
                <c:pt idx="89">
                  <c:v>79</c:v>
                </c:pt>
                <c:pt idx="90">
                  <c:v>89</c:v>
                </c:pt>
                <c:pt idx="91">
                  <c:v>86</c:v>
                </c:pt>
                <c:pt idx="92">
                  <c:v>118</c:v>
                </c:pt>
                <c:pt idx="93">
                  <c:v>74</c:v>
                </c:pt>
                <c:pt idx="94">
                  <c:v>77</c:v>
                </c:pt>
                <c:pt idx="95">
                  <c:v>71</c:v>
                </c:pt>
                <c:pt idx="96">
                  <c:v>85</c:v>
                </c:pt>
                <c:pt idx="97">
                  <c:v>79</c:v>
                </c:pt>
                <c:pt idx="98">
                  <c:v>83</c:v>
                </c:pt>
                <c:pt idx="99">
                  <c:v>79</c:v>
                </c:pt>
                <c:pt idx="100">
                  <c:v>87</c:v>
                </c:pt>
                <c:pt idx="101">
                  <c:v>85</c:v>
                </c:pt>
                <c:pt idx="102">
                  <c:v>83</c:v>
                </c:pt>
                <c:pt idx="103">
                  <c:v>67</c:v>
                </c:pt>
                <c:pt idx="104">
                  <c:v>64</c:v>
                </c:pt>
                <c:pt idx="105">
                  <c:v>64</c:v>
                </c:pt>
                <c:pt idx="106">
                  <c:v>74</c:v>
                </c:pt>
                <c:pt idx="107">
                  <c:v>72</c:v>
                </c:pt>
                <c:pt idx="108">
                  <c:v>61</c:v>
                </c:pt>
                <c:pt idx="109">
                  <c:v>64</c:v>
                </c:pt>
                <c:pt idx="110">
                  <c:v>65</c:v>
                </c:pt>
                <c:pt idx="111">
                  <c:v>71</c:v>
                </c:pt>
                <c:pt idx="112">
                  <c:v>78</c:v>
                </c:pt>
                <c:pt idx="113">
                  <c:v>75</c:v>
                </c:pt>
                <c:pt idx="114">
                  <c:v>60</c:v>
                </c:pt>
                <c:pt idx="115">
                  <c:v>63</c:v>
                </c:pt>
                <c:pt idx="116">
                  <c:v>52</c:v>
                </c:pt>
                <c:pt idx="117">
                  <c:v>55</c:v>
                </c:pt>
                <c:pt idx="118">
                  <c:v>83</c:v>
                </c:pt>
                <c:pt idx="119">
                  <c:v>56</c:v>
                </c:pt>
                <c:pt idx="120">
                  <c:v>61</c:v>
                </c:pt>
                <c:pt idx="121">
                  <c:v>60</c:v>
                </c:pt>
                <c:pt idx="122">
                  <c:v>50</c:v>
                </c:pt>
                <c:pt idx="123">
                  <c:v>54</c:v>
                </c:pt>
                <c:pt idx="124">
                  <c:v>53</c:v>
                </c:pt>
                <c:pt idx="125">
                  <c:v>62</c:v>
                </c:pt>
                <c:pt idx="126">
                  <c:v>59</c:v>
                </c:pt>
                <c:pt idx="127">
                  <c:v>62</c:v>
                </c:pt>
                <c:pt idx="128">
                  <c:v>70</c:v>
                </c:pt>
                <c:pt idx="129">
                  <c:v>64</c:v>
                </c:pt>
                <c:pt idx="130">
                  <c:v>68</c:v>
                </c:pt>
                <c:pt idx="131">
                  <c:v>60</c:v>
                </c:pt>
                <c:pt idx="132">
                  <c:v>67</c:v>
                </c:pt>
                <c:pt idx="133">
                  <c:v>54</c:v>
                </c:pt>
                <c:pt idx="134">
                  <c:v>61</c:v>
                </c:pt>
                <c:pt idx="135">
                  <c:v>56</c:v>
                </c:pt>
                <c:pt idx="136">
                  <c:v>57</c:v>
                </c:pt>
                <c:pt idx="137">
                  <c:v>58</c:v>
                </c:pt>
                <c:pt idx="138">
                  <c:v>74</c:v>
                </c:pt>
                <c:pt idx="139">
                  <c:v>65</c:v>
                </c:pt>
                <c:pt idx="140">
                  <c:v>79</c:v>
                </c:pt>
                <c:pt idx="141">
                  <c:v>50</c:v>
                </c:pt>
                <c:pt idx="142">
                  <c:v>62</c:v>
                </c:pt>
                <c:pt idx="143">
                  <c:v>63</c:v>
                </c:pt>
                <c:pt idx="144">
                  <c:v>69</c:v>
                </c:pt>
                <c:pt idx="145">
                  <c:v>65</c:v>
                </c:pt>
                <c:pt idx="146">
                  <c:v>59</c:v>
                </c:pt>
                <c:pt idx="147">
                  <c:v>81</c:v>
                </c:pt>
                <c:pt idx="148">
                  <c:v>62</c:v>
                </c:pt>
                <c:pt idx="149">
                  <c:v>62</c:v>
                </c:pt>
                <c:pt idx="150">
                  <c:v>69</c:v>
                </c:pt>
                <c:pt idx="151">
                  <c:v>55</c:v>
                </c:pt>
                <c:pt idx="152">
                  <c:v>62</c:v>
                </c:pt>
                <c:pt idx="153">
                  <c:v>69</c:v>
                </c:pt>
                <c:pt idx="154">
                  <c:v>58</c:v>
                </c:pt>
                <c:pt idx="155">
                  <c:v>67</c:v>
                </c:pt>
                <c:pt idx="156">
                  <c:v>57</c:v>
                </c:pt>
                <c:pt idx="157">
                  <c:v>52</c:v>
                </c:pt>
                <c:pt idx="158">
                  <c:v>45</c:v>
                </c:pt>
                <c:pt idx="159">
                  <c:v>63</c:v>
                </c:pt>
                <c:pt idx="160">
                  <c:v>60</c:v>
                </c:pt>
                <c:pt idx="161">
                  <c:v>55</c:v>
                </c:pt>
                <c:pt idx="162">
                  <c:v>62</c:v>
                </c:pt>
                <c:pt idx="163">
                  <c:v>79</c:v>
                </c:pt>
                <c:pt idx="164">
                  <c:v>61</c:v>
                </c:pt>
                <c:pt idx="165">
                  <c:v>80</c:v>
                </c:pt>
                <c:pt idx="166">
                  <c:v>83</c:v>
                </c:pt>
                <c:pt idx="167">
                  <c:v>75</c:v>
                </c:pt>
                <c:pt idx="168">
                  <c:v>65</c:v>
                </c:pt>
                <c:pt idx="169">
                  <c:v>65</c:v>
                </c:pt>
                <c:pt idx="170">
                  <c:v>57</c:v>
                </c:pt>
                <c:pt idx="171">
                  <c:v>54</c:v>
                </c:pt>
                <c:pt idx="172">
                  <c:v>65</c:v>
                </c:pt>
                <c:pt idx="173">
                  <c:v>57</c:v>
                </c:pt>
                <c:pt idx="174">
                  <c:v>59</c:v>
                </c:pt>
                <c:pt idx="175">
                  <c:v>60</c:v>
                </c:pt>
                <c:pt idx="176">
                  <c:v>70</c:v>
                </c:pt>
                <c:pt idx="177">
                  <c:v>65</c:v>
                </c:pt>
                <c:pt idx="178">
                  <c:v>61</c:v>
                </c:pt>
                <c:pt idx="179">
                  <c:v>75</c:v>
                </c:pt>
                <c:pt idx="180">
                  <c:v>66</c:v>
                </c:pt>
                <c:pt idx="181">
                  <c:v>55</c:v>
                </c:pt>
                <c:pt idx="182">
                  <c:v>59</c:v>
                </c:pt>
                <c:pt idx="183">
                  <c:v>54</c:v>
                </c:pt>
                <c:pt idx="184">
                  <c:v>62</c:v>
                </c:pt>
                <c:pt idx="185">
                  <c:v>52</c:v>
                </c:pt>
                <c:pt idx="186">
                  <c:v>53</c:v>
                </c:pt>
                <c:pt idx="187">
                  <c:v>49</c:v>
                </c:pt>
                <c:pt idx="188">
                  <c:v>66</c:v>
                </c:pt>
                <c:pt idx="189">
                  <c:v>61</c:v>
                </c:pt>
                <c:pt idx="190">
                  <c:v>68</c:v>
                </c:pt>
                <c:pt idx="191">
                  <c:v>59</c:v>
                </c:pt>
                <c:pt idx="192">
                  <c:v>57</c:v>
                </c:pt>
                <c:pt idx="193">
                  <c:v>52</c:v>
                </c:pt>
                <c:pt idx="194">
                  <c:v>64</c:v>
                </c:pt>
                <c:pt idx="195">
                  <c:v>54</c:v>
                </c:pt>
                <c:pt idx="196">
                  <c:v>78</c:v>
                </c:pt>
                <c:pt idx="197">
                  <c:v>65</c:v>
                </c:pt>
                <c:pt idx="198">
                  <c:v>72</c:v>
                </c:pt>
                <c:pt idx="199">
                  <c:v>68</c:v>
                </c:pt>
                <c:pt idx="200">
                  <c:v>69</c:v>
                </c:pt>
                <c:pt idx="201">
                  <c:v>55</c:v>
                </c:pt>
                <c:pt idx="202">
                  <c:v>59</c:v>
                </c:pt>
                <c:pt idx="203">
                  <c:v>71</c:v>
                </c:pt>
                <c:pt idx="204">
                  <c:v>66</c:v>
                </c:pt>
                <c:pt idx="205">
                  <c:v>57</c:v>
                </c:pt>
                <c:pt idx="206">
                  <c:v>49</c:v>
                </c:pt>
                <c:pt idx="207">
                  <c:v>78</c:v>
                </c:pt>
                <c:pt idx="208">
                  <c:v>54</c:v>
                </c:pt>
                <c:pt idx="209">
                  <c:v>56</c:v>
                </c:pt>
                <c:pt idx="210">
                  <c:v>62</c:v>
                </c:pt>
                <c:pt idx="211">
                  <c:v>76</c:v>
                </c:pt>
                <c:pt idx="212">
                  <c:v>64</c:v>
                </c:pt>
                <c:pt idx="213">
                  <c:v>67</c:v>
                </c:pt>
                <c:pt idx="214">
                  <c:v>64</c:v>
                </c:pt>
                <c:pt idx="215">
                  <c:v>60</c:v>
                </c:pt>
                <c:pt idx="216">
                  <c:v>59</c:v>
                </c:pt>
                <c:pt idx="217">
                  <c:v>59</c:v>
                </c:pt>
                <c:pt idx="218">
                  <c:v>77</c:v>
                </c:pt>
                <c:pt idx="219">
                  <c:v>73</c:v>
                </c:pt>
                <c:pt idx="220">
                  <c:v>77</c:v>
                </c:pt>
                <c:pt idx="221">
                  <c:v>84</c:v>
                </c:pt>
                <c:pt idx="222">
                  <c:v>81</c:v>
                </c:pt>
                <c:pt idx="223">
                  <c:v>89</c:v>
                </c:pt>
                <c:pt idx="224">
                  <c:v>83</c:v>
                </c:pt>
                <c:pt idx="225">
                  <c:v>106</c:v>
                </c:pt>
                <c:pt idx="226">
                  <c:v>102</c:v>
                </c:pt>
                <c:pt idx="227">
                  <c:v>76</c:v>
                </c:pt>
                <c:pt idx="228">
                  <c:v>79</c:v>
                </c:pt>
                <c:pt idx="229">
                  <c:v>85</c:v>
                </c:pt>
                <c:pt idx="230">
                  <c:v>60</c:v>
                </c:pt>
                <c:pt idx="231">
                  <c:v>61</c:v>
                </c:pt>
                <c:pt idx="232">
                  <c:v>80</c:v>
                </c:pt>
                <c:pt idx="233">
                  <c:v>71</c:v>
                </c:pt>
                <c:pt idx="234">
                  <c:v>66</c:v>
                </c:pt>
                <c:pt idx="235">
                  <c:v>64</c:v>
                </c:pt>
                <c:pt idx="236">
                  <c:v>65</c:v>
                </c:pt>
                <c:pt idx="237">
                  <c:v>75</c:v>
                </c:pt>
                <c:pt idx="238">
                  <c:v>74</c:v>
                </c:pt>
                <c:pt idx="239">
                  <c:v>58</c:v>
                </c:pt>
                <c:pt idx="240">
                  <c:v>69</c:v>
                </c:pt>
                <c:pt idx="241">
                  <c:v>63</c:v>
                </c:pt>
                <c:pt idx="242">
                  <c:v>64</c:v>
                </c:pt>
                <c:pt idx="243">
                  <c:v>63</c:v>
                </c:pt>
                <c:pt idx="244">
                  <c:v>67</c:v>
                </c:pt>
                <c:pt idx="245">
                  <c:v>60</c:v>
                </c:pt>
                <c:pt idx="246">
                  <c:v>56</c:v>
                </c:pt>
                <c:pt idx="247">
                  <c:v>71</c:v>
                </c:pt>
                <c:pt idx="248">
                  <c:v>82</c:v>
                </c:pt>
                <c:pt idx="249">
                  <c:v>64</c:v>
                </c:pt>
                <c:pt idx="250">
                  <c:v>64</c:v>
                </c:pt>
                <c:pt idx="251">
                  <c:v>77</c:v>
                </c:pt>
                <c:pt idx="252">
                  <c:v>66</c:v>
                </c:pt>
                <c:pt idx="253">
                  <c:v>66</c:v>
                </c:pt>
                <c:pt idx="254">
                  <c:v>74</c:v>
                </c:pt>
                <c:pt idx="255">
                  <c:v>59</c:v>
                </c:pt>
                <c:pt idx="256">
                  <c:v>58</c:v>
                </c:pt>
                <c:pt idx="257">
                  <c:v>73</c:v>
                </c:pt>
                <c:pt idx="258">
                  <c:v>88</c:v>
                </c:pt>
                <c:pt idx="259">
                  <c:v>74</c:v>
                </c:pt>
                <c:pt idx="260">
                  <c:v>62</c:v>
                </c:pt>
                <c:pt idx="261">
                  <c:v>76</c:v>
                </c:pt>
                <c:pt idx="262">
                  <c:v>63</c:v>
                </c:pt>
                <c:pt idx="263">
                  <c:v>66</c:v>
                </c:pt>
                <c:pt idx="264">
                  <c:v>58</c:v>
                </c:pt>
                <c:pt idx="265">
                  <c:v>72</c:v>
                </c:pt>
                <c:pt idx="266">
                  <c:v>69</c:v>
                </c:pt>
                <c:pt idx="267">
                  <c:v>64</c:v>
                </c:pt>
                <c:pt idx="268">
                  <c:v>74</c:v>
                </c:pt>
                <c:pt idx="269">
                  <c:v>85</c:v>
                </c:pt>
                <c:pt idx="270">
                  <c:v>51</c:v>
                </c:pt>
                <c:pt idx="271">
                  <c:v>69</c:v>
                </c:pt>
                <c:pt idx="272">
                  <c:v>57</c:v>
                </c:pt>
                <c:pt idx="273">
                  <c:v>61</c:v>
                </c:pt>
                <c:pt idx="274">
                  <c:v>65</c:v>
                </c:pt>
                <c:pt idx="275">
                  <c:v>66</c:v>
                </c:pt>
                <c:pt idx="276">
                  <c:v>60</c:v>
                </c:pt>
                <c:pt idx="277">
                  <c:v>65</c:v>
                </c:pt>
                <c:pt idx="278">
                  <c:v>62</c:v>
                </c:pt>
                <c:pt idx="279">
                  <c:v>70</c:v>
                </c:pt>
                <c:pt idx="280">
                  <c:v>88</c:v>
                </c:pt>
                <c:pt idx="281">
                  <c:v>76</c:v>
                </c:pt>
                <c:pt idx="282">
                  <c:v>76</c:v>
                </c:pt>
                <c:pt idx="283">
                  <c:v>65</c:v>
                </c:pt>
                <c:pt idx="284">
                  <c:v>74</c:v>
                </c:pt>
                <c:pt idx="285">
                  <c:v>59</c:v>
                </c:pt>
                <c:pt idx="286">
                  <c:v>68</c:v>
                </c:pt>
                <c:pt idx="287">
                  <c:v>61</c:v>
                </c:pt>
                <c:pt idx="288">
                  <c:v>50</c:v>
                </c:pt>
                <c:pt idx="289">
                  <c:v>71</c:v>
                </c:pt>
                <c:pt idx="290">
                  <c:v>78</c:v>
                </c:pt>
                <c:pt idx="291">
                  <c:v>79</c:v>
                </c:pt>
                <c:pt idx="292">
                  <c:v>71</c:v>
                </c:pt>
                <c:pt idx="293">
                  <c:v>73</c:v>
                </c:pt>
                <c:pt idx="294">
                  <c:v>76</c:v>
                </c:pt>
                <c:pt idx="295">
                  <c:v>81</c:v>
                </c:pt>
                <c:pt idx="296">
                  <c:v>68</c:v>
                </c:pt>
                <c:pt idx="297">
                  <c:v>62</c:v>
                </c:pt>
                <c:pt idx="298">
                  <c:v>76</c:v>
                </c:pt>
                <c:pt idx="299">
                  <c:v>66</c:v>
                </c:pt>
                <c:pt idx="300">
                  <c:v>88</c:v>
                </c:pt>
                <c:pt idx="301">
                  <c:v>80</c:v>
                </c:pt>
                <c:pt idx="302">
                  <c:v>72</c:v>
                </c:pt>
                <c:pt idx="303">
                  <c:v>67</c:v>
                </c:pt>
                <c:pt idx="304">
                  <c:v>65</c:v>
                </c:pt>
                <c:pt idx="305">
                  <c:v>69</c:v>
                </c:pt>
                <c:pt idx="306">
                  <c:v>80</c:v>
                </c:pt>
                <c:pt idx="307">
                  <c:v>86</c:v>
                </c:pt>
                <c:pt idx="308">
                  <c:v>70</c:v>
                </c:pt>
                <c:pt idx="309">
                  <c:v>56</c:v>
                </c:pt>
                <c:pt idx="310">
                  <c:v>77</c:v>
                </c:pt>
                <c:pt idx="311">
                  <c:v>72</c:v>
                </c:pt>
                <c:pt idx="312">
                  <c:v>66</c:v>
                </c:pt>
                <c:pt idx="313">
                  <c:v>72</c:v>
                </c:pt>
                <c:pt idx="314">
                  <c:v>80</c:v>
                </c:pt>
                <c:pt idx="315">
                  <c:v>69</c:v>
                </c:pt>
                <c:pt idx="316">
                  <c:v>67</c:v>
                </c:pt>
                <c:pt idx="317">
                  <c:v>66</c:v>
                </c:pt>
                <c:pt idx="318">
                  <c:v>78</c:v>
                </c:pt>
                <c:pt idx="319">
                  <c:v>53</c:v>
                </c:pt>
                <c:pt idx="320">
                  <c:v>76</c:v>
                </c:pt>
                <c:pt idx="321">
                  <c:v>72</c:v>
                </c:pt>
                <c:pt idx="322">
                  <c:v>83</c:v>
                </c:pt>
                <c:pt idx="323">
                  <c:v>62</c:v>
                </c:pt>
                <c:pt idx="324">
                  <c:v>60</c:v>
                </c:pt>
                <c:pt idx="325">
                  <c:v>72</c:v>
                </c:pt>
                <c:pt idx="326">
                  <c:v>59</c:v>
                </c:pt>
                <c:pt idx="327">
                  <c:v>71</c:v>
                </c:pt>
                <c:pt idx="328">
                  <c:v>77</c:v>
                </c:pt>
                <c:pt idx="329">
                  <c:v>65</c:v>
                </c:pt>
                <c:pt idx="330">
                  <c:v>101</c:v>
                </c:pt>
                <c:pt idx="331">
                  <c:v>79</c:v>
                </c:pt>
                <c:pt idx="332">
                  <c:v>63</c:v>
                </c:pt>
                <c:pt idx="333">
                  <c:v>57</c:v>
                </c:pt>
                <c:pt idx="334">
                  <c:v>61</c:v>
                </c:pt>
                <c:pt idx="335">
                  <c:v>63</c:v>
                </c:pt>
                <c:pt idx="336">
                  <c:v>79</c:v>
                </c:pt>
                <c:pt idx="337">
                  <c:v>70</c:v>
                </c:pt>
                <c:pt idx="338">
                  <c:v>82</c:v>
                </c:pt>
                <c:pt idx="339">
                  <c:v>65</c:v>
                </c:pt>
                <c:pt idx="340">
                  <c:v>61</c:v>
                </c:pt>
                <c:pt idx="341">
                  <c:v>90</c:v>
                </c:pt>
                <c:pt idx="342">
                  <c:v>77</c:v>
                </c:pt>
                <c:pt idx="343">
                  <c:v>62</c:v>
                </c:pt>
                <c:pt idx="344">
                  <c:v>72</c:v>
                </c:pt>
                <c:pt idx="345">
                  <c:v>83</c:v>
                </c:pt>
                <c:pt idx="346">
                  <c:v>79</c:v>
                </c:pt>
                <c:pt idx="347">
                  <c:v>68</c:v>
                </c:pt>
                <c:pt idx="348">
                  <c:v>83</c:v>
                </c:pt>
                <c:pt idx="349">
                  <c:v>89</c:v>
                </c:pt>
                <c:pt idx="350">
                  <c:v>69</c:v>
                </c:pt>
                <c:pt idx="351">
                  <c:v>78</c:v>
                </c:pt>
                <c:pt idx="352">
                  <c:v>76</c:v>
                </c:pt>
                <c:pt idx="353">
                  <c:v>63</c:v>
                </c:pt>
                <c:pt idx="354">
                  <c:v>69</c:v>
                </c:pt>
                <c:pt idx="355">
                  <c:v>66</c:v>
                </c:pt>
                <c:pt idx="356">
                  <c:v>69</c:v>
                </c:pt>
                <c:pt idx="357">
                  <c:v>95</c:v>
                </c:pt>
                <c:pt idx="358">
                  <c:v>71</c:v>
                </c:pt>
                <c:pt idx="359">
                  <c:v>71</c:v>
                </c:pt>
                <c:pt idx="360">
                  <c:v>59</c:v>
                </c:pt>
                <c:pt idx="361">
                  <c:v>86</c:v>
                </c:pt>
                <c:pt idx="362">
                  <c:v>82</c:v>
                </c:pt>
                <c:pt idx="363">
                  <c:v>70</c:v>
                </c:pt>
                <c:pt idx="364">
                  <c:v>71</c:v>
                </c:pt>
                <c:pt idx="365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68-A249-B01E-50CFDDAD9EF9}"/>
            </c:ext>
          </c:extLst>
        </c:ser>
        <c:ser>
          <c:idx val="10"/>
          <c:order val="1"/>
          <c:tx>
            <c:strRef>
              <c:f>'2020 days by cod'!$L$1</c:f>
              <c:strCache>
                <c:ptCount val="1"/>
                <c:pt idx="0">
                  <c:v>J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cod'!$L$2:$L$367</c:f>
              <c:numCache>
                <c:formatCode>General</c:formatCode>
                <c:ptCount val="366"/>
                <c:pt idx="0">
                  <c:v>40</c:v>
                </c:pt>
                <c:pt idx="1">
                  <c:v>28</c:v>
                </c:pt>
                <c:pt idx="2">
                  <c:v>48</c:v>
                </c:pt>
                <c:pt idx="3">
                  <c:v>34</c:v>
                </c:pt>
                <c:pt idx="4">
                  <c:v>36</c:v>
                </c:pt>
                <c:pt idx="5">
                  <c:v>41</c:v>
                </c:pt>
                <c:pt idx="6">
                  <c:v>47</c:v>
                </c:pt>
                <c:pt idx="7">
                  <c:v>44</c:v>
                </c:pt>
                <c:pt idx="8">
                  <c:v>53</c:v>
                </c:pt>
                <c:pt idx="9">
                  <c:v>46</c:v>
                </c:pt>
                <c:pt idx="10">
                  <c:v>40</c:v>
                </c:pt>
                <c:pt idx="11">
                  <c:v>33</c:v>
                </c:pt>
                <c:pt idx="12">
                  <c:v>27</c:v>
                </c:pt>
                <c:pt idx="13">
                  <c:v>53</c:v>
                </c:pt>
                <c:pt idx="14">
                  <c:v>40</c:v>
                </c:pt>
                <c:pt idx="15">
                  <c:v>46</c:v>
                </c:pt>
                <c:pt idx="16">
                  <c:v>48</c:v>
                </c:pt>
                <c:pt idx="17">
                  <c:v>32</c:v>
                </c:pt>
                <c:pt idx="18">
                  <c:v>55</c:v>
                </c:pt>
                <c:pt idx="19">
                  <c:v>44</c:v>
                </c:pt>
                <c:pt idx="20">
                  <c:v>42</c:v>
                </c:pt>
                <c:pt idx="21">
                  <c:v>41</c:v>
                </c:pt>
                <c:pt idx="22">
                  <c:v>34</c:v>
                </c:pt>
                <c:pt idx="23">
                  <c:v>36</c:v>
                </c:pt>
                <c:pt idx="24">
                  <c:v>32</c:v>
                </c:pt>
                <c:pt idx="25">
                  <c:v>37</c:v>
                </c:pt>
                <c:pt idx="26">
                  <c:v>37</c:v>
                </c:pt>
                <c:pt idx="27">
                  <c:v>44</c:v>
                </c:pt>
                <c:pt idx="28">
                  <c:v>38</c:v>
                </c:pt>
                <c:pt idx="29">
                  <c:v>36</c:v>
                </c:pt>
                <c:pt idx="30">
                  <c:v>53</c:v>
                </c:pt>
                <c:pt idx="31">
                  <c:v>46</c:v>
                </c:pt>
                <c:pt idx="32">
                  <c:v>43</c:v>
                </c:pt>
                <c:pt idx="33">
                  <c:v>35</c:v>
                </c:pt>
                <c:pt idx="34">
                  <c:v>41</c:v>
                </c:pt>
                <c:pt idx="35">
                  <c:v>46</c:v>
                </c:pt>
                <c:pt idx="36">
                  <c:v>38</c:v>
                </c:pt>
                <c:pt idx="37">
                  <c:v>43</c:v>
                </c:pt>
                <c:pt idx="38">
                  <c:v>45</c:v>
                </c:pt>
                <c:pt idx="39">
                  <c:v>38</c:v>
                </c:pt>
                <c:pt idx="40">
                  <c:v>40</c:v>
                </c:pt>
                <c:pt idx="41">
                  <c:v>27</c:v>
                </c:pt>
                <c:pt idx="42">
                  <c:v>39</c:v>
                </c:pt>
                <c:pt idx="43">
                  <c:v>48</c:v>
                </c:pt>
                <c:pt idx="44">
                  <c:v>51</c:v>
                </c:pt>
                <c:pt idx="45">
                  <c:v>51</c:v>
                </c:pt>
                <c:pt idx="46">
                  <c:v>41</c:v>
                </c:pt>
                <c:pt idx="47">
                  <c:v>37</c:v>
                </c:pt>
                <c:pt idx="48">
                  <c:v>41</c:v>
                </c:pt>
                <c:pt idx="49">
                  <c:v>48</c:v>
                </c:pt>
                <c:pt idx="50">
                  <c:v>43</c:v>
                </c:pt>
                <c:pt idx="51">
                  <c:v>42</c:v>
                </c:pt>
                <c:pt idx="52">
                  <c:v>38</c:v>
                </c:pt>
                <c:pt idx="53">
                  <c:v>41</c:v>
                </c:pt>
                <c:pt idx="54">
                  <c:v>29</c:v>
                </c:pt>
                <c:pt idx="55">
                  <c:v>44</c:v>
                </c:pt>
                <c:pt idx="56">
                  <c:v>58</c:v>
                </c:pt>
                <c:pt idx="57">
                  <c:v>48</c:v>
                </c:pt>
                <c:pt idx="58">
                  <c:v>36</c:v>
                </c:pt>
                <c:pt idx="59">
                  <c:v>40</c:v>
                </c:pt>
                <c:pt idx="60">
                  <c:v>45</c:v>
                </c:pt>
                <c:pt idx="61">
                  <c:v>57</c:v>
                </c:pt>
                <c:pt idx="62">
                  <c:v>47</c:v>
                </c:pt>
                <c:pt idx="63">
                  <c:v>47</c:v>
                </c:pt>
                <c:pt idx="64">
                  <c:v>39</c:v>
                </c:pt>
                <c:pt idx="65">
                  <c:v>45</c:v>
                </c:pt>
                <c:pt idx="66">
                  <c:v>37</c:v>
                </c:pt>
                <c:pt idx="67">
                  <c:v>40</c:v>
                </c:pt>
                <c:pt idx="68">
                  <c:v>38</c:v>
                </c:pt>
                <c:pt idx="69">
                  <c:v>34</c:v>
                </c:pt>
                <c:pt idx="70">
                  <c:v>43</c:v>
                </c:pt>
                <c:pt idx="71">
                  <c:v>39</c:v>
                </c:pt>
                <c:pt idx="72">
                  <c:v>58</c:v>
                </c:pt>
                <c:pt idx="73">
                  <c:v>42</c:v>
                </c:pt>
                <c:pt idx="74">
                  <c:v>36</c:v>
                </c:pt>
                <c:pt idx="75">
                  <c:v>56</c:v>
                </c:pt>
                <c:pt idx="76">
                  <c:v>47</c:v>
                </c:pt>
                <c:pt idx="77">
                  <c:v>57</c:v>
                </c:pt>
                <c:pt idx="78">
                  <c:v>44</c:v>
                </c:pt>
                <c:pt idx="79">
                  <c:v>50</c:v>
                </c:pt>
                <c:pt idx="80">
                  <c:v>45</c:v>
                </c:pt>
                <c:pt idx="81">
                  <c:v>46</c:v>
                </c:pt>
                <c:pt idx="82">
                  <c:v>38</c:v>
                </c:pt>
                <c:pt idx="83">
                  <c:v>44</c:v>
                </c:pt>
                <c:pt idx="84">
                  <c:v>45</c:v>
                </c:pt>
                <c:pt idx="85">
                  <c:v>51</c:v>
                </c:pt>
                <c:pt idx="86">
                  <c:v>49</c:v>
                </c:pt>
                <c:pt idx="87">
                  <c:v>47</c:v>
                </c:pt>
                <c:pt idx="88">
                  <c:v>32</c:v>
                </c:pt>
                <c:pt idx="89">
                  <c:v>48</c:v>
                </c:pt>
                <c:pt idx="90">
                  <c:v>47</c:v>
                </c:pt>
                <c:pt idx="91">
                  <c:v>38</c:v>
                </c:pt>
                <c:pt idx="92">
                  <c:v>39</c:v>
                </c:pt>
                <c:pt idx="93">
                  <c:v>54</c:v>
                </c:pt>
                <c:pt idx="94">
                  <c:v>35</c:v>
                </c:pt>
                <c:pt idx="95">
                  <c:v>29</c:v>
                </c:pt>
                <c:pt idx="96">
                  <c:v>29</c:v>
                </c:pt>
                <c:pt idx="97">
                  <c:v>40</c:v>
                </c:pt>
                <c:pt idx="98">
                  <c:v>27</c:v>
                </c:pt>
                <c:pt idx="99">
                  <c:v>33</c:v>
                </c:pt>
                <c:pt idx="100">
                  <c:v>41</c:v>
                </c:pt>
                <c:pt idx="101">
                  <c:v>25</c:v>
                </c:pt>
                <c:pt idx="102">
                  <c:v>19</c:v>
                </c:pt>
                <c:pt idx="103">
                  <c:v>26</c:v>
                </c:pt>
                <c:pt idx="104">
                  <c:v>29</c:v>
                </c:pt>
                <c:pt idx="105">
                  <c:v>32</c:v>
                </c:pt>
                <c:pt idx="106">
                  <c:v>23</c:v>
                </c:pt>
                <c:pt idx="107">
                  <c:v>25</c:v>
                </c:pt>
                <c:pt idx="108">
                  <c:v>22</c:v>
                </c:pt>
                <c:pt idx="109">
                  <c:v>32</c:v>
                </c:pt>
                <c:pt idx="110">
                  <c:v>23</c:v>
                </c:pt>
                <c:pt idx="111">
                  <c:v>21</c:v>
                </c:pt>
                <c:pt idx="112">
                  <c:v>23</c:v>
                </c:pt>
                <c:pt idx="113">
                  <c:v>18</c:v>
                </c:pt>
                <c:pt idx="114">
                  <c:v>28</c:v>
                </c:pt>
                <c:pt idx="115">
                  <c:v>17</c:v>
                </c:pt>
                <c:pt idx="116">
                  <c:v>18</c:v>
                </c:pt>
                <c:pt idx="117">
                  <c:v>23</c:v>
                </c:pt>
                <c:pt idx="118">
                  <c:v>24</c:v>
                </c:pt>
                <c:pt idx="119">
                  <c:v>32</c:v>
                </c:pt>
                <c:pt idx="120">
                  <c:v>23</c:v>
                </c:pt>
                <c:pt idx="121">
                  <c:v>17</c:v>
                </c:pt>
                <c:pt idx="122">
                  <c:v>22</c:v>
                </c:pt>
                <c:pt idx="123">
                  <c:v>20</c:v>
                </c:pt>
                <c:pt idx="124">
                  <c:v>23</c:v>
                </c:pt>
                <c:pt idx="125">
                  <c:v>17</c:v>
                </c:pt>
                <c:pt idx="126">
                  <c:v>16</c:v>
                </c:pt>
                <c:pt idx="127">
                  <c:v>14</c:v>
                </c:pt>
                <c:pt idx="128">
                  <c:v>19</c:v>
                </c:pt>
                <c:pt idx="129">
                  <c:v>28</c:v>
                </c:pt>
                <c:pt idx="130">
                  <c:v>24</c:v>
                </c:pt>
                <c:pt idx="131">
                  <c:v>19</c:v>
                </c:pt>
                <c:pt idx="132">
                  <c:v>19</c:v>
                </c:pt>
                <c:pt idx="133">
                  <c:v>25</c:v>
                </c:pt>
                <c:pt idx="134">
                  <c:v>22</c:v>
                </c:pt>
                <c:pt idx="135">
                  <c:v>17</c:v>
                </c:pt>
                <c:pt idx="136">
                  <c:v>19</c:v>
                </c:pt>
                <c:pt idx="137">
                  <c:v>17</c:v>
                </c:pt>
                <c:pt idx="138">
                  <c:v>22</c:v>
                </c:pt>
                <c:pt idx="139">
                  <c:v>24</c:v>
                </c:pt>
                <c:pt idx="140">
                  <c:v>24</c:v>
                </c:pt>
                <c:pt idx="141">
                  <c:v>16</c:v>
                </c:pt>
                <c:pt idx="142">
                  <c:v>18</c:v>
                </c:pt>
                <c:pt idx="143">
                  <c:v>16</c:v>
                </c:pt>
                <c:pt idx="144">
                  <c:v>26</c:v>
                </c:pt>
                <c:pt idx="145">
                  <c:v>17</c:v>
                </c:pt>
                <c:pt idx="146">
                  <c:v>20</c:v>
                </c:pt>
                <c:pt idx="147">
                  <c:v>19</c:v>
                </c:pt>
                <c:pt idx="148">
                  <c:v>20</c:v>
                </c:pt>
                <c:pt idx="149">
                  <c:v>16</c:v>
                </c:pt>
                <c:pt idx="150">
                  <c:v>24</c:v>
                </c:pt>
                <c:pt idx="151">
                  <c:v>14</c:v>
                </c:pt>
                <c:pt idx="152">
                  <c:v>18</c:v>
                </c:pt>
                <c:pt idx="153">
                  <c:v>26</c:v>
                </c:pt>
                <c:pt idx="154">
                  <c:v>21</c:v>
                </c:pt>
                <c:pt idx="155">
                  <c:v>18</c:v>
                </c:pt>
                <c:pt idx="156">
                  <c:v>16</c:v>
                </c:pt>
                <c:pt idx="157">
                  <c:v>19</c:v>
                </c:pt>
                <c:pt idx="158">
                  <c:v>15</c:v>
                </c:pt>
                <c:pt idx="159">
                  <c:v>14</c:v>
                </c:pt>
                <c:pt idx="160">
                  <c:v>28</c:v>
                </c:pt>
                <c:pt idx="161">
                  <c:v>27</c:v>
                </c:pt>
                <c:pt idx="162">
                  <c:v>21</c:v>
                </c:pt>
                <c:pt idx="163">
                  <c:v>17</c:v>
                </c:pt>
                <c:pt idx="164">
                  <c:v>18</c:v>
                </c:pt>
                <c:pt idx="165">
                  <c:v>17</c:v>
                </c:pt>
                <c:pt idx="166">
                  <c:v>26</c:v>
                </c:pt>
                <c:pt idx="167">
                  <c:v>22</c:v>
                </c:pt>
                <c:pt idx="168">
                  <c:v>21</c:v>
                </c:pt>
                <c:pt idx="169">
                  <c:v>16</c:v>
                </c:pt>
                <c:pt idx="170">
                  <c:v>21</c:v>
                </c:pt>
                <c:pt idx="171">
                  <c:v>21</c:v>
                </c:pt>
                <c:pt idx="172">
                  <c:v>13</c:v>
                </c:pt>
                <c:pt idx="173">
                  <c:v>16</c:v>
                </c:pt>
                <c:pt idx="174">
                  <c:v>19</c:v>
                </c:pt>
                <c:pt idx="175">
                  <c:v>26</c:v>
                </c:pt>
                <c:pt idx="176">
                  <c:v>19</c:v>
                </c:pt>
                <c:pt idx="177">
                  <c:v>29</c:v>
                </c:pt>
                <c:pt idx="178">
                  <c:v>24</c:v>
                </c:pt>
                <c:pt idx="179">
                  <c:v>27</c:v>
                </c:pt>
                <c:pt idx="180">
                  <c:v>19</c:v>
                </c:pt>
                <c:pt idx="181">
                  <c:v>26</c:v>
                </c:pt>
                <c:pt idx="182">
                  <c:v>25</c:v>
                </c:pt>
                <c:pt idx="183">
                  <c:v>26</c:v>
                </c:pt>
                <c:pt idx="184">
                  <c:v>25</c:v>
                </c:pt>
                <c:pt idx="185">
                  <c:v>21</c:v>
                </c:pt>
                <c:pt idx="186">
                  <c:v>15</c:v>
                </c:pt>
                <c:pt idx="187">
                  <c:v>14</c:v>
                </c:pt>
                <c:pt idx="188">
                  <c:v>17</c:v>
                </c:pt>
                <c:pt idx="189">
                  <c:v>16</c:v>
                </c:pt>
                <c:pt idx="190">
                  <c:v>13</c:v>
                </c:pt>
                <c:pt idx="191">
                  <c:v>23</c:v>
                </c:pt>
                <c:pt idx="192">
                  <c:v>14</c:v>
                </c:pt>
                <c:pt idx="193">
                  <c:v>15</c:v>
                </c:pt>
                <c:pt idx="194">
                  <c:v>16</c:v>
                </c:pt>
                <c:pt idx="195">
                  <c:v>17</c:v>
                </c:pt>
                <c:pt idx="196">
                  <c:v>32</c:v>
                </c:pt>
                <c:pt idx="197">
                  <c:v>14</c:v>
                </c:pt>
                <c:pt idx="198">
                  <c:v>16</c:v>
                </c:pt>
                <c:pt idx="199">
                  <c:v>22</c:v>
                </c:pt>
                <c:pt idx="200">
                  <c:v>19</c:v>
                </c:pt>
                <c:pt idx="201">
                  <c:v>17</c:v>
                </c:pt>
                <c:pt idx="202">
                  <c:v>16</c:v>
                </c:pt>
                <c:pt idx="203">
                  <c:v>19</c:v>
                </c:pt>
                <c:pt idx="204">
                  <c:v>35</c:v>
                </c:pt>
                <c:pt idx="205">
                  <c:v>25</c:v>
                </c:pt>
                <c:pt idx="206">
                  <c:v>21</c:v>
                </c:pt>
                <c:pt idx="207">
                  <c:v>20</c:v>
                </c:pt>
                <c:pt idx="208">
                  <c:v>27</c:v>
                </c:pt>
                <c:pt idx="209">
                  <c:v>19</c:v>
                </c:pt>
                <c:pt idx="210">
                  <c:v>24</c:v>
                </c:pt>
                <c:pt idx="211">
                  <c:v>21</c:v>
                </c:pt>
                <c:pt idx="212">
                  <c:v>21</c:v>
                </c:pt>
                <c:pt idx="213">
                  <c:v>25</c:v>
                </c:pt>
                <c:pt idx="214">
                  <c:v>36</c:v>
                </c:pt>
                <c:pt idx="215">
                  <c:v>29</c:v>
                </c:pt>
                <c:pt idx="216">
                  <c:v>23</c:v>
                </c:pt>
                <c:pt idx="217">
                  <c:v>23</c:v>
                </c:pt>
                <c:pt idx="218">
                  <c:v>21</c:v>
                </c:pt>
                <c:pt idx="219">
                  <c:v>24</c:v>
                </c:pt>
                <c:pt idx="220">
                  <c:v>24</c:v>
                </c:pt>
                <c:pt idx="221">
                  <c:v>38</c:v>
                </c:pt>
                <c:pt idx="222">
                  <c:v>27</c:v>
                </c:pt>
                <c:pt idx="223">
                  <c:v>38</c:v>
                </c:pt>
                <c:pt idx="224">
                  <c:v>42</c:v>
                </c:pt>
                <c:pt idx="225">
                  <c:v>57</c:v>
                </c:pt>
                <c:pt idx="226">
                  <c:v>48</c:v>
                </c:pt>
                <c:pt idx="227">
                  <c:v>38</c:v>
                </c:pt>
                <c:pt idx="228">
                  <c:v>35</c:v>
                </c:pt>
                <c:pt idx="229">
                  <c:v>27</c:v>
                </c:pt>
                <c:pt idx="230">
                  <c:v>32</c:v>
                </c:pt>
                <c:pt idx="231">
                  <c:v>39</c:v>
                </c:pt>
                <c:pt idx="232">
                  <c:v>33</c:v>
                </c:pt>
                <c:pt idx="233">
                  <c:v>33</c:v>
                </c:pt>
                <c:pt idx="234">
                  <c:v>19</c:v>
                </c:pt>
                <c:pt idx="235">
                  <c:v>26</c:v>
                </c:pt>
                <c:pt idx="236">
                  <c:v>33</c:v>
                </c:pt>
                <c:pt idx="237">
                  <c:v>25</c:v>
                </c:pt>
                <c:pt idx="238">
                  <c:v>28</c:v>
                </c:pt>
                <c:pt idx="239">
                  <c:v>20</c:v>
                </c:pt>
                <c:pt idx="240">
                  <c:v>25</c:v>
                </c:pt>
                <c:pt idx="241">
                  <c:v>20</c:v>
                </c:pt>
                <c:pt idx="242">
                  <c:v>21</c:v>
                </c:pt>
                <c:pt idx="243">
                  <c:v>19</c:v>
                </c:pt>
                <c:pt idx="244">
                  <c:v>20</c:v>
                </c:pt>
                <c:pt idx="245">
                  <c:v>23</c:v>
                </c:pt>
                <c:pt idx="246">
                  <c:v>28</c:v>
                </c:pt>
                <c:pt idx="247">
                  <c:v>23</c:v>
                </c:pt>
                <c:pt idx="248">
                  <c:v>15</c:v>
                </c:pt>
                <c:pt idx="249">
                  <c:v>16</c:v>
                </c:pt>
                <c:pt idx="250">
                  <c:v>23</c:v>
                </c:pt>
                <c:pt idx="251">
                  <c:v>14</c:v>
                </c:pt>
                <c:pt idx="252">
                  <c:v>22</c:v>
                </c:pt>
                <c:pt idx="253">
                  <c:v>16</c:v>
                </c:pt>
                <c:pt idx="254">
                  <c:v>25</c:v>
                </c:pt>
                <c:pt idx="255">
                  <c:v>21</c:v>
                </c:pt>
                <c:pt idx="256">
                  <c:v>17</c:v>
                </c:pt>
                <c:pt idx="257">
                  <c:v>18</c:v>
                </c:pt>
                <c:pt idx="258">
                  <c:v>28</c:v>
                </c:pt>
                <c:pt idx="259">
                  <c:v>22</c:v>
                </c:pt>
                <c:pt idx="260">
                  <c:v>22</c:v>
                </c:pt>
                <c:pt idx="261">
                  <c:v>27</c:v>
                </c:pt>
                <c:pt idx="262">
                  <c:v>22</c:v>
                </c:pt>
                <c:pt idx="263">
                  <c:v>23</c:v>
                </c:pt>
                <c:pt idx="264">
                  <c:v>18</c:v>
                </c:pt>
                <c:pt idx="265">
                  <c:v>19</c:v>
                </c:pt>
                <c:pt idx="266">
                  <c:v>29</c:v>
                </c:pt>
                <c:pt idx="267">
                  <c:v>26</c:v>
                </c:pt>
                <c:pt idx="268">
                  <c:v>24</c:v>
                </c:pt>
                <c:pt idx="269">
                  <c:v>24</c:v>
                </c:pt>
                <c:pt idx="270">
                  <c:v>17</c:v>
                </c:pt>
                <c:pt idx="271">
                  <c:v>18</c:v>
                </c:pt>
                <c:pt idx="272">
                  <c:v>27</c:v>
                </c:pt>
                <c:pt idx="273">
                  <c:v>9</c:v>
                </c:pt>
                <c:pt idx="274">
                  <c:v>31</c:v>
                </c:pt>
                <c:pt idx="275">
                  <c:v>24</c:v>
                </c:pt>
                <c:pt idx="276">
                  <c:v>20</c:v>
                </c:pt>
                <c:pt idx="277">
                  <c:v>19</c:v>
                </c:pt>
                <c:pt idx="278">
                  <c:v>36</c:v>
                </c:pt>
                <c:pt idx="279">
                  <c:v>23</c:v>
                </c:pt>
                <c:pt idx="280">
                  <c:v>23</c:v>
                </c:pt>
                <c:pt idx="281">
                  <c:v>24</c:v>
                </c:pt>
                <c:pt idx="282">
                  <c:v>19</c:v>
                </c:pt>
                <c:pt idx="283">
                  <c:v>22</c:v>
                </c:pt>
                <c:pt idx="284">
                  <c:v>26</c:v>
                </c:pt>
                <c:pt idx="285">
                  <c:v>34</c:v>
                </c:pt>
                <c:pt idx="286">
                  <c:v>37</c:v>
                </c:pt>
                <c:pt idx="287">
                  <c:v>23</c:v>
                </c:pt>
                <c:pt idx="288">
                  <c:v>28</c:v>
                </c:pt>
                <c:pt idx="289">
                  <c:v>24</c:v>
                </c:pt>
                <c:pt idx="290">
                  <c:v>15</c:v>
                </c:pt>
                <c:pt idx="291">
                  <c:v>21</c:v>
                </c:pt>
                <c:pt idx="292">
                  <c:v>21</c:v>
                </c:pt>
                <c:pt idx="293">
                  <c:v>22</c:v>
                </c:pt>
                <c:pt idx="294">
                  <c:v>35</c:v>
                </c:pt>
                <c:pt idx="295">
                  <c:v>23</c:v>
                </c:pt>
                <c:pt idx="296">
                  <c:v>30</c:v>
                </c:pt>
                <c:pt idx="297">
                  <c:v>24</c:v>
                </c:pt>
                <c:pt idx="298">
                  <c:v>29</c:v>
                </c:pt>
                <c:pt idx="299">
                  <c:v>34</c:v>
                </c:pt>
                <c:pt idx="300">
                  <c:v>26</c:v>
                </c:pt>
                <c:pt idx="301">
                  <c:v>29</c:v>
                </c:pt>
                <c:pt idx="302">
                  <c:v>25</c:v>
                </c:pt>
                <c:pt idx="303">
                  <c:v>17</c:v>
                </c:pt>
                <c:pt idx="304">
                  <c:v>27</c:v>
                </c:pt>
                <c:pt idx="305">
                  <c:v>28</c:v>
                </c:pt>
                <c:pt idx="306">
                  <c:v>27</c:v>
                </c:pt>
                <c:pt idx="307">
                  <c:v>22</c:v>
                </c:pt>
                <c:pt idx="308">
                  <c:v>37</c:v>
                </c:pt>
                <c:pt idx="309">
                  <c:v>27</c:v>
                </c:pt>
                <c:pt idx="310">
                  <c:v>25</c:v>
                </c:pt>
                <c:pt idx="311">
                  <c:v>30</c:v>
                </c:pt>
                <c:pt idx="312">
                  <c:v>18</c:v>
                </c:pt>
                <c:pt idx="313">
                  <c:v>27</c:v>
                </c:pt>
                <c:pt idx="314">
                  <c:v>31</c:v>
                </c:pt>
                <c:pt idx="315">
                  <c:v>23</c:v>
                </c:pt>
                <c:pt idx="316">
                  <c:v>23</c:v>
                </c:pt>
                <c:pt idx="317">
                  <c:v>26</c:v>
                </c:pt>
                <c:pt idx="318">
                  <c:v>24</c:v>
                </c:pt>
                <c:pt idx="319">
                  <c:v>25</c:v>
                </c:pt>
                <c:pt idx="320">
                  <c:v>24</c:v>
                </c:pt>
                <c:pt idx="321">
                  <c:v>23</c:v>
                </c:pt>
                <c:pt idx="322">
                  <c:v>20</c:v>
                </c:pt>
                <c:pt idx="323">
                  <c:v>22</c:v>
                </c:pt>
                <c:pt idx="324">
                  <c:v>17</c:v>
                </c:pt>
                <c:pt idx="325">
                  <c:v>19</c:v>
                </c:pt>
                <c:pt idx="326">
                  <c:v>24</c:v>
                </c:pt>
                <c:pt idx="327">
                  <c:v>16</c:v>
                </c:pt>
                <c:pt idx="328">
                  <c:v>18</c:v>
                </c:pt>
                <c:pt idx="329">
                  <c:v>23</c:v>
                </c:pt>
                <c:pt idx="330">
                  <c:v>22</c:v>
                </c:pt>
                <c:pt idx="331">
                  <c:v>25</c:v>
                </c:pt>
                <c:pt idx="332">
                  <c:v>24</c:v>
                </c:pt>
                <c:pt idx="333">
                  <c:v>20</c:v>
                </c:pt>
                <c:pt idx="334">
                  <c:v>23</c:v>
                </c:pt>
                <c:pt idx="335">
                  <c:v>22</c:v>
                </c:pt>
                <c:pt idx="336">
                  <c:v>15</c:v>
                </c:pt>
                <c:pt idx="337">
                  <c:v>20</c:v>
                </c:pt>
                <c:pt idx="338">
                  <c:v>19</c:v>
                </c:pt>
                <c:pt idx="339">
                  <c:v>20</c:v>
                </c:pt>
                <c:pt idx="340">
                  <c:v>21</c:v>
                </c:pt>
                <c:pt idx="341">
                  <c:v>26</c:v>
                </c:pt>
                <c:pt idx="342">
                  <c:v>22</c:v>
                </c:pt>
                <c:pt idx="343">
                  <c:v>29</c:v>
                </c:pt>
                <c:pt idx="344">
                  <c:v>26</c:v>
                </c:pt>
                <c:pt idx="345">
                  <c:v>25</c:v>
                </c:pt>
                <c:pt idx="346">
                  <c:v>32</c:v>
                </c:pt>
                <c:pt idx="347">
                  <c:v>21</c:v>
                </c:pt>
                <c:pt idx="348">
                  <c:v>22</c:v>
                </c:pt>
                <c:pt idx="349">
                  <c:v>20</c:v>
                </c:pt>
                <c:pt idx="350">
                  <c:v>20</c:v>
                </c:pt>
                <c:pt idx="351">
                  <c:v>25</c:v>
                </c:pt>
                <c:pt idx="352">
                  <c:v>18</c:v>
                </c:pt>
                <c:pt idx="353">
                  <c:v>34</c:v>
                </c:pt>
                <c:pt idx="354">
                  <c:v>19</c:v>
                </c:pt>
                <c:pt idx="355">
                  <c:v>27</c:v>
                </c:pt>
                <c:pt idx="356">
                  <c:v>17</c:v>
                </c:pt>
                <c:pt idx="357">
                  <c:v>21</c:v>
                </c:pt>
                <c:pt idx="358">
                  <c:v>27</c:v>
                </c:pt>
                <c:pt idx="359">
                  <c:v>30</c:v>
                </c:pt>
                <c:pt idx="360">
                  <c:v>25</c:v>
                </c:pt>
                <c:pt idx="361">
                  <c:v>20</c:v>
                </c:pt>
                <c:pt idx="362">
                  <c:v>29</c:v>
                </c:pt>
                <c:pt idx="363">
                  <c:v>19</c:v>
                </c:pt>
                <c:pt idx="364">
                  <c:v>23</c:v>
                </c:pt>
                <c:pt idx="36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68-A249-B01E-50CFDDAD9EF9}"/>
            </c:ext>
          </c:extLst>
        </c:ser>
        <c:ser>
          <c:idx val="19"/>
          <c:order val="2"/>
          <c:tx>
            <c:strRef>
              <c:f>'2020 days by cod'!$U$1</c:f>
              <c:strCache>
                <c:ptCount val="1"/>
                <c:pt idx="0">
                  <c:v>U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'2020 days by cod'!$A$2:$A$367</c:f>
              <c:numCache>
                <c:formatCode>d\-mmm\-yy</c:formatCode>
                <c:ptCount val="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</c:numCache>
            </c:numRef>
          </c:cat>
          <c:val>
            <c:numRef>
              <c:f>'2020 days by cod'!$U$2:$U$367</c:f>
              <c:numCache>
                <c:formatCode>General</c:formatCode>
                <c:ptCount val="36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1</c:v>
                </c:pt>
                <c:pt idx="70">
                  <c:v>2</c:v>
                </c:pt>
                <c:pt idx="71">
                  <c:v>5</c:v>
                </c:pt>
                <c:pt idx="72">
                  <c:v>4</c:v>
                </c:pt>
                <c:pt idx="73">
                  <c:v>8</c:v>
                </c:pt>
                <c:pt idx="74">
                  <c:v>9</c:v>
                </c:pt>
                <c:pt idx="75">
                  <c:v>15</c:v>
                </c:pt>
                <c:pt idx="76">
                  <c:v>14</c:v>
                </c:pt>
                <c:pt idx="77">
                  <c:v>22</c:v>
                </c:pt>
                <c:pt idx="78">
                  <c:v>30</c:v>
                </c:pt>
                <c:pt idx="79">
                  <c:v>32</c:v>
                </c:pt>
                <c:pt idx="80">
                  <c:v>44</c:v>
                </c:pt>
                <c:pt idx="81">
                  <c:v>67</c:v>
                </c:pt>
                <c:pt idx="82">
                  <c:v>94</c:v>
                </c:pt>
                <c:pt idx="83">
                  <c:v>74</c:v>
                </c:pt>
                <c:pt idx="84">
                  <c:v>96</c:v>
                </c:pt>
                <c:pt idx="85">
                  <c:v>106</c:v>
                </c:pt>
                <c:pt idx="86">
                  <c:v>142</c:v>
                </c:pt>
                <c:pt idx="87">
                  <c:v>158</c:v>
                </c:pt>
                <c:pt idx="88">
                  <c:v>166</c:v>
                </c:pt>
                <c:pt idx="89">
                  <c:v>189</c:v>
                </c:pt>
                <c:pt idx="90">
                  <c:v>204</c:v>
                </c:pt>
                <c:pt idx="91">
                  <c:v>260</c:v>
                </c:pt>
                <c:pt idx="92">
                  <c:v>233</c:v>
                </c:pt>
                <c:pt idx="93">
                  <c:v>236</c:v>
                </c:pt>
                <c:pt idx="94">
                  <c:v>305</c:v>
                </c:pt>
                <c:pt idx="95">
                  <c:v>287</c:v>
                </c:pt>
                <c:pt idx="96">
                  <c:v>261</c:v>
                </c:pt>
                <c:pt idx="97">
                  <c:v>308</c:v>
                </c:pt>
                <c:pt idx="98">
                  <c:v>348</c:v>
                </c:pt>
                <c:pt idx="99">
                  <c:v>294</c:v>
                </c:pt>
                <c:pt idx="100">
                  <c:v>335</c:v>
                </c:pt>
                <c:pt idx="101">
                  <c:v>301</c:v>
                </c:pt>
                <c:pt idx="102">
                  <c:v>284</c:v>
                </c:pt>
                <c:pt idx="103">
                  <c:v>298</c:v>
                </c:pt>
                <c:pt idx="104">
                  <c:v>272</c:v>
                </c:pt>
                <c:pt idx="105">
                  <c:v>294</c:v>
                </c:pt>
                <c:pt idx="106">
                  <c:v>271</c:v>
                </c:pt>
                <c:pt idx="107">
                  <c:v>225</c:v>
                </c:pt>
                <c:pt idx="108">
                  <c:v>225</c:v>
                </c:pt>
                <c:pt idx="109">
                  <c:v>206</c:v>
                </c:pt>
                <c:pt idx="110">
                  <c:v>211</c:v>
                </c:pt>
                <c:pt idx="111">
                  <c:v>219</c:v>
                </c:pt>
                <c:pt idx="112">
                  <c:v>199</c:v>
                </c:pt>
                <c:pt idx="113">
                  <c:v>160</c:v>
                </c:pt>
                <c:pt idx="114">
                  <c:v>160</c:v>
                </c:pt>
                <c:pt idx="115">
                  <c:v>149</c:v>
                </c:pt>
                <c:pt idx="116">
                  <c:v>169</c:v>
                </c:pt>
                <c:pt idx="117">
                  <c:v>141</c:v>
                </c:pt>
                <c:pt idx="118">
                  <c:v>124</c:v>
                </c:pt>
                <c:pt idx="119">
                  <c:v>114</c:v>
                </c:pt>
                <c:pt idx="120">
                  <c:v>111</c:v>
                </c:pt>
                <c:pt idx="121">
                  <c:v>100</c:v>
                </c:pt>
                <c:pt idx="122">
                  <c:v>86</c:v>
                </c:pt>
                <c:pt idx="123">
                  <c:v>100</c:v>
                </c:pt>
                <c:pt idx="124">
                  <c:v>95</c:v>
                </c:pt>
                <c:pt idx="125">
                  <c:v>90</c:v>
                </c:pt>
                <c:pt idx="126">
                  <c:v>90</c:v>
                </c:pt>
                <c:pt idx="127">
                  <c:v>69</c:v>
                </c:pt>
                <c:pt idx="128">
                  <c:v>79</c:v>
                </c:pt>
                <c:pt idx="129">
                  <c:v>91</c:v>
                </c:pt>
                <c:pt idx="130">
                  <c:v>75</c:v>
                </c:pt>
                <c:pt idx="131">
                  <c:v>71</c:v>
                </c:pt>
                <c:pt idx="132">
                  <c:v>52</c:v>
                </c:pt>
                <c:pt idx="133">
                  <c:v>60</c:v>
                </c:pt>
                <c:pt idx="134">
                  <c:v>48</c:v>
                </c:pt>
                <c:pt idx="135">
                  <c:v>48</c:v>
                </c:pt>
                <c:pt idx="136">
                  <c:v>36</c:v>
                </c:pt>
                <c:pt idx="137">
                  <c:v>39</c:v>
                </c:pt>
                <c:pt idx="138">
                  <c:v>48</c:v>
                </c:pt>
                <c:pt idx="139">
                  <c:v>35</c:v>
                </c:pt>
                <c:pt idx="140">
                  <c:v>36</c:v>
                </c:pt>
                <c:pt idx="141">
                  <c:v>39</c:v>
                </c:pt>
                <c:pt idx="142">
                  <c:v>38</c:v>
                </c:pt>
                <c:pt idx="143">
                  <c:v>30</c:v>
                </c:pt>
                <c:pt idx="144">
                  <c:v>29</c:v>
                </c:pt>
                <c:pt idx="145">
                  <c:v>29</c:v>
                </c:pt>
                <c:pt idx="146">
                  <c:v>29</c:v>
                </c:pt>
                <c:pt idx="147">
                  <c:v>34</c:v>
                </c:pt>
                <c:pt idx="148">
                  <c:v>26</c:v>
                </c:pt>
                <c:pt idx="149">
                  <c:v>24</c:v>
                </c:pt>
                <c:pt idx="150">
                  <c:v>23</c:v>
                </c:pt>
                <c:pt idx="151">
                  <c:v>25</c:v>
                </c:pt>
                <c:pt idx="152">
                  <c:v>26</c:v>
                </c:pt>
                <c:pt idx="153">
                  <c:v>26</c:v>
                </c:pt>
                <c:pt idx="154">
                  <c:v>20</c:v>
                </c:pt>
                <c:pt idx="155">
                  <c:v>19</c:v>
                </c:pt>
                <c:pt idx="156">
                  <c:v>13</c:v>
                </c:pt>
                <c:pt idx="157">
                  <c:v>14</c:v>
                </c:pt>
                <c:pt idx="158">
                  <c:v>13</c:v>
                </c:pt>
                <c:pt idx="159">
                  <c:v>10</c:v>
                </c:pt>
                <c:pt idx="160">
                  <c:v>7</c:v>
                </c:pt>
                <c:pt idx="161">
                  <c:v>14</c:v>
                </c:pt>
                <c:pt idx="162">
                  <c:v>11</c:v>
                </c:pt>
                <c:pt idx="163">
                  <c:v>11</c:v>
                </c:pt>
                <c:pt idx="164">
                  <c:v>12</c:v>
                </c:pt>
                <c:pt idx="165">
                  <c:v>5</c:v>
                </c:pt>
                <c:pt idx="166">
                  <c:v>5</c:v>
                </c:pt>
                <c:pt idx="167">
                  <c:v>12</c:v>
                </c:pt>
                <c:pt idx="168">
                  <c:v>9</c:v>
                </c:pt>
                <c:pt idx="169">
                  <c:v>9</c:v>
                </c:pt>
                <c:pt idx="170">
                  <c:v>8</c:v>
                </c:pt>
                <c:pt idx="171">
                  <c:v>7</c:v>
                </c:pt>
                <c:pt idx="172">
                  <c:v>12</c:v>
                </c:pt>
                <c:pt idx="173">
                  <c:v>10</c:v>
                </c:pt>
                <c:pt idx="174">
                  <c:v>4</c:v>
                </c:pt>
                <c:pt idx="175">
                  <c:v>9</c:v>
                </c:pt>
                <c:pt idx="176">
                  <c:v>8</c:v>
                </c:pt>
                <c:pt idx="177">
                  <c:v>3</c:v>
                </c:pt>
                <c:pt idx="178">
                  <c:v>6</c:v>
                </c:pt>
                <c:pt idx="179">
                  <c:v>6</c:v>
                </c:pt>
                <c:pt idx="180">
                  <c:v>5</c:v>
                </c:pt>
                <c:pt idx="181">
                  <c:v>10</c:v>
                </c:pt>
                <c:pt idx="182">
                  <c:v>7</c:v>
                </c:pt>
                <c:pt idx="183">
                  <c:v>0</c:v>
                </c:pt>
                <c:pt idx="184">
                  <c:v>4</c:v>
                </c:pt>
                <c:pt idx="185">
                  <c:v>5</c:v>
                </c:pt>
                <c:pt idx="186">
                  <c:v>5</c:v>
                </c:pt>
                <c:pt idx="187">
                  <c:v>1</c:v>
                </c:pt>
                <c:pt idx="188">
                  <c:v>7</c:v>
                </c:pt>
                <c:pt idx="189">
                  <c:v>2</c:v>
                </c:pt>
                <c:pt idx="190">
                  <c:v>4</c:v>
                </c:pt>
                <c:pt idx="191">
                  <c:v>1</c:v>
                </c:pt>
                <c:pt idx="192">
                  <c:v>3</c:v>
                </c:pt>
                <c:pt idx="193">
                  <c:v>5</c:v>
                </c:pt>
                <c:pt idx="194">
                  <c:v>4</c:v>
                </c:pt>
                <c:pt idx="195">
                  <c:v>5</c:v>
                </c:pt>
                <c:pt idx="196">
                  <c:v>7</c:v>
                </c:pt>
                <c:pt idx="197">
                  <c:v>4</c:v>
                </c:pt>
                <c:pt idx="198">
                  <c:v>5</c:v>
                </c:pt>
                <c:pt idx="199">
                  <c:v>6</c:v>
                </c:pt>
                <c:pt idx="200">
                  <c:v>2</c:v>
                </c:pt>
                <c:pt idx="201">
                  <c:v>5</c:v>
                </c:pt>
                <c:pt idx="202">
                  <c:v>3</c:v>
                </c:pt>
                <c:pt idx="203">
                  <c:v>6</c:v>
                </c:pt>
                <c:pt idx="204">
                  <c:v>6</c:v>
                </c:pt>
                <c:pt idx="205">
                  <c:v>3</c:v>
                </c:pt>
                <c:pt idx="206">
                  <c:v>7</c:v>
                </c:pt>
                <c:pt idx="207">
                  <c:v>6</c:v>
                </c:pt>
                <c:pt idx="208">
                  <c:v>6</c:v>
                </c:pt>
                <c:pt idx="209">
                  <c:v>5</c:v>
                </c:pt>
                <c:pt idx="210">
                  <c:v>5</c:v>
                </c:pt>
                <c:pt idx="211">
                  <c:v>4</c:v>
                </c:pt>
                <c:pt idx="212">
                  <c:v>7</c:v>
                </c:pt>
                <c:pt idx="213">
                  <c:v>4</c:v>
                </c:pt>
                <c:pt idx="214">
                  <c:v>8</c:v>
                </c:pt>
                <c:pt idx="215">
                  <c:v>3</c:v>
                </c:pt>
                <c:pt idx="216">
                  <c:v>10</c:v>
                </c:pt>
                <c:pt idx="217">
                  <c:v>8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18</c:v>
                </c:pt>
                <c:pt idx="223">
                  <c:v>12</c:v>
                </c:pt>
                <c:pt idx="224">
                  <c:v>16</c:v>
                </c:pt>
                <c:pt idx="225">
                  <c:v>16</c:v>
                </c:pt>
                <c:pt idx="226">
                  <c:v>13</c:v>
                </c:pt>
                <c:pt idx="227">
                  <c:v>16</c:v>
                </c:pt>
                <c:pt idx="228">
                  <c:v>13</c:v>
                </c:pt>
                <c:pt idx="229">
                  <c:v>9</c:v>
                </c:pt>
                <c:pt idx="230">
                  <c:v>14</c:v>
                </c:pt>
                <c:pt idx="231">
                  <c:v>13</c:v>
                </c:pt>
                <c:pt idx="232">
                  <c:v>9</c:v>
                </c:pt>
                <c:pt idx="233">
                  <c:v>4</c:v>
                </c:pt>
                <c:pt idx="234">
                  <c:v>8</c:v>
                </c:pt>
                <c:pt idx="235">
                  <c:v>4</c:v>
                </c:pt>
                <c:pt idx="236">
                  <c:v>4</c:v>
                </c:pt>
                <c:pt idx="237">
                  <c:v>5</c:v>
                </c:pt>
                <c:pt idx="238">
                  <c:v>10</c:v>
                </c:pt>
                <c:pt idx="239">
                  <c:v>4</c:v>
                </c:pt>
                <c:pt idx="240">
                  <c:v>3</c:v>
                </c:pt>
                <c:pt idx="241">
                  <c:v>8</c:v>
                </c:pt>
                <c:pt idx="242">
                  <c:v>4</c:v>
                </c:pt>
                <c:pt idx="243">
                  <c:v>4</c:v>
                </c:pt>
                <c:pt idx="244">
                  <c:v>4</c:v>
                </c:pt>
                <c:pt idx="245">
                  <c:v>3</c:v>
                </c:pt>
                <c:pt idx="246">
                  <c:v>3</c:v>
                </c:pt>
                <c:pt idx="247">
                  <c:v>4</c:v>
                </c:pt>
                <c:pt idx="248">
                  <c:v>1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2</c:v>
                </c:pt>
                <c:pt idx="253">
                  <c:v>2</c:v>
                </c:pt>
                <c:pt idx="254">
                  <c:v>1</c:v>
                </c:pt>
                <c:pt idx="255">
                  <c:v>0</c:v>
                </c:pt>
                <c:pt idx="256">
                  <c:v>0</c:v>
                </c:pt>
                <c:pt idx="257">
                  <c:v>5</c:v>
                </c:pt>
                <c:pt idx="258">
                  <c:v>2</c:v>
                </c:pt>
                <c:pt idx="259">
                  <c:v>3</c:v>
                </c:pt>
                <c:pt idx="260">
                  <c:v>2</c:v>
                </c:pt>
                <c:pt idx="261">
                  <c:v>6</c:v>
                </c:pt>
                <c:pt idx="262">
                  <c:v>9</c:v>
                </c:pt>
                <c:pt idx="263">
                  <c:v>2</c:v>
                </c:pt>
                <c:pt idx="264">
                  <c:v>4</c:v>
                </c:pt>
                <c:pt idx="265">
                  <c:v>7</c:v>
                </c:pt>
                <c:pt idx="266">
                  <c:v>5</c:v>
                </c:pt>
                <c:pt idx="267">
                  <c:v>9</c:v>
                </c:pt>
                <c:pt idx="268">
                  <c:v>7</c:v>
                </c:pt>
                <c:pt idx="269">
                  <c:v>5</c:v>
                </c:pt>
                <c:pt idx="270">
                  <c:v>10</c:v>
                </c:pt>
                <c:pt idx="271">
                  <c:v>13</c:v>
                </c:pt>
                <c:pt idx="272">
                  <c:v>10</c:v>
                </c:pt>
                <c:pt idx="273">
                  <c:v>7</c:v>
                </c:pt>
                <c:pt idx="274">
                  <c:v>18</c:v>
                </c:pt>
                <c:pt idx="275">
                  <c:v>13</c:v>
                </c:pt>
                <c:pt idx="276">
                  <c:v>12</c:v>
                </c:pt>
                <c:pt idx="277">
                  <c:v>17</c:v>
                </c:pt>
                <c:pt idx="278">
                  <c:v>21</c:v>
                </c:pt>
                <c:pt idx="279">
                  <c:v>16</c:v>
                </c:pt>
                <c:pt idx="280">
                  <c:v>17</c:v>
                </c:pt>
                <c:pt idx="281">
                  <c:v>23</c:v>
                </c:pt>
                <c:pt idx="282">
                  <c:v>21</c:v>
                </c:pt>
                <c:pt idx="283">
                  <c:v>28</c:v>
                </c:pt>
                <c:pt idx="284">
                  <c:v>34</c:v>
                </c:pt>
                <c:pt idx="285">
                  <c:v>31</c:v>
                </c:pt>
                <c:pt idx="286">
                  <c:v>32</c:v>
                </c:pt>
                <c:pt idx="287">
                  <c:v>40</c:v>
                </c:pt>
                <c:pt idx="288">
                  <c:v>43</c:v>
                </c:pt>
                <c:pt idx="289">
                  <c:v>44</c:v>
                </c:pt>
                <c:pt idx="290">
                  <c:v>30</c:v>
                </c:pt>
                <c:pt idx="291">
                  <c:v>34</c:v>
                </c:pt>
                <c:pt idx="292">
                  <c:v>58</c:v>
                </c:pt>
                <c:pt idx="293">
                  <c:v>55</c:v>
                </c:pt>
                <c:pt idx="294">
                  <c:v>66</c:v>
                </c:pt>
                <c:pt idx="295">
                  <c:v>75</c:v>
                </c:pt>
                <c:pt idx="296">
                  <c:v>109</c:v>
                </c:pt>
                <c:pt idx="297">
                  <c:v>109</c:v>
                </c:pt>
                <c:pt idx="298">
                  <c:v>124</c:v>
                </c:pt>
                <c:pt idx="299">
                  <c:v>140</c:v>
                </c:pt>
                <c:pt idx="300">
                  <c:v>141</c:v>
                </c:pt>
                <c:pt idx="301">
                  <c:v>159</c:v>
                </c:pt>
                <c:pt idx="302">
                  <c:v>166</c:v>
                </c:pt>
                <c:pt idx="303">
                  <c:v>224</c:v>
                </c:pt>
                <c:pt idx="304">
                  <c:v>207</c:v>
                </c:pt>
                <c:pt idx="305">
                  <c:v>189</c:v>
                </c:pt>
                <c:pt idx="306">
                  <c:v>250</c:v>
                </c:pt>
                <c:pt idx="307">
                  <c:v>214</c:v>
                </c:pt>
                <c:pt idx="308">
                  <c:v>211</c:v>
                </c:pt>
                <c:pt idx="309">
                  <c:v>231</c:v>
                </c:pt>
                <c:pt idx="310">
                  <c:v>244</c:v>
                </c:pt>
                <c:pt idx="311">
                  <c:v>247</c:v>
                </c:pt>
                <c:pt idx="312">
                  <c:v>224</c:v>
                </c:pt>
                <c:pt idx="313">
                  <c:v>255</c:v>
                </c:pt>
                <c:pt idx="314">
                  <c:v>236</c:v>
                </c:pt>
                <c:pt idx="315">
                  <c:v>221</c:v>
                </c:pt>
                <c:pt idx="316">
                  <c:v>191</c:v>
                </c:pt>
                <c:pt idx="317">
                  <c:v>204</c:v>
                </c:pt>
                <c:pt idx="318">
                  <c:v>195</c:v>
                </c:pt>
                <c:pt idx="319">
                  <c:v>211</c:v>
                </c:pt>
                <c:pt idx="320">
                  <c:v>225</c:v>
                </c:pt>
                <c:pt idx="321">
                  <c:v>184</c:v>
                </c:pt>
                <c:pt idx="322">
                  <c:v>176</c:v>
                </c:pt>
                <c:pt idx="323">
                  <c:v>169</c:v>
                </c:pt>
                <c:pt idx="324">
                  <c:v>190</c:v>
                </c:pt>
                <c:pt idx="325">
                  <c:v>162</c:v>
                </c:pt>
                <c:pt idx="326">
                  <c:v>142</c:v>
                </c:pt>
                <c:pt idx="327">
                  <c:v>169</c:v>
                </c:pt>
                <c:pt idx="328">
                  <c:v>134</c:v>
                </c:pt>
                <c:pt idx="329">
                  <c:v>152</c:v>
                </c:pt>
                <c:pt idx="330">
                  <c:v>131</c:v>
                </c:pt>
                <c:pt idx="331">
                  <c:v>148</c:v>
                </c:pt>
                <c:pt idx="332">
                  <c:v>124</c:v>
                </c:pt>
                <c:pt idx="333">
                  <c:v>127</c:v>
                </c:pt>
                <c:pt idx="334">
                  <c:v>118</c:v>
                </c:pt>
                <c:pt idx="335">
                  <c:v>133</c:v>
                </c:pt>
                <c:pt idx="336">
                  <c:v>124</c:v>
                </c:pt>
                <c:pt idx="337">
                  <c:v>106</c:v>
                </c:pt>
                <c:pt idx="338">
                  <c:v>123</c:v>
                </c:pt>
                <c:pt idx="339">
                  <c:v>108</c:v>
                </c:pt>
                <c:pt idx="340">
                  <c:v>107</c:v>
                </c:pt>
                <c:pt idx="341">
                  <c:v>112</c:v>
                </c:pt>
                <c:pt idx="342">
                  <c:v>108</c:v>
                </c:pt>
                <c:pt idx="343">
                  <c:v>102</c:v>
                </c:pt>
                <c:pt idx="344">
                  <c:v>100</c:v>
                </c:pt>
                <c:pt idx="345">
                  <c:v>129</c:v>
                </c:pt>
                <c:pt idx="346">
                  <c:v>97</c:v>
                </c:pt>
                <c:pt idx="347">
                  <c:v>102</c:v>
                </c:pt>
                <c:pt idx="348">
                  <c:v>105</c:v>
                </c:pt>
                <c:pt idx="349">
                  <c:v>110</c:v>
                </c:pt>
                <c:pt idx="350">
                  <c:v>128</c:v>
                </c:pt>
                <c:pt idx="351">
                  <c:v>93</c:v>
                </c:pt>
                <c:pt idx="352">
                  <c:v>100</c:v>
                </c:pt>
                <c:pt idx="353">
                  <c:v>103</c:v>
                </c:pt>
                <c:pt idx="354">
                  <c:v>98</c:v>
                </c:pt>
                <c:pt idx="355">
                  <c:v>92</c:v>
                </c:pt>
                <c:pt idx="356">
                  <c:v>111</c:v>
                </c:pt>
                <c:pt idx="357">
                  <c:v>105</c:v>
                </c:pt>
                <c:pt idx="358">
                  <c:v>108</c:v>
                </c:pt>
                <c:pt idx="359">
                  <c:v>82</c:v>
                </c:pt>
                <c:pt idx="360">
                  <c:v>85</c:v>
                </c:pt>
                <c:pt idx="361">
                  <c:v>79</c:v>
                </c:pt>
                <c:pt idx="362">
                  <c:v>85</c:v>
                </c:pt>
                <c:pt idx="363">
                  <c:v>91</c:v>
                </c:pt>
                <c:pt idx="364">
                  <c:v>84</c:v>
                </c:pt>
                <c:pt idx="365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68-A249-B01E-50CFDDAD9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6371280"/>
        <c:axId val="1576363216"/>
      </c:lineChart>
      <c:dateAx>
        <c:axId val="1576371280"/>
        <c:scaling>
          <c:orientation val="minMax"/>
        </c:scaling>
        <c:delete val="0"/>
        <c:axPos val="b"/>
        <c:numFmt formatCode="d\-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76363216"/>
        <c:crosses val="autoZero"/>
        <c:auto val="1"/>
        <c:lblOffset val="100"/>
        <c:baseTimeUnit val="days"/>
      </c:dateAx>
      <c:valAx>
        <c:axId val="157636321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763712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75575-73DF-5B43-A5F6-9AECD9FE38F6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19A6F-CB06-F34E-8A84-7DC70BEB4086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873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97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0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Interestingly this suggests also that COVID-19 has not replaced mortality that anyway should have happened</a:t>
            </a:r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6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BB9CD-C168-7E47-8285-A146ABD1CE9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0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EC299-1C39-6D4F-9B8F-E10A9301FEBC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7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7D3A-A1A4-1C94-087B-F3F40FD43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7B7A9-73F5-3EC7-09E7-DFE165102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24DB-61A2-68EC-AD55-F9323127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5623D-9763-7F88-04AD-C76CBDEB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7D001-FCBA-8A6D-D626-091A8716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087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6E73-5603-5CA3-A79B-53C7EF1B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DD4BB-9CB7-13FA-6351-6597CE3B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2700-C8AE-B58E-F210-AF3CD3FA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30136-9443-52C2-A7FC-7B65BEBDE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C76F-50F1-7E56-BCC7-611EF1DF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1450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83AA6-C6F1-F128-E6FC-4AA3E1606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3EABB-1C6F-C5E6-9EF0-374B22B42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01C5E-E38D-5618-D31E-33B698BB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F1416-64EC-9CDE-4E32-A5E3374A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584B1-5C05-C434-7F57-011FD8F4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2306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B0A3-8F27-4BE8-92E1-1B82F4562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D5585-8D28-C773-731E-5FA65FF1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9CD98-AB65-F143-FD09-37424A5F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9A47-E2A5-0366-ECA3-68F7E443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38D69-4E86-7C2C-4996-5E327412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42025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6FE7-96A3-F579-BDE1-70611CB1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5842A-7A66-AFB2-921F-3923B70BB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EADE6-7036-964C-9836-33542E5D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17995-B5B4-FF7C-5B3D-2B893F46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EA179-3C9F-7B73-9F74-BF1C580C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781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024E-3A0A-317B-2BA3-DE4DB8D3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88E0D-598E-A84E-FEB7-C3F678E4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24139-ACC1-84F5-A6C9-57D43642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61DB8-EDB8-FD39-47D7-15F6940C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C00E7-F4A6-3D8E-5643-397CAB2C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7821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A1C7-5DF5-F074-D027-62B1F2B4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2EC2-BDD0-B137-8608-9262B5AC8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DF478-5903-B4E0-607A-D4F8FD696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8AADD-2D6E-CC9C-61D3-9E69D8A4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6805F-E72E-0578-901D-1DFD90D13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D54CA-1DD5-863F-4C4E-BACC21ED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3140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BDB1-B2B1-0BF5-7AFE-24C18A9F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16FC1-C68F-1A9F-D43D-5A2D64217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9C3F4-AA66-6986-5081-A95736307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62DFC-0B6C-1BC1-7E92-87CC44316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2BEF1-E73E-01B0-7050-C080E808E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C8EE8-D4DA-2BEF-8C3D-16490A43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79913-27D3-A531-AFFA-F0947CA8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8B922-AF6F-44A9-FA07-1B12312D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77738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C532-8DA9-2EA1-4165-0A23EB77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F8492-F34D-50E2-0151-E53FB0A6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21D20-AFDA-7A96-A432-1A624F70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4976B-266B-0C8F-44A2-F14081E7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94553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6A835-EA78-74D2-13E1-7215D219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3BA8A-59C6-2C23-202D-326695F3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C3F05-0D5B-9807-D276-5D2BEF42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468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5727-3A2E-3124-2004-20550915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1DA6F-6770-1235-AECB-ACD128B3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D82C5-8E29-64CA-0799-107D7AB03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4687D-93E1-C6CC-F74C-D229FDFD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A9415-7243-AD83-85C5-8CB9210F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14548-7E77-69CC-2362-0B947C7F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336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0ED6-B483-8E4B-D1A4-D82D116F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46950-D8F8-9A4D-E454-23B939FCE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A648-F7D3-694D-A9BF-AF3BC0A5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04D38-D7BD-6AA3-6790-843D93F8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F88A-DA41-1F88-2998-20BECB2B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30366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A562-5282-BC26-B453-E3E6E234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2676B-C885-48D0-E183-A7F139CAD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8907E-9DE8-22F4-303F-BA2B4FD05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0149-73FA-4FD9-F034-BE8A7A08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ED0F2-2B2C-BE73-FD34-2B1B37BF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52675-0B12-1AF5-354E-4946BDDD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5928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4438-BBFB-4A67-CC00-696761DA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9B7AC-D4CF-541B-ACEC-18FBE5E28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B25AC-7E39-06B5-F614-E8BB2017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EFAE-8610-47F0-FAE7-830C2FD6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23EC9-3EC4-8F89-D958-BAED9629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0892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F669D6-EB11-F91E-EC19-0097B5C4B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ABED2-36BC-0301-FF23-AFD793365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CD2A5-D5B0-CC1B-76F7-559D7E44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BA59-3596-34E0-F167-4435E9DD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D5431-226E-F2F3-3049-26622ECD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2445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AFD-ED3E-66EA-154D-A6D35C4A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D3F3D-9C70-9424-85C6-1C0523FB1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392EB-3BE0-388A-B745-E0694A95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C9D0E-80F0-633A-E470-69AC707B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A834C-CADB-86CB-5263-D1F9F0A9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3648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1086-A280-2DCF-833C-D40B02020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C1F2-0DBC-83E1-41F6-138468FD4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3D65E-04A3-5412-DFFB-8749DA2E4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B21BD-83DE-3B8F-351D-2F9824F3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F668E-0C97-BDAD-5B68-E104DE6D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73318-B0D6-C494-15A3-D0A39520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3904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FAAD-75C6-8445-22D8-900462AF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515A4-585A-7321-CA24-8C0B242F2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1DA50-008E-2C3F-EC53-E86A37EDF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350F7-A174-EEFF-9C0F-4DB4BA39B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DE5C4-F9AD-B2A3-7058-D34B88F46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05BFC-2712-5443-4459-CAC99FC9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9677A-CF04-B9B9-6BC0-5B7AC87C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0580B-7523-421C-CABF-F65A0C42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511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1855-CF2B-DFD9-991E-CEA07FFE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F29B8-BFA4-F321-B0E0-9300FE37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350E2-4083-2A76-3295-369B12C0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B47E8-50D1-98DE-6BB4-DD943650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95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C7FE4E-8BBE-6EE7-5560-916D5403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D17DF-A14F-EB75-29BF-1BAE063B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EE6A6-445C-4130-B6CF-BD1408AD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259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0DA8-61FE-E16B-A0A3-CB533561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E09B4-5D0F-FD7C-D5A5-920BA4326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5ABAB-8318-A728-B3D3-0EEFFE5D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4B5EF-F7CB-FF71-E8A9-F998F633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BB42C-DFDC-55AD-A3BB-4F9B1E7A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1736-432B-CE2E-F3BC-13A0A67E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642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7319-087A-9EF3-71CD-AC6182CC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C52E1-3565-0F71-18EE-B6B82AB17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BC4FF-F336-B030-8E3D-9058E906F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F300-5FEE-2A56-C349-7BBFC95B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EE9EB-92DA-73E9-5521-3BB48D61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05A80-DECC-7A0A-7B3E-E8F81D33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894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082BB3-9EFB-4241-9F27-BDDE7472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A24E5-6C40-96C1-776D-771E291A9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D139E-CC63-0018-C4E9-41852E94E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22948D-8329-DF4F-A57F-FD795CD17ABC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5B927-85F7-B451-24A8-E4EE9C884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02DB-8C7A-A9AE-BCFF-72707200A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82DF7F-0658-8E45-B387-77E84CF3EDEF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156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1B3EA-A7CB-8DFE-3AD2-82E147C7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5C9A7-B656-2C78-8955-85C585B7C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8AF7C-CA30-D050-122E-5BC8625BB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F2CC8-7695-1C45-95AF-186126BDEC88}" type="datetimeFigureOut">
              <a:rPr lang="en-BE" smtClean="0"/>
              <a:t>09/25/2024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13E2-5B60-924B-C113-71D54F9BD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417D0-D201-C2A2-CB80-489F72C07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83914-E3F2-3440-B96D-389A82862E33}" type="slidenum">
              <a:rPr lang="en-BE" smtClean="0"/>
              <a:t>‹Nº›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5502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280A-E489-E26F-01A5-B97D80512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567" y="630936"/>
            <a:ext cx="11701849" cy="2669704"/>
          </a:xfrm>
        </p:spPr>
        <p:txBody>
          <a:bodyPr>
            <a:normAutofit fontScale="90000"/>
          </a:bodyPr>
          <a:lstStyle/>
          <a:p>
            <a:r>
              <a:rPr lang="en-BE" sz="4900" dirty="0">
                <a:solidFill>
                  <a:schemeClr val="bg1"/>
                </a:solidFill>
              </a:rPr>
              <a:t>The Covid-crisis and the Impact on </a:t>
            </a:r>
            <a:br>
              <a:rPr lang="en-BE" sz="4900" dirty="0">
                <a:solidFill>
                  <a:schemeClr val="bg1"/>
                </a:solidFill>
              </a:rPr>
            </a:br>
            <a:r>
              <a:rPr lang="en-BE" sz="4900" dirty="0">
                <a:solidFill>
                  <a:schemeClr val="bg1"/>
                </a:solidFill>
              </a:rPr>
              <a:t>Health &amp; Mortality in Belgium</a:t>
            </a:r>
            <a:r>
              <a:rPr lang="en-BE" dirty="0">
                <a:solidFill>
                  <a:schemeClr val="bg1"/>
                </a:solidFill>
              </a:rPr>
              <a:t/>
            </a:r>
            <a:br>
              <a:rPr lang="en-BE" dirty="0">
                <a:solidFill>
                  <a:schemeClr val="bg1"/>
                </a:solidFill>
              </a:rPr>
            </a:br>
            <a:r>
              <a:rPr lang="en-BE" sz="3600" dirty="0">
                <a:solidFill>
                  <a:schemeClr val="bg1"/>
                </a:solidFill>
              </a:rPr>
              <a:t/>
            </a:r>
            <a:br>
              <a:rPr lang="en-BE" sz="3600" dirty="0">
                <a:solidFill>
                  <a:schemeClr val="bg1"/>
                </a:solidFill>
              </a:rPr>
            </a:br>
            <a:r>
              <a:rPr lang="en-BE" sz="3600" dirty="0">
                <a:solidFill>
                  <a:schemeClr val="bg1"/>
                </a:solidFill>
              </a:rPr>
              <a:t>Patrick Deboosere – </a:t>
            </a:r>
            <a:r>
              <a:rPr lang="es-ES" sz="3600" dirty="0" err="1" smtClean="0">
                <a:solidFill>
                  <a:schemeClr val="bg1"/>
                </a:solidFill>
              </a:rPr>
              <a:t>Sylvie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</a:rPr>
              <a:t>Gadeyne</a:t>
            </a:r>
            <a:r>
              <a:rPr lang="es-ES" sz="3600" dirty="0" smtClean="0">
                <a:solidFill>
                  <a:schemeClr val="bg1"/>
                </a:solidFill>
              </a:rPr>
              <a:t> – </a:t>
            </a:r>
            <a:br>
              <a:rPr lang="es-ES" sz="3600" dirty="0" smtClean="0">
                <a:solidFill>
                  <a:schemeClr val="bg1"/>
                </a:solidFill>
              </a:rPr>
            </a:br>
            <a:r>
              <a:rPr lang="es-ES" sz="3600" dirty="0" smtClean="0">
                <a:solidFill>
                  <a:schemeClr val="bg1"/>
                </a:solidFill>
              </a:rPr>
              <a:t>Laura Van den Borre </a:t>
            </a:r>
            <a:br>
              <a:rPr lang="es-ES" sz="3600" dirty="0" smtClean="0">
                <a:solidFill>
                  <a:schemeClr val="bg1"/>
                </a:solidFill>
              </a:rPr>
            </a:br>
            <a:r>
              <a:rPr lang="en-BE" sz="3600" dirty="0" smtClean="0">
                <a:solidFill>
                  <a:schemeClr val="bg1"/>
                </a:solidFill>
              </a:rPr>
              <a:t>Vrije </a:t>
            </a:r>
            <a:r>
              <a:rPr lang="en-BE" sz="3600" dirty="0">
                <a:solidFill>
                  <a:schemeClr val="bg1"/>
                </a:solidFill>
              </a:rPr>
              <a:t>Universiteit Brussel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0CB0-B25E-2DF4-73FE-FA59B4B50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6308" y="4188295"/>
            <a:ext cx="5685692" cy="902677"/>
          </a:xfrm>
        </p:spPr>
        <p:txBody>
          <a:bodyPr/>
          <a:lstStyle/>
          <a:p>
            <a:r>
              <a:rPr lang="en-BE" dirty="0">
                <a:solidFill>
                  <a:schemeClr val="bg1"/>
                </a:solidFill>
              </a:rPr>
              <a:t>EAPS Mortality and Health Workshop</a:t>
            </a:r>
          </a:p>
          <a:p>
            <a:r>
              <a:rPr lang="en-BE" dirty="0">
                <a:solidFill>
                  <a:schemeClr val="bg1"/>
                </a:solidFill>
              </a:rPr>
              <a:t>Bilbao 25-27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96966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3CC52-986B-FDED-63BE-41C5C852EF7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Population at risk aged 35-94, mortality in 2020 by educational level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8E108-98CF-ABCE-F0E8-5818DF9CA73C}"/>
              </a:ext>
            </a:extLst>
          </p:cNvPr>
          <p:cNvGraphicFramePr>
            <a:graphicFrameLocks noGrp="1"/>
          </p:cNvGraphicFramePr>
          <p:nvPr/>
        </p:nvGraphicFramePr>
        <p:xfrm>
          <a:off x="673320" y="1675227"/>
          <a:ext cx="10845361" cy="439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275">
                  <a:extLst>
                    <a:ext uri="{9D8B030D-6E8A-4147-A177-3AD203B41FA5}">
                      <a16:colId xmlns:a16="http://schemas.microsoft.com/office/drawing/2014/main" val="324825385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2108484966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3630644049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450995636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231110174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3190892345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1559391554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300" u="none" strike="noStrike" dirty="0">
                          <a:effectLst/>
                        </a:rPr>
                        <a:t>men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300" u="none" strike="noStrike" dirty="0">
                          <a:effectLst/>
                        </a:rPr>
                        <a:t>women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52874059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BE" sz="2300" u="none" strike="noStrike">
                          <a:effectLst/>
                        </a:rPr>
                        <a:t>35-94</a:t>
                      </a:r>
                      <a:endParaRPr lang="en-BE" sz="23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u="none" strike="noStrike" dirty="0">
                          <a:effectLst/>
                        </a:rPr>
                        <a:t>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Deaths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u="none" strike="noStrike" dirty="0">
                          <a:effectLst/>
                        </a:rPr>
                        <a:t>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Deaths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59762505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total population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3.260.199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59.132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3.488.518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58.041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084484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primary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312.149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14.744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400.453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19.811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801814467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 dirty="0">
                          <a:effectLst/>
                        </a:rPr>
                        <a:t>lower secondary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645.403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14.965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660.536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16.183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6833888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 dirty="0">
                          <a:effectLst/>
                        </a:rPr>
                        <a:t>higher secondary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905.790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11.318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866.650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8.955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98779929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higher education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903.183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9.226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1.065.970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6.342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1969878676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no diploma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74.205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3.962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103.079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5.039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66269881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missing info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247.099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5.892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263.038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7.043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55340267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not in census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177.675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>
                          <a:effectLst/>
                        </a:rPr>
                        <a:t>903</a:t>
                      </a:r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147.848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>
                          <a:effectLst/>
                        </a:rPr>
                        <a:t>657</a:t>
                      </a:r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08626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16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3CC52-986B-FDED-63BE-41C5C852EF7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Population at risk aged 35-94, mortality and COVID-19 mortality in 2020 by educational level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8E108-98CF-ABCE-F0E8-5818DF9CA73C}"/>
              </a:ext>
            </a:extLst>
          </p:cNvPr>
          <p:cNvGraphicFramePr>
            <a:graphicFrameLocks noGrp="1"/>
          </p:cNvGraphicFramePr>
          <p:nvPr/>
        </p:nvGraphicFramePr>
        <p:xfrm>
          <a:off x="673320" y="1675227"/>
          <a:ext cx="10845361" cy="439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275">
                  <a:extLst>
                    <a:ext uri="{9D8B030D-6E8A-4147-A177-3AD203B41FA5}">
                      <a16:colId xmlns:a16="http://schemas.microsoft.com/office/drawing/2014/main" val="324825385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2108484966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3630644049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450995636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231110174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3190892345"/>
                    </a:ext>
                  </a:extLst>
                </a:gridCol>
                <a:gridCol w="1389181">
                  <a:extLst>
                    <a:ext uri="{9D8B030D-6E8A-4147-A177-3AD203B41FA5}">
                      <a16:colId xmlns:a16="http://schemas.microsoft.com/office/drawing/2014/main" val="1559391554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300" u="none" strike="noStrike" dirty="0">
                          <a:effectLst/>
                        </a:rPr>
                        <a:t>men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300" u="none" strike="noStrike" dirty="0">
                          <a:effectLst/>
                        </a:rPr>
                        <a:t>women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52874059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BE" sz="2300" u="none" strike="noStrike">
                          <a:effectLst/>
                        </a:rPr>
                        <a:t>35-94</a:t>
                      </a:r>
                      <a:endParaRPr lang="en-BE" sz="23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u="none" strike="noStrike" dirty="0">
                          <a:effectLst/>
                        </a:rPr>
                        <a:t>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Deaths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 dirty="0">
                          <a:effectLst/>
                        </a:rPr>
                        <a:t>COVID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300" u="none" strike="noStrike" dirty="0">
                          <a:effectLst/>
                        </a:rPr>
                        <a:t>N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Deaths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COVID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59762505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total population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3.260.199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59.132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10.320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3.488.518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58.041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10.169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084484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primary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312.149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14.744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2.701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400.453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19.811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3.362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801814467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 dirty="0">
                          <a:effectLst/>
                        </a:rPr>
                        <a:t>lower secondary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645.403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14.965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2.401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660.536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16.183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2.581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6833888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 dirty="0">
                          <a:effectLst/>
                        </a:rPr>
                        <a:t>higher secondary</a:t>
                      </a:r>
                      <a:endParaRPr lang="en-GB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905.790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11.318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1.669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866.650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8.955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1.195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398779929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higher education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903.183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9.226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1.389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1.065.970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6.342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738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1969878676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no diploma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74.205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3.962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873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103.079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5.039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979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66269881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missing info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247.099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5.892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1.132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263.038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7.043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1.207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55340267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GB" sz="2300" u="none" strike="noStrike">
                          <a:effectLst/>
                        </a:rPr>
                        <a:t>not in census</a:t>
                      </a:r>
                      <a:endParaRPr lang="en-GB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177.675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>
                          <a:effectLst/>
                        </a:rPr>
                        <a:t>903</a:t>
                      </a:r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155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147.848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>
                          <a:effectLst/>
                        </a:rPr>
                        <a:t>657</a:t>
                      </a:r>
                      <a:endParaRPr lang="en-BE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300" u="none" strike="noStrike" dirty="0">
                          <a:effectLst/>
                        </a:rPr>
                        <a:t>107</a:t>
                      </a:r>
                      <a:endParaRPr lang="en-BE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279" marR="18279" marT="18279" marB="0" anchor="b"/>
                </a:tc>
                <a:extLst>
                  <a:ext uri="{0D108BD9-81ED-4DB2-BD59-A6C34878D82A}">
                    <a16:rowId xmlns:a16="http://schemas.microsoft.com/office/drawing/2014/main" val="208626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36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99AB-5973-E53F-5354-51052451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D29B-87C4-F9E3-4DE5-280E64561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BE" dirty="0"/>
              <a:t>Analyses are limited to the population aged 35 and older</a:t>
            </a:r>
          </a:p>
          <a:p>
            <a:endParaRPr lang="en-BE" dirty="0"/>
          </a:p>
          <a:p>
            <a:r>
              <a:rPr lang="en-BE" dirty="0"/>
              <a:t>Direct Age standardisation: </a:t>
            </a:r>
          </a:p>
          <a:p>
            <a:pPr lvl="1"/>
            <a:r>
              <a:rPr lang="en-BE" dirty="0"/>
              <a:t>multiplying the age-specific mortality rates of the subpopulation with the agegroups of the national population gives the expected deaths and, divided by the national population, the age-adusted mortality rate</a:t>
            </a:r>
          </a:p>
          <a:p>
            <a:pPr lvl="1"/>
            <a:r>
              <a:rPr lang="en-BE" dirty="0"/>
              <a:t>the Comparative Mortality Figure (CMF) is the age-adjusted mortality rate of each subgroup divided by the national mortality rate</a:t>
            </a:r>
          </a:p>
          <a:p>
            <a:pPr marL="0" indent="0">
              <a:buNone/>
            </a:pPr>
            <a:endParaRPr lang="en-BE" dirty="0"/>
          </a:p>
          <a:p>
            <a:r>
              <a:rPr lang="en-BE" dirty="0"/>
              <a:t>Cox proportional hazard models fitted to attained age</a:t>
            </a:r>
          </a:p>
          <a:p>
            <a:endParaRPr lang="en-BE" dirty="0"/>
          </a:p>
          <a:p>
            <a:r>
              <a:rPr lang="en-BE" dirty="0"/>
              <a:t>Age-adjusted hazard ratios by sex, educational level, income and nationality of origin for all-cause mortality and for COVID-19 mortality in 2020</a:t>
            </a:r>
          </a:p>
        </p:txBody>
      </p:sp>
    </p:spTree>
    <p:extLst>
      <p:ext uri="{BB962C8B-B14F-4D97-AF65-F5344CB8AC3E}">
        <p14:creationId xmlns:p14="http://schemas.microsoft.com/office/powerpoint/2010/main" val="19150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BDFB-42F5-DB00-735D-FA9321DBE9E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Direct standardization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Belgian population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35-94 as standard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All-cause mortality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07AD9C-2711-5D90-63ED-C572BE36FA77}"/>
              </a:ext>
            </a:extLst>
          </p:cNvPr>
          <p:cNvGraphicFramePr>
            <a:graphicFrameLocks noGrp="1"/>
          </p:cNvGraphicFramePr>
          <p:nvPr/>
        </p:nvGraphicFramePr>
        <p:xfrm>
          <a:off x="4527804" y="881640"/>
          <a:ext cx="7323538" cy="509239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64152">
                  <a:extLst>
                    <a:ext uri="{9D8B030D-6E8A-4147-A177-3AD203B41FA5}">
                      <a16:colId xmlns:a16="http://schemas.microsoft.com/office/drawing/2014/main" val="2586125546"/>
                    </a:ext>
                  </a:extLst>
                </a:gridCol>
                <a:gridCol w="1007075">
                  <a:extLst>
                    <a:ext uri="{9D8B030D-6E8A-4147-A177-3AD203B41FA5}">
                      <a16:colId xmlns:a16="http://schemas.microsoft.com/office/drawing/2014/main" val="4107224645"/>
                    </a:ext>
                  </a:extLst>
                </a:gridCol>
                <a:gridCol w="1346062">
                  <a:extLst>
                    <a:ext uri="{9D8B030D-6E8A-4147-A177-3AD203B41FA5}">
                      <a16:colId xmlns:a16="http://schemas.microsoft.com/office/drawing/2014/main" val="3396650668"/>
                    </a:ext>
                  </a:extLst>
                </a:gridCol>
                <a:gridCol w="1360187">
                  <a:extLst>
                    <a:ext uri="{9D8B030D-6E8A-4147-A177-3AD203B41FA5}">
                      <a16:colId xmlns:a16="http://schemas.microsoft.com/office/drawing/2014/main" val="1887653730"/>
                    </a:ext>
                  </a:extLst>
                </a:gridCol>
                <a:gridCol w="1346062">
                  <a:extLst>
                    <a:ext uri="{9D8B030D-6E8A-4147-A177-3AD203B41FA5}">
                      <a16:colId xmlns:a16="http://schemas.microsoft.com/office/drawing/2014/main" val="1064708257"/>
                    </a:ext>
                  </a:extLst>
                </a:gridCol>
              </a:tblGrid>
              <a:tr h="471576"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men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women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3411420151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CMF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CMF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932845303"/>
                  </a:ext>
                </a:extLst>
              </a:tr>
              <a:tr h="848209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total population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79193632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primary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150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2743799659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lower secondary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128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86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3017731151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higher secondary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114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74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648029625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Higher education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63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177002402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no diploma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160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 dirty="0">
                          <a:effectLst/>
                        </a:rPr>
                        <a:t>110</a:t>
                      </a:r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766967543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missing info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152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 dirty="0">
                          <a:effectLst/>
                        </a:rPr>
                        <a:t>98</a:t>
                      </a:r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462740065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not in census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136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089316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9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2BDFB-42F5-DB00-735D-FA9321DBE9E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Direct standardization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Belgian population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35-94 as standard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COVID-19 mortality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07AD9C-2711-5D90-63ED-C572BE36FA77}"/>
              </a:ext>
            </a:extLst>
          </p:cNvPr>
          <p:cNvGraphicFramePr>
            <a:graphicFrameLocks noGrp="1"/>
          </p:cNvGraphicFramePr>
          <p:nvPr/>
        </p:nvGraphicFramePr>
        <p:xfrm>
          <a:off x="4527804" y="881640"/>
          <a:ext cx="7359396" cy="509239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75239">
                  <a:extLst>
                    <a:ext uri="{9D8B030D-6E8A-4147-A177-3AD203B41FA5}">
                      <a16:colId xmlns:a16="http://schemas.microsoft.com/office/drawing/2014/main" val="2586125546"/>
                    </a:ext>
                  </a:extLst>
                </a:gridCol>
                <a:gridCol w="1012006">
                  <a:extLst>
                    <a:ext uri="{9D8B030D-6E8A-4147-A177-3AD203B41FA5}">
                      <a16:colId xmlns:a16="http://schemas.microsoft.com/office/drawing/2014/main" val="4107224645"/>
                    </a:ext>
                  </a:extLst>
                </a:gridCol>
                <a:gridCol w="1352652">
                  <a:extLst>
                    <a:ext uri="{9D8B030D-6E8A-4147-A177-3AD203B41FA5}">
                      <a16:colId xmlns:a16="http://schemas.microsoft.com/office/drawing/2014/main" val="3396650668"/>
                    </a:ext>
                  </a:extLst>
                </a:gridCol>
                <a:gridCol w="1366847">
                  <a:extLst>
                    <a:ext uri="{9D8B030D-6E8A-4147-A177-3AD203B41FA5}">
                      <a16:colId xmlns:a16="http://schemas.microsoft.com/office/drawing/2014/main" val="1887653730"/>
                    </a:ext>
                  </a:extLst>
                </a:gridCol>
                <a:gridCol w="1352652">
                  <a:extLst>
                    <a:ext uri="{9D8B030D-6E8A-4147-A177-3AD203B41FA5}">
                      <a16:colId xmlns:a16="http://schemas.microsoft.com/office/drawing/2014/main" val="1064708257"/>
                    </a:ext>
                  </a:extLst>
                </a:gridCol>
              </a:tblGrid>
              <a:tr h="471576"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men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women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3411420151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CMF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COVID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CMF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COVID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932845303"/>
                  </a:ext>
                </a:extLst>
              </a:tr>
              <a:tr h="848209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total population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128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81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79193632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primary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150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151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2743799659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lower secondary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128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125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86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81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3017731151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higher secondary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114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115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74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65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648029625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 dirty="0">
                          <a:effectLst/>
                        </a:rPr>
                        <a:t>Higher education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63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54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177002402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no diploma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160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194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110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 dirty="0">
                          <a:effectLst/>
                        </a:rPr>
                        <a:t>127</a:t>
                      </a:r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766967543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missing info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152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171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98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105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462740065"/>
                  </a:ext>
                </a:extLst>
              </a:tr>
              <a:tr h="471576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u="none" strike="noStrike">
                          <a:effectLst/>
                        </a:rPr>
                        <a:t>not in census</a:t>
                      </a:r>
                      <a:endParaRPr lang="en-GB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136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200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>
                          <a:effectLst/>
                        </a:rPr>
                        <a:t>93</a:t>
                      </a:r>
                      <a:endParaRPr lang="en-BE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500" u="none" strike="noStrike" dirty="0">
                          <a:effectLst/>
                        </a:rPr>
                        <a:t>108</a:t>
                      </a:r>
                      <a:endParaRPr lang="en-BE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616" marR="19616" marT="19616" marB="0" anchor="b"/>
                </a:tc>
                <a:extLst>
                  <a:ext uri="{0D108BD9-81ED-4DB2-BD59-A6C34878D82A}">
                    <a16:rowId xmlns:a16="http://schemas.microsoft.com/office/drawing/2014/main" val="1089316779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30326AB2-9E8B-F7C2-F643-C7A2692C2BB3}"/>
              </a:ext>
            </a:extLst>
          </p:cNvPr>
          <p:cNvSpPr/>
          <p:nvPr/>
        </p:nvSpPr>
        <p:spPr>
          <a:xfrm>
            <a:off x="8454189" y="4514523"/>
            <a:ext cx="930443" cy="161356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FE30AD-9856-5AA0-7061-94436AC797C2}"/>
              </a:ext>
            </a:extLst>
          </p:cNvPr>
          <p:cNvSpPr/>
          <p:nvPr/>
        </p:nvSpPr>
        <p:spPr>
          <a:xfrm>
            <a:off x="11171321" y="4514523"/>
            <a:ext cx="930443" cy="1613562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13F206-9F3A-447C-C7E8-4F2A1CEE5F49}"/>
              </a:ext>
            </a:extLst>
          </p:cNvPr>
          <p:cNvGraphicFramePr>
            <a:graphicFrameLocks noGrp="1"/>
          </p:cNvGraphicFramePr>
          <p:nvPr/>
        </p:nvGraphicFramePr>
        <p:xfrm>
          <a:off x="1155775" y="974935"/>
          <a:ext cx="7238123" cy="4773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726">
                  <a:extLst>
                    <a:ext uri="{9D8B030D-6E8A-4147-A177-3AD203B41FA5}">
                      <a16:colId xmlns:a16="http://schemas.microsoft.com/office/drawing/2014/main" val="856885351"/>
                    </a:ext>
                  </a:extLst>
                </a:gridCol>
                <a:gridCol w="1912345">
                  <a:extLst>
                    <a:ext uri="{9D8B030D-6E8A-4147-A177-3AD203B41FA5}">
                      <a16:colId xmlns:a16="http://schemas.microsoft.com/office/drawing/2014/main" val="1838239731"/>
                    </a:ext>
                  </a:extLst>
                </a:gridCol>
                <a:gridCol w="1341726">
                  <a:extLst>
                    <a:ext uri="{9D8B030D-6E8A-4147-A177-3AD203B41FA5}">
                      <a16:colId xmlns:a16="http://schemas.microsoft.com/office/drawing/2014/main" val="2998948747"/>
                    </a:ext>
                  </a:extLst>
                </a:gridCol>
                <a:gridCol w="884202">
                  <a:extLst>
                    <a:ext uri="{9D8B030D-6E8A-4147-A177-3AD203B41FA5}">
                      <a16:colId xmlns:a16="http://schemas.microsoft.com/office/drawing/2014/main" val="2308597130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3730341865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2687541430"/>
                    </a:ext>
                  </a:extLst>
                </a:gridCol>
              </a:tblGrid>
              <a:tr h="6653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800" u="none" strike="noStrike" dirty="0">
                          <a:effectLst/>
                        </a:rPr>
                        <a:t>population 35-94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95.0% CI for 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51753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Frequency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Lower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Upper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739625555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sex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male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3260199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1.912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1.860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1.966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652968390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female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3488518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93575617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education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no diploma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175653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1.751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1.645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1.864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048618205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primary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703889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1.330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1.265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1.398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406589141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lower secondary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1300631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1.335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1.268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1.404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76151003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higher secondary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1769468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1.229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1.162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1.300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4082398889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Higher education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1966637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914950424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missing info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507092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1.550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1.461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1.644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2837149797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not in census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325347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2.356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2.072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2.679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470362565"/>
                  </a:ext>
                </a:extLst>
              </a:tr>
              <a:tr h="409273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4057409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3F419A-0DD8-9278-E03B-A2C3DC9E97A4}"/>
              </a:ext>
            </a:extLst>
          </p:cNvPr>
          <p:cNvSpPr txBox="1"/>
          <p:nvPr/>
        </p:nvSpPr>
        <p:spPr>
          <a:xfrm>
            <a:off x="1155775" y="114300"/>
            <a:ext cx="988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Socioeconomic gradient of COVID-19 mortality by educational level </a:t>
            </a:r>
          </a:p>
        </p:txBody>
      </p:sp>
    </p:spTree>
    <p:extLst>
      <p:ext uri="{BB962C8B-B14F-4D97-AF65-F5344CB8AC3E}">
        <p14:creationId xmlns:p14="http://schemas.microsoft.com/office/powerpoint/2010/main" val="3393966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13F206-9F3A-447C-C7E8-4F2A1CEE5F49}"/>
              </a:ext>
            </a:extLst>
          </p:cNvPr>
          <p:cNvGraphicFramePr>
            <a:graphicFrameLocks noGrp="1"/>
          </p:cNvGraphicFramePr>
          <p:nvPr/>
        </p:nvGraphicFramePr>
        <p:xfrm>
          <a:off x="1155775" y="974935"/>
          <a:ext cx="9880449" cy="5883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726">
                  <a:extLst>
                    <a:ext uri="{9D8B030D-6E8A-4147-A177-3AD203B41FA5}">
                      <a16:colId xmlns:a16="http://schemas.microsoft.com/office/drawing/2014/main" val="856885351"/>
                    </a:ext>
                  </a:extLst>
                </a:gridCol>
                <a:gridCol w="1912345">
                  <a:extLst>
                    <a:ext uri="{9D8B030D-6E8A-4147-A177-3AD203B41FA5}">
                      <a16:colId xmlns:a16="http://schemas.microsoft.com/office/drawing/2014/main" val="1838239731"/>
                    </a:ext>
                  </a:extLst>
                </a:gridCol>
                <a:gridCol w="1341726">
                  <a:extLst>
                    <a:ext uri="{9D8B030D-6E8A-4147-A177-3AD203B41FA5}">
                      <a16:colId xmlns:a16="http://schemas.microsoft.com/office/drawing/2014/main" val="2998948747"/>
                    </a:ext>
                  </a:extLst>
                </a:gridCol>
                <a:gridCol w="884202">
                  <a:extLst>
                    <a:ext uri="{9D8B030D-6E8A-4147-A177-3AD203B41FA5}">
                      <a16:colId xmlns:a16="http://schemas.microsoft.com/office/drawing/2014/main" val="2308597130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3730341865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2687541430"/>
                    </a:ext>
                  </a:extLst>
                </a:gridCol>
                <a:gridCol w="884202">
                  <a:extLst>
                    <a:ext uri="{9D8B030D-6E8A-4147-A177-3AD203B41FA5}">
                      <a16:colId xmlns:a16="http://schemas.microsoft.com/office/drawing/2014/main" val="1375851981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3285023984"/>
                    </a:ext>
                  </a:extLst>
                </a:gridCol>
                <a:gridCol w="879062">
                  <a:extLst>
                    <a:ext uri="{9D8B030D-6E8A-4147-A177-3AD203B41FA5}">
                      <a16:colId xmlns:a16="http://schemas.microsoft.com/office/drawing/2014/main" val="3027304808"/>
                    </a:ext>
                  </a:extLst>
                </a:gridCol>
              </a:tblGrid>
              <a:tr h="6653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800" u="none" strike="noStrike" dirty="0">
                          <a:effectLst/>
                        </a:rPr>
                        <a:t>population 35-94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95.0% CI for 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95.0% CI for Exp(B)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51753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Frequency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Lower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Upper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Lower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Upper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739625555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sex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male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3260199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1.912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1.860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1.966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1.965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1.911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2.021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652968390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female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3488518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93575617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education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no diploma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175653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1.751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1.645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1.864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1.714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1.610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1.825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048618205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primary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703889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1.330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1.265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1.398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1.470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1.398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1.546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406589141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lower secondary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1300631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1.335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1.268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1.404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1.402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1.332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1.475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376151003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higher secondary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1769468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1.229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1.162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1.300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1.290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1.219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1.364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4082398889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Higher education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1966637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914950424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missing info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507092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1.550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1.461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1.644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1.574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1.483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1.669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2837149797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not in census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325347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2.356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2.072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2.679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2.100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1.846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2.388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470362565"/>
                  </a:ext>
                </a:extLst>
              </a:tr>
              <a:tr h="409273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405740988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region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Flanders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4001850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ref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579580831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BCR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625710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1.877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1.792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1.965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176847855"/>
                  </a:ext>
                </a:extLst>
              </a:tr>
              <a:tr h="369884"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Wallonia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u="none" strike="noStrike">
                          <a:effectLst/>
                        </a:rPr>
                        <a:t>2121157</a:t>
                      </a:r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b="1" u="none" strike="noStrike" dirty="0">
                          <a:effectLst/>
                        </a:rPr>
                        <a:t>1.711</a:t>
                      </a:r>
                      <a:endParaRPr lang="en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>
                          <a:effectLst/>
                        </a:rPr>
                        <a:t>1.661</a:t>
                      </a:r>
                      <a:endParaRPr lang="en-BE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800" i="1" u="none" strike="noStrike" dirty="0">
                          <a:effectLst/>
                        </a:rPr>
                        <a:t>1.762</a:t>
                      </a:r>
                      <a:endParaRPr lang="en-BE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70" marR="14570" marT="14570" marB="0" anchor="b"/>
                </a:tc>
                <a:extLst>
                  <a:ext uri="{0D108BD9-81ED-4DB2-BD59-A6C34878D82A}">
                    <a16:rowId xmlns:a16="http://schemas.microsoft.com/office/drawing/2014/main" val="28106011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3F419A-0DD8-9278-E03B-A2C3DC9E97A4}"/>
              </a:ext>
            </a:extLst>
          </p:cNvPr>
          <p:cNvSpPr txBox="1"/>
          <p:nvPr/>
        </p:nvSpPr>
        <p:spPr>
          <a:xfrm>
            <a:off x="1155775" y="114300"/>
            <a:ext cx="9880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Socioeconomic gradient of COVID-19 mortality by educational 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B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 region</a:t>
            </a:r>
          </a:p>
        </p:txBody>
      </p:sp>
    </p:spTree>
    <p:extLst>
      <p:ext uri="{BB962C8B-B14F-4D97-AF65-F5344CB8AC3E}">
        <p14:creationId xmlns:p14="http://schemas.microsoft.com/office/powerpoint/2010/main" val="230413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1A50-5A24-64A9-4251-8EDEBDDC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40-74 years old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50F6-693E-DE7D-3A3F-F0D202D1B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BE" dirty="0"/>
              <a:t>36.164 deaths in 2020 among them 4.184 COVID-19 deaths (11,6%)</a:t>
            </a:r>
          </a:p>
          <a:p>
            <a:pPr marL="0" indent="0">
              <a:buNone/>
            </a:pPr>
            <a:endParaRPr lang="en-BE" dirty="0"/>
          </a:p>
          <a:p>
            <a:r>
              <a:rPr lang="en-BE" dirty="0"/>
              <a:t>Why focus on the 40-74 years old?</a:t>
            </a:r>
          </a:p>
          <a:p>
            <a:pPr marL="0" indent="0">
              <a:buNone/>
            </a:pPr>
            <a:endParaRPr lang="en-BE" dirty="0"/>
          </a:p>
          <a:p>
            <a:pPr marL="457200" lvl="1" indent="0">
              <a:buNone/>
            </a:pPr>
            <a:r>
              <a:rPr lang="en-GB" dirty="0"/>
              <a:t>Deaths before the age of 75 can be considered premature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Cohorts are more homogeneous – all born after the second world war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Most still active in the census of 2001 and 2011 which gives information for the oldest on covariates during their active life before entering the pension age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The lower age range of 40 still captures almost all younger COVID-19 deaths and contains information on education level and activity</a:t>
            </a:r>
          </a:p>
        </p:txBody>
      </p:sp>
    </p:spTree>
    <p:extLst>
      <p:ext uri="{BB962C8B-B14F-4D97-AF65-F5344CB8AC3E}">
        <p14:creationId xmlns:p14="http://schemas.microsoft.com/office/powerpoint/2010/main" val="197054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88DA-A846-0640-0F8C-D4D2C0B8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Mortality by sex and educational level population 40-74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F07143-1838-3CA9-B3F9-41CE5BA7E9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6661149" cy="4684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635">
                  <a:extLst>
                    <a:ext uri="{9D8B030D-6E8A-4147-A177-3AD203B41FA5}">
                      <a16:colId xmlns:a16="http://schemas.microsoft.com/office/drawing/2014/main" val="1188996896"/>
                    </a:ext>
                  </a:extLst>
                </a:gridCol>
                <a:gridCol w="1962257">
                  <a:extLst>
                    <a:ext uri="{9D8B030D-6E8A-4147-A177-3AD203B41FA5}">
                      <a16:colId xmlns:a16="http://schemas.microsoft.com/office/drawing/2014/main" val="1056755162"/>
                    </a:ext>
                  </a:extLst>
                </a:gridCol>
                <a:gridCol w="1962257">
                  <a:extLst>
                    <a:ext uri="{9D8B030D-6E8A-4147-A177-3AD203B41FA5}">
                      <a16:colId xmlns:a16="http://schemas.microsoft.com/office/drawing/2014/main" val="3753988502"/>
                    </a:ext>
                  </a:extLst>
                </a:gridCol>
              </a:tblGrid>
              <a:tr h="468471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Frequency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Exp(B)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3232316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male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2.477.593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1.822 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148876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2.512.167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399214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no diploma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182996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primary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401.238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6388168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lower secondary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960.926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1598752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higher secondary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1.420.450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8789345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 information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356.919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730334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not in census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234730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higher education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1.525.083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2672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40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88DA-A846-0640-0F8C-D4D2C0B8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6140" cy="1325563"/>
          </a:xfrm>
        </p:spPr>
        <p:txBody>
          <a:bodyPr/>
          <a:lstStyle/>
          <a:p>
            <a:r>
              <a:rPr lang="en-BE" dirty="0"/>
              <a:t>COVID-19 mortality by sex and educational level population 40-74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F07143-1838-3CA9-B3F9-41CE5BA7E9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6661149" cy="4684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635">
                  <a:extLst>
                    <a:ext uri="{9D8B030D-6E8A-4147-A177-3AD203B41FA5}">
                      <a16:colId xmlns:a16="http://schemas.microsoft.com/office/drawing/2014/main" val="1188996896"/>
                    </a:ext>
                  </a:extLst>
                </a:gridCol>
                <a:gridCol w="1962257">
                  <a:extLst>
                    <a:ext uri="{9D8B030D-6E8A-4147-A177-3AD203B41FA5}">
                      <a16:colId xmlns:a16="http://schemas.microsoft.com/office/drawing/2014/main" val="1056755162"/>
                    </a:ext>
                  </a:extLst>
                </a:gridCol>
                <a:gridCol w="1962257">
                  <a:extLst>
                    <a:ext uri="{9D8B030D-6E8A-4147-A177-3AD203B41FA5}">
                      <a16:colId xmlns:a16="http://schemas.microsoft.com/office/drawing/2014/main" val="3753988502"/>
                    </a:ext>
                  </a:extLst>
                </a:gridCol>
              </a:tblGrid>
              <a:tr h="468471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Frequency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Exp(B)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3232316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male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2.477.593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1.822 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5148876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2.512.167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399214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no diploma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182996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primary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401.238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6388168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lower secondary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960.926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1598752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higher secondary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1.420.450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8789345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 information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356.919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730334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not in census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234730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higher education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1.525.083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26720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BEF54B-420B-C0F5-B894-249963E15E6D}"/>
              </a:ext>
            </a:extLst>
          </p:cNvPr>
          <p:cNvGraphicFramePr>
            <a:graphicFrameLocks noGrp="1"/>
          </p:cNvGraphicFramePr>
          <p:nvPr/>
        </p:nvGraphicFramePr>
        <p:xfrm>
          <a:off x="8001000" y="1690688"/>
          <a:ext cx="1282700" cy="4684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284727360"/>
                    </a:ext>
                  </a:extLst>
                </a:gridCol>
              </a:tblGrid>
              <a:tr h="468471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Exp(B)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4547927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2400" u="none" strike="noStrike" dirty="0">
                          <a:effectLst/>
                        </a:rPr>
                        <a:t>2.078 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0295457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7345221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965521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4941267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1137674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334359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81004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1083803"/>
                  </a:ext>
                </a:extLst>
              </a:tr>
              <a:tr h="468471"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290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33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C87EF-38F0-48A4-C26C-D661DB98842E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Outline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COVID-19 epidemy in Belgium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and methods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 inequalities in COVID-19 mortality in 2020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focus on the subgroup aged 40-74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and conclusions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688DA-A846-0640-0F8C-D4D2C0B8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967266"/>
            <a:ext cx="283464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mortality by sex and family income population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40-74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0C4690-4DC3-4ABB-8215-1BDBC72F6F48}"/>
              </a:ext>
            </a:extLst>
          </p:cNvPr>
          <p:cNvGraphicFramePr>
            <a:graphicFrameLocks noGrp="1"/>
          </p:cNvGraphicFramePr>
          <p:nvPr/>
        </p:nvGraphicFramePr>
        <p:xfrm>
          <a:off x="4777316" y="718339"/>
          <a:ext cx="6780701" cy="5418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3595">
                  <a:extLst>
                    <a:ext uri="{9D8B030D-6E8A-4147-A177-3AD203B41FA5}">
                      <a16:colId xmlns:a16="http://schemas.microsoft.com/office/drawing/2014/main" val="1447802531"/>
                    </a:ext>
                  </a:extLst>
                </a:gridCol>
                <a:gridCol w="1420094">
                  <a:extLst>
                    <a:ext uri="{9D8B030D-6E8A-4147-A177-3AD203B41FA5}">
                      <a16:colId xmlns:a16="http://schemas.microsoft.com/office/drawing/2014/main" val="2714684514"/>
                    </a:ext>
                  </a:extLst>
                </a:gridCol>
                <a:gridCol w="1420094">
                  <a:extLst>
                    <a:ext uri="{9D8B030D-6E8A-4147-A177-3AD203B41FA5}">
                      <a16:colId xmlns:a16="http://schemas.microsoft.com/office/drawing/2014/main" val="2261301167"/>
                    </a:ext>
                  </a:extLst>
                </a:gridCol>
                <a:gridCol w="865116">
                  <a:extLst>
                    <a:ext uri="{9D8B030D-6E8A-4147-A177-3AD203B41FA5}">
                      <a16:colId xmlns:a16="http://schemas.microsoft.com/office/drawing/2014/main" val="3435491487"/>
                    </a:ext>
                  </a:extLst>
                </a:gridCol>
                <a:gridCol w="871802">
                  <a:extLst>
                    <a:ext uri="{9D8B030D-6E8A-4147-A177-3AD203B41FA5}">
                      <a16:colId xmlns:a16="http://schemas.microsoft.com/office/drawing/2014/main" val="1659610202"/>
                    </a:ext>
                  </a:extLst>
                </a:gridCol>
              </a:tblGrid>
              <a:tr h="7063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36164 deaths in total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Exp(B)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95.0% CI for Exp(B)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136230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Frequency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Lower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Upper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4238932696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male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2477593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1.946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1.905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1.988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4053424176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effectLst/>
                        </a:rPr>
                        <a:t>female</a:t>
                      </a:r>
                      <a:endParaRPr lang="en-GB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2512167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b="1" u="none" strike="noStrike" dirty="0">
                          <a:effectLst/>
                        </a:rPr>
                        <a:t>ref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2220307976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no taxable income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274956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7.040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6.621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7.485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3450604553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>
                          <a:effectLst/>
                        </a:rPr>
                        <a:t>less than 10.000</a:t>
                      </a:r>
                      <a:endParaRPr lang="en-GB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129890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2.449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2.246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2.669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2968251772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11-20.000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883997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2.566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2.429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2.711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606237645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21-30.000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869776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1.489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1.408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1.576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2828588536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31-40.000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782418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1.284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1.212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1.361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3539695576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41-50.000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555923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1.246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1.170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1.328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1808537621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51-60.000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402100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1.109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1.031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1.192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2831479485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61-74.000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392407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b="1" u="none" strike="noStrike" dirty="0">
                          <a:effectLst/>
                        </a:rPr>
                        <a:t>1.085</a:t>
                      </a:r>
                      <a:endParaRPr lang="en-BE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>
                          <a:effectLst/>
                        </a:rPr>
                        <a:t>1.004</a:t>
                      </a:r>
                      <a:endParaRPr lang="en-BE" sz="2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i="1" u="none" strike="noStrike" dirty="0">
                          <a:effectLst/>
                        </a:rPr>
                        <a:t>1.172</a:t>
                      </a:r>
                      <a:endParaRPr lang="en-BE" sz="2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3341547905"/>
                  </a:ext>
                </a:extLst>
              </a:tr>
              <a:tr h="392719">
                <a:tc>
                  <a:txBody>
                    <a:bodyPr/>
                    <a:lstStyle/>
                    <a:p>
                      <a:pPr algn="l" fontAlgn="b"/>
                      <a:r>
                        <a:rPr lang="en-BE" sz="2100" u="none" strike="noStrike">
                          <a:effectLst/>
                        </a:rPr>
                        <a:t>75.000 +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100" u="none" strike="noStrike">
                          <a:effectLst/>
                        </a:rPr>
                        <a:t>698293</a:t>
                      </a:r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100" b="1" u="none" strike="noStrike" dirty="0">
                          <a:effectLst/>
                        </a:rPr>
                        <a:t>ref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336" marR="16336" marT="16336" marB="0" anchor="b"/>
                </a:tc>
                <a:extLst>
                  <a:ext uri="{0D108BD9-81ED-4DB2-BD59-A6C34878D82A}">
                    <a16:rowId xmlns:a16="http://schemas.microsoft.com/office/drawing/2014/main" val="394722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72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688DA-A846-0640-0F8C-D4D2C0B8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967266"/>
            <a:ext cx="28575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COVID-19 mortality by sex and </a:t>
            </a:r>
            <a:r>
              <a:rPr lang="en-US" sz="2800" dirty="0">
                <a:solidFill>
                  <a:srgbClr val="FFFFFF"/>
                </a:solidFill>
              </a:rPr>
              <a:t>family 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income population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40-74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7DA369-06B0-B711-1E3A-EDE556F1954E}"/>
              </a:ext>
            </a:extLst>
          </p:cNvPr>
          <p:cNvGraphicFramePr>
            <a:graphicFrameLocks noGrp="1"/>
          </p:cNvGraphicFramePr>
          <p:nvPr/>
        </p:nvGraphicFramePr>
        <p:xfrm>
          <a:off x="4777316" y="769640"/>
          <a:ext cx="6780703" cy="5316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7888">
                  <a:extLst>
                    <a:ext uri="{9D8B030D-6E8A-4147-A177-3AD203B41FA5}">
                      <a16:colId xmlns:a16="http://schemas.microsoft.com/office/drawing/2014/main" val="2980580425"/>
                    </a:ext>
                  </a:extLst>
                </a:gridCol>
                <a:gridCol w="1394327">
                  <a:extLst>
                    <a:ext uri="{9D8B030D-6E8A-4147-A177-3AD203B41FA5}">
                      <a16:colId xmlns:a16="http://schemas.microsoft.com/office/drawing/2014/main" val="1937179254"/>
                    </a:ext>
                  </a:extLst>
                </a:gridCol>
                <a:gridCol w="1394327">
                  <a:extLst>
                    <a:ext uri="{9D8B030D-6E8A-4147-A177-3AD203B41FA5}">
                      <a16:colId xmlns:a16="http://schemas.microsoft.com/office/drawing/2014/main" val="2962899043"/>
                    </a:ext>
                  </a:extLst>
                </a:gridCol>
                <a:gridCol w="849418">
                  <a:extLst>
                    <a:ext uri="{9D8B030D-6E8A-4147-A177-3AD203B41FA5}">
                      <a16:colId xmlns:a16="http://schemas.microsoft.com/office/drawing/2014/main" val="3862724875"/>
                    </a:ext>
                  </a:extLst>
                </a:gridCol>
                <a:gridCol w="924743">
                  <a:extLst>
                    <a:ext uri="{9D8B030D-6E8A-4147-A177-3AD203B41FA5}">
                      <a16:colId xmlns:a16="http://schemas.microsoft.com/office/drawing/2014/main" val="3919842908"/>
                    </a:ext>
                  </a:extLst>
                </a:gridCol>
              </a:tblGrid>
              <a:tr h="692997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4184 COVID deaths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Exp(B)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95.0% CI for Exp(B)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916156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Frequency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Lower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Upper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996105272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male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2477593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2.236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2.098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2.383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2725178140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female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2512167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1" u="none" strike="noStrike" dirty="0">
                          <a:effectLst/>
                        </a:rPr>
                        <a:t>ref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4021582004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no taxable income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274956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10.716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8.783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13.074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605193150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less than 10.000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129890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3.359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2.577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4.379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1740752895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11-20.000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883997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3.299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2.743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3.969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3632588714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21-30.000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869776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1.771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1.467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2.138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4020258891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31-40.000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782418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1.438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1.185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1.745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2911712344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41-50.000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555923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1.323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1.071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1.634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1673849754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51-60.000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402100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1.180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>
                          <a:effectLst/>
                        </a:rPr>
                        <a:t>0.929</a:t>
                      </a:r>
                      <a:endParaRPr lang="en-B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1.498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1045562454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61-74.000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392407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b="1" u="none" strike="noStrike" dirty="0">
                          <a:effectLst/>
                        </a:rPr>
                        <a:t>1.132</a:t>
                      </a:r>
                      <a:endParaRPr lang="en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0.876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i="1" u="none" strike="noStrike" dirty="0">
                          <a:effectLst/>
                        </a:rPr>
                        <a:t>1.463</a:t>
                      </a:r>
                      <a:endParaRPr lang="en-B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2712459708"/>
                  </a:ext>
                </a:extLst>
              </a:tr>
              <a:tr h="385283">
                <a:tc>
                  <a:txBody>
                    <a:bodyPr/>
                    <a:lstStyle/>
                    <a:p>
                      <a:pPr algn="l" fontAlgn="b"/>
                      <a:r>
                        <a:rPr lang="en-BE" sz="2000" u="none" strike="noStrike">
                          <a:effectLst/>
                        </a:rPr>
                        <a:t>75.000 +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000" u="none" strike="noStrike">
                          <a:effectLst/>
                        </a:rPr>
                        <a:t>698293</a:t>
                      </a:r>
                      <a:endParaRPr lang="en-B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1" u="none" strike="noStrike" dirty="0">
                          <a:effectLst/>
                        </a:rPr>
                        <a:t>ref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027" marR="16027" marT="16027" marB="0" anchor="b"/>
                </a:tc>
                <a:extLst>
                  <a:ext uri="{0D108BD9-81ED-4DB2-BD59-A6C34878D82A}">
                    <a16:rowId xmlns:a16="http://schemas.microsoft.com/office/drawing/2014/main" val="2715567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77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05323-2923-A49F-EB88-C52807A4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COVID-19 mortality Education controlled for income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D7DF47-D034-FF90-444F-E51FC4EC648C}"/>
              </a:ext>
            </a:extLst>
          </p:cNvPr>
          <p:cNvGraphicFramePr>
            <a:graphicFrameLocks noGrp="1"/>
          </p:cNvGraphicFramePr>
          <p:nvPr/>
        </p:nvGraphicFramePr>
        <p:xfrm>
          <a:off x="4883691" y="643466"/>
          <a:ext cx="6567954" cy="5568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9117">
                  <a:extLst>
                    <a:ext uri="{9D8B030D-6E8A-4147-A177-3AD203B41FA5}">
                      <a16:colId xmlns:a16="http://schemas.microsoft.com/office/drawing/2014/main" val="1995001804"/>
                    </a:ext>
                  </a:extLst>
                </a:gridCol>
                <a:gridCol w="1325602">
                  <a:extLst>
                    <a:ext uri="{9D8B030D-6E8A-4147-A177-3AD203B41FA5}">
                      <a16:colId xmlns:a16="http://schemas.microsoft.com/office/drawing/2014/main" val="929542753"/>
                    </a:ext>
                  </a:extLst>
                </a:gridCol>
                <a:gridCol w="1400454">
                  <a:extLst>
                    <a:ext uri="{9D8B030D-6E8A-4147-A177-3AD203B41FA5}">
                      <a16:colId xmlns:a16="http://schemas.microsoft.com/office/drawing/2014/main" val="2878568962"/>
                    </a:ext>
                  </a:extLst>
                </a:gridCol>
                <a:gridCol w="876486">
                  <a:extLst>
                    <a:ext uri="{9D8B030D-6E8A-4147-A177-3AD203B41FA5}">
                      <a16:colId xmlns:a16="http://schemas.microsoft.com/office/drawing/2014/main" val="2160511430"/>
                    </a:ext>
                  </a:extLst>
                </a:gridCol>
                <a:gridCol w="886295">
                  <a:extLst>
                    <a:ext uri="{9D8B030D-6E8A-4147-A177-3AD203B41FA5}">
                      <a16:colId xmlns:a16="http://schemas.microsoft.com/office/drawing/2014/main" val="597057691"/>
                    </a:ext>
                  </a:extLst>
                </a:gridCol>
              </a:tblGrid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age 40-74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4184 COVID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95.0% CI for Exp(B)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553621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Frequency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Exp(B)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Lower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Upper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487106215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men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2477593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2.262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2.122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2.411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3812747572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women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2512167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u="none" strike="noStrike">
                          <a:effectLst/>
                        </a:rPr>
                        <a:t>ref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494753155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no diploma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104130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2.544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2.201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2.940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3075726961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primary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401238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1.781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1.584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2.003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4177476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lower secund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960926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1.564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1.402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1.744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3756953725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higher secund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1420450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1.445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1.293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1.616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210502767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missing info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356919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2.066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1.815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2.353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4206224909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not in census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221014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.981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.783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1.227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490765690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higher education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1525083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u="none" strike="noStrike">
                          <a:effectLst/>
                        </a:rPr>
                        <a:t>ref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2516616142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no taxable income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 dirty="0">
                          <a:effectLst/>
                        </a:rPr>
                        <a:t>274956</a:t>
                      </a:r>
                      <a:endParaRPr lang="en-B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8.281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6.713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10.216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242426105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GB" sz="1500" u="none" strike="noStrike">
                          <a:effectLst/>
                        </a:rPr>
                        <a:t>less than 10.000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129890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2.555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 dirty="0">
                          <a:effectLst/>
                        </a:rPr>
                        <a:t>1.951</a:t>
                      </a:r>
                      <a:endParaRPr lang="en-B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3.347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613957522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11-20.000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883997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2.361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1.947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2.863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4147756771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21-30.000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869776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1.329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1.093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1.615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2198209915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31-40.000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782418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1.126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.923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1.374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3101813233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41-50.000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555923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1.119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.903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1.387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1291099261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51-60.000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402100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1.068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.840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1.358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706561036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61-74.000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392407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1.087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.841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1.405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31323953"/>
                  </a:ext>
                </a:extLst>
              </a:tr>
              <a:tr h="278437">
                <a:tc>
                  <a:txBody>
                    <a:bodyPr/>
                    <a:lstStyle/>
                    <a:p>
                      <a:pPr algn="l" fontAlgn="b"/>
                      <a:r>
                        <a:rPr lang="en-BE" sz="1500" u="none" strike="noStrike">
                          <a:effectLst/>
                        </a:rPr>
                        <a:t>75.000 +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1500" u="none" strike="noStrike">
                          <a:effectLst/>
                        </a:rPr>
                        <a:t>698293</a:t>
                      </a:r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u="none" strike="noStrike">
                          <a:effectLst/>
                        </a:rPr>
                        <a:t>ref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82" marR="11582" marT="11582" marB="0" anchor="b"/>
                </a:tc>
                <a:extLst>
                  <a:ext uri="{0D108BD9-81ED-4DB2-BD59-A6C34878D82A}">
                    <a16:rowId xmlns:a16="http://schemas.microsoft.com/office/drawing/2014/main" val="2265652699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66EB48-51E3-7B13-4703-0C5EEFB37E29}"/>
              </a:ext>
            </a:extLst>
          </p:cNvPr>
          <p:cNvSpPr/>
          <p:nvPr/>
        </p:nvSpPr>
        <p:spPr>
          <a:xfrm>
            <a:off x="7485926" y="4907769"/>
            <a:ext cx="4036423" cy="1414654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70CA55-C252-EDBB-DBBB-CB737E511C8F}"/>
              </a:ext>
            </a:extLst>
          </p:cNvPr>
          <p:cNvSpPr/>
          <p:nvPr/>
        </p:nvSpPr>
        <p:spPr>
          <a:xfrm>
            <a:off x="7485926" y="3986238"/>
            <a:ext cx="4036423" cy="540204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BB66DA-1C2A-1901-AF0C-57C28FDF70EC}"/>
              </a:ext>
            </a:extLst>
          </p:cNvPr>
          <p:cNvSpPr/>
          <p:nvPr/>
        </p:nvSpPr>
        <p:spPr>
          <a:xfrm>
            <a:off x="7485927" y="3638550"/>
            <a:ext cx="2324824" cy="34768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44316D-583E-7ABF-8CFA-09442984901E}"/>
              </a:ext>
            </a:extLst>
          </p:cNvPr>
          <p:cNvSpPr/>
          <p:nvPr/>
        </p:nvSpPr>
        <p:spPr>
          <a:xfrm>
            <a:off x="4812987" y="3173259"/>
            <a:ext cx="4997764" cy="347688"/>
          </a:xfrm>
          <a:prstGeom prst="roundRect">
            <a:avLst>
              <a:gd name="adj" fmla="val 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AB8C-5BFB-8B89-EA10-D1B0710F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en-BE" dirty="0"/>
              <a:t>Mortality by nationality of origin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BD45EA-645C-47F2-DE22-0AD8C2E2FE87}"/>
              </a:ext>
            </a:extLst>
          </p:cNvPr>
          <p:cNvGraphicFramePr>
            <a:graphicFrameLocks noGrp="1"/>
          </p:cNvGraphicFramePr>
          <p:nvPr/>
        </p:nvGraphicFramePr>
        <p:xfrm>
          <a:off x="0" y="1130300"/>
          <a:ext cx="8302861" cy="5727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0867">
                  <a:extLst>
                    <a:ext uri="{9D8B030D-6E8A-4147-A177-3AD203B41FA5}">
                      <a16:colId xmlns:a16="http://schemas.microsoft.com/office/drawing/2014/main" val="3346878475"/>
                    </a:ext>
                  </a:extLst>
                </a:gridCol>
                <a:gridCol w="1573746">
                  <a:extLst>
                    <a:ext uri="{9D8B030D-6E8A-4147-A177-3AD203B41FA5}">
                      <a16:colId xmlns:a16="http://schemas.microsoft.com/office/drawing/2014/main" val="4081385020"/>
                    </a:ext>
                  </a:extLst>
                </a:gridCol>
                <a:gridCol w="1573746">
                  <a:extLst>
                    <a:ext uri="{9D8B030D-6E8A-4147-A177-3AD203B41FA5}">
                      <a16:colId xmlns:a16="http://schemas.microsoft.com/office/drawing/2014/main" val="1778403161"/>
                    </a:ext>
                  </a:extLst>
                </a:gridCol>
                <a:gridCol w="1067251">
                  <a:extLst>
                    <a:ext uri="{9D8B030D-6E8A-4147-A177-3AD203B41FA5}">
                      <a16:colId xmlns:a16="http://schemas.microsoft.com/office/drawing/2014/main" val="2845910773"/>
                    </a:ext>
                  </a:extLst>
                </a:gridCol>
                <a:gridCol w="1067251">
                  <a:extLst>
                    <a:ext uri="{9D8B030D-6E8A-4147-A177-3AD203B41FA5}">
                      <a16:colId xmlns:a16="http://schemas.microsoft.com/office/drawing/2014/main" val="2491875809"/>
                    </a:ext>
                  </a:extLst>
                </a:gridCol>
              </a:tblGrid>
              <a:tr h="423186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Exp(B)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95.0% CI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73684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Frequency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Lower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Upper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862632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male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2.477.593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1.80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1.76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1.84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3489481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female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2.512.167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6155506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belgium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3.742.451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344145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asia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63.625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0.98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1.27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7142832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africa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79.896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1.92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1.74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2.12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3231931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afgh</a:t>
                      </a:r>
                      <a:r>
                        <a:rPr lang="en-GB" sz="2400" u="none" strike="noStrike" dirty="0">
                          <a:effectLst/>
                        </a:rPr>
                        <a:t>, </a:t>
                      </a:r>
                      <a:r>
                        <a:rPr lang="en-GB" sz="2400" u="none" strike="noStrike" dirty="0" err="1">
                          <a:effectLst/>
                        </a:rPr>
                        <a:t>syr</a:t>
                      </a:r>
                      <a:r>
                        <a:rPr lang="en-GB" sz="2400" u="none" strike="noStrike" dirty="0">
                          <a:effectLst/>
                        </a:rPr>
                        <a:t> &amp; </a:t>
                      </a:r>
                      <a:r>
                        <a:rPr lang="en-GB" sz="2400" u="none" strike="noStrike" dirty="0" err="1">
                          <a:effectLst/>
                        </a:rPr>
                        <a:t>iraq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17.741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1.22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0.95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1.57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05200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turkey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79.081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1.51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1.67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9890424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north africa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194.959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1.26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1.18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262269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central &amp; south america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36.601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1.17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1.00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7870817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other EU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608.191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1.11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1.07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1.15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465503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other europe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167.215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1.56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1.46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1.68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241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49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AB8C-5BFB-8B89-EA10-D1B0710F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BE" dirty="0"/>
              <a:t>Mortality &amp; COVID19mortality by nationality of origin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BD45EA-645C-47F2-DE22-0AD8C2E2FE87}"/>
              </a:ext>
            </a:extLst>
          </p:cNvPr>
          <p:cNvGraphicFramePr>
            <a:graphicFrameLocks noGrp="1"/>
          </p:cNvGraphicFramePr>
          <p:nvPr/>
        </p:nvGraphicFramePr>
        <p:xfrm>
          <a:off x="0" y="1130300"/>
          <a:ext cx="12192001" cy="5727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0867">
                  <a:extLst>
                    <a:ext uri="{9D8B030D-6E8A-4147-A177-3AD203B41FA5}">
                      <a16:colId xmlns:a16="http://schemas.microsoft.com/office/drawing/2014/main" val="3346878475"/>
                    </a:ext>
                  </a:extLst>
                </a:gridCol>
                <a:gridCol w="1573746">
                  <a:extLst>
                    <a:ext uri="{9D8B030D-6E8A-4147-A177-3AD203B41FA5}">
                      <a16:colId xmlns:a16="http://schemas.microsoft.com/office/drawing/2014/main" val="4081385020"/>
                    </a:ext>
                  </a:extLst>
                </a:gridCol>
                <a:gridCol w="1573746">
                  <a:extLst>
                    <a:ext uri="{9D8B030D-6E8A-4147-A177-3AD203B41FA5}">
                      <a16:colId xmlns:a16="http://schemas.microsoft.com/office/drawing/2014/main" val="1778403161"/>
                    </a:ext>
                  </a:extLst>
                </a:gridCol>
                <a:gridCol w="1067251">
                  <a:extLst>
                    <a:ext uri="{9D8B030D-6E8A-4147-A177-3AD203B41FA5}">
                      <a16:colId xmlns:a16="http://schemas.microsoft.com/office/drawing/2014/main" val="2845910773"/>
                    </a:ext>
                  </a:extLst>
                </a:gridCol>
                <a:gridCol w="1067251">
                  <a:extLst>
                    <a:ext uri="{9D8B030D-6E8A-4147-A177-3AD203B41FA5}">
                      <a16:colId xmlns:a16="http://schemas.microsoft.com/office/drawing/2014/main" val="2491875809"/>
                    </a:ext>
                  </a:extLst>
                </a:gridCol>
                <a:gridCol w="1573746">
                  <a:extLst>
                    <a:ext uri="{9D8B030D-6E8A-4147-A177-3AD203B41FA5}">
                      <a16:colId xmlns:a16="http://schemas.microsoft.com/office/drawing/2014/main" val="4226036223"/>
                    </a:ext>
                  </a:extLst>
                </a:gridCol>
                <a:gridCol w="1157697">
                  <a:extLst>
                    <a:ext uri="{9D8B030D-6E8A-4147-A177-3AD203B41FA5}">
                      <a16:colId xmlns:a16="http://schemas.microsoft.com/office/drawing/2014/main" val="3659846326"/>
                    </a:ext>
                  </a:extLst>
                </a:gridCol>
                <a:gridCol w="1157697">
                  <a:extLst>
                    <a:ext uri="{9D8B030D-6E8A-4147-A177-3AD203B41FA5}">
                      <a16:colId xmlns:a16="http://schemas.microsoft.com/office/drawing/2014/main" val="1265985591"/>
                    </a:ext>
                  </a:extLst>
                </a:gridCol>
              </a:tblGrid>
              <a:tr h="423186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Exp(B)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95.0% CI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Exp(B)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95.0% CI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73684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Frequency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Lower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Upper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Lower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Upper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862632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male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2.477.593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1.80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1.76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1.84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2.01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1.89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2.15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3489481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female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2.512.167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6155506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belgium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3.742.451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344145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asia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63.625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0.98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1.27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2.63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1.99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3.47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7142832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africa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79.896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1.92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1.74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2.12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6.24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5.17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7.54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3231931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afgh, syr &amp; iraq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17.741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1.22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0.95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1.57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3.38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2.07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5.52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05200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turkey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79.081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1.51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1.67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3.53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2.85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4.38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9890424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north africa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194.959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1.26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1.18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3.34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2.91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3.83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2622699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central &amp; south america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36.601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1.17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1.00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1.37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2.26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1.58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3.24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7870817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other EU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608.191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1.11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1.07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1.15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1.56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1.42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1.71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465503"/>
                  </a:ext>
                </a:extLst>
              </a:tr>
              <a:tr h="44204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other europe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u="none" strike="noStrike" dirty="0">
                          <a:effectLst/>
                        </a:rPr>
                        <a:t>167.215</a:t>
                      </a:r>
                      <a:endParaRPr lang="en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1.56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1.46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1.68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b="1" u="none" strike="noStrike" dirty="0">
                          <a:effectLst/>
                        </a:rPr>
                        <a:t>1.78</a:t>
                      </a:r>
                      <a:endParaRPr lang="en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1.43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BE" sz="2400" i="1" u="none" strike="noStrike" dirty="0">
                          <a:effectLst/>
                        </a:rPr>
                        <a:t>2.21</a:t>
                      </a:r>
                      <a:endParaRPr lang="en-BE" sz="2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241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85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A104-0F6E-89B3-75BE-0DE6CF46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DD5F-0ADE-E993-0E12-8C8CE0C86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2410"/>
          </a:xfrm>
        </p:spPr>
        <p:txBody>
          <a:bodyPr>
            <a:normAutofit/>
          </a:bodyPr>
          <a:lstStyle/>
          <a:p>
            <a:r>
              <a:rPr lang="en-BE" dirty="0"/>
              <a:t>The high levels of COVID-19 mortality amongst persons with missing information on educational level and newcomers is largely the effect of high mortality in the population with a migrant background</a:t>
            </a:r>
          </a:p>
          <a:p>
            <a:r>
              <a:rPr lang="en-GB" dirty="0"/>
              <a:t>Contributing factors:</a:t>
            </a:r>
          </a:p>
          <a:p>
            <a:pPr lvl="1"/>
            <a:r>
              <a:rPr lang="en-GB" dirty="0"/>
              <a:t>More intense international contacts</a:t>
            </a:r>
          </a:p>
          <a:p>
            <a:pPr lvl="1"/>
            <a:r>
              <a:rPr lang="en-GB" dirty="0"/>
              <a:t>Residing in poorer and densely populated neighbourhoods.</a:t>
            </a:r>
          </a:p>
          <a:p>
            <a:pPr lvl="1"/>
            <a:r>
              <a:rPr lang="en-GB" dirty="0"/>
              <a:t>Occupational exposure related to type of work</a:t>
            </a:r>
          </a:p>
          <a:p>
            <a:r>
              <a:rPr lang="en-BE" dirty="0"/>
              <a:t>The widespread virus circulation in nursing homes and the vulnerability of the population with a migrant background have significantly contributed to the high COVID-19 mortality in Belgium</a:t>
            </a:r>
          </a:p>
        </p:txBody>
      </p:sp>
    </p:spTree>
    <p:extLst>
      <p:ext uri="{BB962C8B-B14F-4D97-AF65-F5344CB8AC3E}">
        <p14:creationId xmlns:p14="http://schemas.microsoft.com/office/powerpoint/2010/main" val="34032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34CB-5E42-A2B2-A4F9-45C26519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37F9D-3A0A-A75C-9C28-B4B401A50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BE" dirty="0"/>
          </a:p>
          <a:p>
            <a:r>
              <a:rPr lang="en-BE" dirty="0"/>
              <a:t>We were not all in the same boat, but as adequately pointed out we have been in the same storm, but in different boats</a:t>
            </a:r>
          </a:p>
          <a:p>
            <a:r>
              <a:rPr lang="en-GB" dirty="0"/>
              <a:t>I</a:t>
            </a:r>
            <a:r>
              <a:rPr lang="en-BE" dirty="0"/>
              <a:t>nequality in COVID-19 mortality appears to be bigger than inequality in overall mortality</a:t>
            </a:r>
          </a:p>
          <a:p>
            <a:r>
              <a:rPr lang="en-BE" dirty="0"/>
              <a:t>It is an important challenge for public health policies to take into account socio-economic inequalities and have particular attention for vulnerable populations when confronted with future pandemics</a:t>
            </a:r>
          </a:p>
          <a:p>
            <a:pPr marL="0" indent="0">
              <a:buNone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314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EFFF-66B9-6EFB-3727-EADD27A9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Dank voor je aandacht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D5BD9D-1C7E-2B36-841A-AA3E72FD9804}"/>
              </a:ext>
            </a:extLst>
          </p:cNvPr>
          <p:cNvSpPr/>
          <p:nvPr/>
        </p:nvSpPr>
        <p:spPr>
          <a:xfrm>
            <a:off x="7121562" y="4797911"/>
            <a:ext cx="4442910" cy="1861073"/>
          </a:xfrm>
          <a:prstGeom prst="ellipse">
            <a:avLst/>
          </a:prstGeom>
          <a:solidFill>
            <a:schemeClr val="accent6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359357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E2FC8E93-9AC8-E085-F035-1F0407F3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8186"/>
            <a:ext cx="11809317" cy="5038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BAAC-CFCA-BE03-DB16-DC355BDF77A0}"/>
              </a:ext>
            </a:extLst>
          </p:cNvPr>
          <p:cNvSpPr txBox="1"/>
          <p:nvPr/>
        </p:nvSpPr>
        <p:spPr>
          <a:xfrm>
            <a:off x="863029" y="5866544"/>
            <a:ext cx="409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 – 2019 SMR men and women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8A718-6A60-420A-EB1E-9B73242DF350}"/>
              </a:ext>
            </a:extLst>
          </p:cNvPr>
          <p:cNvSpPr txBox="1"/>
          <p:nvPr/>
        </p:nvSpPr>
        <p:spPr>
          <a:xfrm>
            <a:off x="6994989" y="5866544"/>
            <a:ext cx="409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 – 2019 mean number of contacts with general practitioner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FE162-0DC8-74AC-88F2-AFFD185CE5D3}"/>
              </a:ext>
            </a:extLst>
          </p:cNvPr>
          <p:cNvSpPr/>
          <p:nvPr/>
        </p:nvSpPr>
        <p:spPr>
          <a:xfrm>
            <a:off x="-1" y="0"/>
            <a:ext cx="58585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939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80178-7101-8C2B-4780-38018349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6855"/>
            <a:ext cx="3986912" cy="3387497"/>
          </a:xfrm>
        </p:spPr>
        <p:txBody>
          <a:bodyPr anchor="b">
            <a:normAutofit/>
          </a:bodyPr>
          <a:lstStyle/>
          <a:p>
            <a:pPr algn="r"/>
            <a:r>
              <a:rPr lang="en-BE" sz="4000">
                <a:solidFill>
                  <a:srgbClr val="FFFFFF"/>
                </a:solidFill>
              </a:rPr>
              <a:t>COVID-19 in Belgium: </a:t>
            </a:r>
            <a:br>
              <a:rPr lang="en-BE" sz="4000">
                <a:solidFill>
                  <a:srgbClr val="FFFFFF"/>
                </a:solidFill>
              </a:rPr>
            </a:br>
            <a:r>
              <a:rPr lang="en-BE" sz="4000">
                <a:solidFill>
                  <a:srgbClr val="FFFFFF"/>
                </a:solidFill>
              </a:rPr>
              <a:t>the beginning</a:t>
            </a:r>
            <a:endParaRPr lang="en-BE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6CCEC-6860-0467-4D61-B9EE4F0B0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BE" sz="2000"/>
              <a:t>First known COVID-19 infection in Belgium a 54-year old man returning from Wuhan confirmed positive on February 4th 2020</a:t>
            </a:r>
          </a:p>
          <a:p>
            <a:r>
              <a:rPr lang="en-GB" sz="2000"/>
              <a:t>Virus infections spread rapidly after the school holidays in the week of 22 February upon return from ski vacation in Northern Italy and Austria, and local carnival festivities</a:t>
            </a:r>
          </a:p>
          <a:p>
            <a:r>
              <a:rPr lang="en-GB" sz="2000"/>
              <a:t>11 March 2020: a 90-year-old lady from Brussels was declared the first COVID-19 death on Belgian territory; two other patients died the same day</a:t>
            </a:r>
          </a:p>
          <a:p>
            <a:r>
              <a:rPr lang="en-BE" sz="2000"/>
              <a:t>12 March 2020: </a:t>
            </a:r>
            <a:r>
              <a:rPr lang="en-GB" sz="2000"/>
              <a:t>the Belgian government decides to close schools, cafes and restaurants, and to cancel all public gatherings.</a:t>
            </a:r>
          </a:p>
          <a:p>
            <a:endParaRPr lang="en-BE" sz="2000"/>
          </a:p>
        </p:txBody>
      </p:sp>
    </p:spTree>
    <p:extLst>
      <p:ext uri="{BB962C8B-B14F-4D97-AF65-F5344CB8AC3E}">
        <p14:creationId xmlns:p14="http://schemas.microsoft.com/office/powerpoint/2010/main" val="20092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80178-7101-8C2B-4780-38018349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BE" sz="4000">
                <a:solidFill>
                  <a:srgbClr val="FFFFFF"/>
                </a:solidFill>
              </a:rPr>
              <a:t>COVID-19 in Belgium in 2020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87F08F-BEB1-A704-A2D3-E5826759D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BE" sz="2000"/>
              <a:t>1 April 2020: Belgium has the highest death toll in absolute cases after Italy and Spain </a:t>
            </a:r>
          </a:p>
          <a:p>
            <a:r>
              <a:rPr lang="en-BE" sz="2000"/>
              <a:t>30 April: Belgium has the highest number of reported COVID-19 deaths per head worldwide</a:t>
            </a:r>
          </a:p>
          <a:p>
            <a:r>
              <a:rPr lang="en-GB" sz="2000"/>
              <a:t>end 2020: Belgium still has the third highest number of officially registered COVID-19 deaths per head worldwide</a:t>
            </a:r>
          </a:p>
        </p:txBody>
      </p:sp>
    </p:spTree>
    <p:extLst>
      <p:ext uri="{BB962C8B-B14F-4D97-AF65-F5344CB8AC3E}">
        <p14:creationId xmlns:p14="http://schemas.microsoft.com/office/powerpoint/2010/main" val="5485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FC3071F-E431-88BA-CF83-BD489C7E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966"/>
            <a:ext cx="12192000" cy="416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58782-1263-DD80-EBD4-05819E14E9B2}"/>
              </a:ext>
            </a:extLst>
          </p:cNvPr>
          <p:cNvSpPr txBox="1"/>
          <p:nvPr/>
        </p:nvSpPr>
        <p:spPr>
          <a:xfrm>
            <a:off x="6610865" y="5770605"/>
            <a:ext cx="5263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at a Glance 2021: How does the United States compare?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OECD Indicators 2022 (3/7/22)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5A15A3-1CB3-D73C-57F7-206A758B2C58}"/>
              </a:ext>
            </a:extLst>
          </p:cNvPr>
          <p:cNvSpPr/>
          <p:nvPr/>
        </p:nvSpPr>
        <p:spPr>
          <a:xfrm>
            <a:off x="6610865" y="2895600"/>
            <a:ext cx="454953" cy="18565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9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80178-7101-8C2B-4780-38018349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BE" sz="4000">
                <a:solidFill>
                  <a:srgbClr val="FFFFFF"/>
                </a:solidFill>
              </a:rPr>
              <a:t>COVID-19 in Belgium in 2020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1F7150-F951-493A-4DFF-87F9C596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BE" sz="2000"/>
              <a:t>Excess mortality in 2020 was about 18.000 deaths (16.6%)</a:t>
            </a:r>
          </a:p>
          <a:p>
            <a:r>
              <a:rPr lang="nl-BE" sz="2000"/>
              <a:t>In 3 waves</a:t>
            </a:r>
            <a:r>
              <a:rPr lang="en-BE" sz="2000"/>
              <a:t>: </a:t>
            </a:r>
          </a:p>
          <a:p>
            <a:pPr lvl="1"/>
            <a:r>
              <a:rPr lang="en-BE" sz="2000"/>
              <a:t>a COVID-wave from 1st March to 21st June </a:t>
            </a:r>
          </a:p>
          <a:p>
            <a:pPr lvl="1"/>
            <a:r>
              <a:rPr lang="en-BE" sz="2000"/>
              <a:t>a short heat wave in the summer</a:t>
            </a:r>
          </a:p>
          <a:p>
            <a:pPr lvl="1"/>
            <a:r>
              <a:rPr lang="en-BE" sz="2000"/>
              <a:t>and a second COVID-wave from 31st August onwards</a:t>
            </a:r>
          </a:p>
          <a:p>
            <a:r>
              <a:rPr lang="en-BE" sz="2000"/>
              <a:t>COVID-19 mortality based on the death certificates corresponds to the observed waves of excess mortality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5128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AEA184-C398-9A97-D476-551FA19BA046}"/>
              </a:ext>
            </a:extLst>
          </p:cNvPr>
          <p:cNvGraphicFramePr>
            <a:graphicFrameLocks noGrp="1"/>
          </p:cNvGraphicFramePr>
          <p:nvPr/>
        </p:nvGraphicFramePr>
        <p:xfrm>
          <a:off x="1130158" y="0"/>
          <a:ext cx="100378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2E3F7A-58A0-99A5-CB9C-684D468083D3}"/>
              </a:ext>
            </a:extLst>
          </p:cNvPr>
          <p:cNvSpPr txBox="1"/>
          <p:nvPr/>
        </p:nvSpPr>
        <p:spPr>
          <a:xfrm>
            <a:off x="5438775" y="5015984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irculatory diseases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1EA0C-9AA8-BB95-70E4-B98E67767BC2}"/>
              </a:ext>
            </a:extLst>
          </p:cNvPr>
          <p:cNvSpPr txBox="1"/>
          <p:nvPr/>
        </p:nvSpPr>
        <p:spPr>
          <a:xfrm>
            <a:off x="9848850" y="5793343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</a:t>
            </a:r>
          </a:p>
        </p:txBody>
      </p:sp>
    </p:spTree>
    <p:extLst>
      <p:ext uri="{BB962C8B-B14F-4D97-AF65-F5344CB8AC3E}">
        <p14:creationId xmlns:p14="http://schemas.microsoft.com/office/powerpoint/2010/main" val="292017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AEA184-C398-9A97-D476-551FA19BA046}"/>
              </a:ext>
            </a:extLst>
          </p:cNvPr>
          <p:cNvGraphicFramePr>
            <a:graphicFrameLocks noGrp="1"/>
          </p:cNvGraphicFramePr>
          <p:nvPr/>
        </p:nvGraphicFramePr>
        <p:xfrm>
          <a:off x="1130158" y="0"/>
          <a:ext cx="100378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178491-3DFA-D0DD-D378-4E709D2134E9}"/>
              </a:ext>
            </a:extLst>
          </p:cNvPr>
          <p:cNvSpPr txBox="1"/>
          <p:nvPr/>
        </p:nvSpPr>
        <p:spPr>
          <a:xfrm>
            <a:off x="4476750" y="1657350"/>
            <a:ext cx="16192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E3F7A-58A0-99A5-CB9C-684D468083D3}"/>
              </a:ext>
            </a:extLst>
          </p:cNvPr>
          <p:cNvSpPr txBox="1"/>
          <p:nvPr/>
        </p:nvSpPr>
        <p:spPr>
          <a:xfrm>
            <a:off x="5438775" y="5015984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irculatory diseases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1EA0C-9AA8-BB95-70E4-B98E67767BC2}"/>
              </a:ext>
            </a:extLst>
          </p:cNvPr>
          <p:cNvSpPr txBox="1"/>
          <p:nvPr/>
        </p:nvSpPr>
        <p:spPr>
          <a:xfrm>
            <a:off x="9848850" y="5793343"/>
            <a:ext cx="23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</a:t>
            </a:r>
            <a:r>
              <a: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diseases</a:t>
            </a:r>
          </a:p>
        </p:txBody>
      </p:sp>
    </p:spTree>
    <p:extLst>
      <p:ext uri="{BB962C8B-B14F-4D97-AF65-F5344CB8AC3E}">
        <p14:creationId xmlns:p14="http://schemas.microsoft.com/office/powerpoint/2010/main" val="7669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08920-4350-BD3B-2532-5388CAD6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78115-1675-49BC-023C-55FF62B17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/>
              <a:t>Total Belgian population by age and sex on 1/1/2020 in the National Register: 11.492.625 persons</a:t>
            </a:r>
          </a:p>
          <a:p>
            <a:pPr marL="0" indent="0">
              <a:buNone/>
            </a:pPr>
            <a:endParaRPr lang="en-BE" dirty="0"/>
          </a:p>
          <a:p>
            <a:r>
              <a:rPr lang="en-BE" dirty="0"/>
              <a:t>Information on income: tax declarations 2011 and 2017</a:t>
            </a:r>
          </a:p>
          <a:p>
            <a:pPr marL="0" indent="0">
              <a:buNone/>
            </a:pPr>
            <a:endParaRPr lang="en-BE" dirty="0"/>
          </a:p>
          <a:p>
            <a:r>
              <a:rPr lang="en-BE" dirty="0"/>
              <a:t>Information on educational level, work status, housing, etc.: administrative census of 2011 (11.000.638 persons)</a:t>
            </a:r>
          </a:p>
          <a:p>
            <a:pPr marL="0" indent="0">
              <a:buNone/>
            </a:pPr>
            <a:endParaRPr lang="en-BE" dirty="0"/>
          </a:p>
          <a:p>
            <a:r>
              <a:rPr lang="en-BE" dirty="0"/>
              <a:t>Cause specific mortality for 126.850 deaths in 2020: death certificates</a:t>
            </a:r>
          </a:p>
        </p:txBody>
      </p:sp>
    </p:spTree>
    <p:extLst>
      <p:ext uri="{BB962C8B-B14F-4D97-AF65-F5344CB8AC3E}">
        <p14:creationId xmlns:p14="http://schemas.microsoft.com/office/powerpoint/2010/main" val="12436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1792</Words>
  <Application>Microsoft Office PowerPoint</Application>
  <PresentationFormat>Panorámica</PresentationFormat>
  <Paragraphs>859</Paragraphs>
  <Slides>28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The Covid-crisis and the Impact on  Health &amp; Mortality in Belgium  Patrick Deboosere – Sylvie Gadeyne –  Laura Van den Borre  Vrije Universiteit Brussel</vt:lpstr>
      <vt:lpstr>Presentación de PowerPoint</vt:lpstr>
      <vt:lpstr>COVID-19 in Belgium:  the beginning</vt:lpstr>
      <vt:lpstr>COVID-19 in Belgium in 2020</vt:lpstr>
      <vt:lpstr>Presentación de PowerPoint</vt:lpstr>
      <vt:lpstr>COVID-19 in Belgium in 2020</vt:lpstr>
      <vt:lpstr>Presentación de PowerPoint</vt:lpstr>
      <vt:lpstr>Presentación de PowerPoint</vt:lpstr>
      <vt:lpstr>Data</vt:lpstr>
      <vt:lpstr>Presentación de PowerPoint</vt:lpstr>
      <vt:lpstr>Presentación de PowerPoint</vt:lpstr>
      <vt:lpstr>Methods</vt:lpstr>
      <vt:lpstr>Presentación de PowerPoint</vt:lpstr>
      <vt:lpstr>Presentación de PowerPoint</vt:lpstr>
      <vt:lpstr>Presentación de PowerPoint</vt:lpstr>
      <vt:lpstr>Presentación de PowerPoint</vt:lpstr>
      <vt:lpstr>40-74 years old in 2020</vt:lpstr>
      <vt:lpstr>Mortality by sex and educational level population 40-74</vt:lpstr>
      <vt:lpstr>COVID-19 mortality by sex and educational level population 40-74</vt:lpstr>
      <vt:lpstr>mortality by sex and family income population  40-74</vt:lpstr>
      <vt:lpstr>COVID-19 mortality by sex and family income population  40-74</vt:lpstr>
      <vt:lpstr>COVID-19 mortality Education controlled for income</vt:lpstr>
      <vt:lpstr>Mortality by nationality of origin</vt:lpstr>
      <vt:lpstr>Mortality &amp; COVID19mortality by nationality of origin</vt:lpstr>
      <vt:lpstr>Discussion</vt:lpstr>
      <vt:lpstr>Conclusions</vt:lpstr>
      <vt:lpstr>Dank voor je aandacht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Covid-crisis and the Impact on  Health &amp; Mortality in Belgium  Patrick Deboosere – Sylvie Gadeyne –  Laura Van den Borre  Vrije Universiteit Brussel</dc:title>
  <dc:creator>Patrick DEBOOSERE</dc:creator>
  <cp:lastModifiedBy>User</cp:lastModifiedBy>
  <cp:revision>24</cp:revision>
  <dcterms:created xsi:type="dcterms:W3CDTF">2024-08-12T12:14:04Z</dcterms:created>
  <dcterms:modified xsi:type="dcterms:W3CDTF">2024-09-25T12:08:29Z</dcterms:modified>
</cp:coreProperties>
</file>