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60" r:id="rId5"/>
    <p:sldId id="258" r:id="rId6"/>
    <p:sldId id="257" r:id="rId7"/>
    <p:sldId id="259" r:id="rId8"/>
    <p:sldId id="264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cfs4.nkiad.hu\homes\kovacs\GINI\WGHMM_2024\&#218;j%20IQR%20klasztere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3439368466038504E-2"/>
          <c:y val="1.9387576552930878E-2"/>
          <c:w val="0.92041623829279406"/>
          <c:h val="0.57958162280996928"/>
        </c:manualLayout>
      </c:layout>
      <c:lineChart>
        <c:grouping val="standard"/>
        <c:varyColors val="0"/>
        <c:ser>
          <c:idx val="0"/>
          <c:order val="0"/>
          <c:tx>
            <c:strRef>
              <c:f>LE_2_Jó!$L$1:$L$2</c:f>
              <c:strCache>
                <c:ptCount val="2"/>
                <c:pt idx="0">
                  <c:v>1</c:v>
                </c:pt>
                <c:pt idx="1">
                  <c:v>ALB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LE_2_Jó!$L$3:$L$59</c:f>
              <c:numCache>
                <c:formatCode>General</c:formatCode>
                <c:ptCount val="57"/>
                <c:pt idx="0">
                  <c:v>60.018741339999998</c:v>
                </c:pt>
                <c:pt idx="1">
                  <c:v>60.998332519999998</c:v>
                </c:pt>
                <c:pt idx="2">
                  <c:v>61.971636220000001</c:v>
                </c:pt>
                <c:pt idx="3">
                  <c:v>62.94609578</c:v>
                </c:pt>
                <c:pt idx="4">
                  <c:v>63.922600490000001</c:v>
                </c:pt>
                <c:pt idx="5">
                  <c:v>64.823910990000002</c:v>
                </c:pt>
                <c:pt idx="6">
                  <c:v>65.617938300000006</c:v>
                </c:pt>
                <c:pt idx="7">
                  <c:v>66.422115410000004</c:v>
                </c:pt>
                <c:pt idx="8">
                  <c:v>67.140110649999997</c:v>
                </c:pt>
                <c:pt idx="9">
                  <c:v>67.769490110000007</c:v>
                </c:pt>
                <c:pt idx="10">
                  <c:v>68.32751064</c:v>
                </c:pt>
                <c:pt idx="11">
                  <c:v>68.704064200000005</c:v>
                </c:pt>
                <c:pt idx="12">
                  <c:v>69.120612609999995</c:v>
                </c:pt>
                <c:pt idx="13">
                  <c:v>69.30924315</c:v>
                </c:pt>
                <c:pt idx="14">
                  <c:v>69.583859910000001</c:v>
                </c:pt>
                <c:pt idx="15">
                  <c:v>70.478027949999998</c:v>
                </c:pt>
                <c:pt idx="16">
                  <c:v>70.730035040000004</c:v>
                </c:pt>
                <c:pt idx="17">
                  <c:v>71.023322559999997</c:v>
                </c:pt>
                <c:pt idx="18">
                  <c:v>71.296097459999999</c:v>
                </c:pt>
                <c:pt idx="19">
                  <c:v>71.501633519999999</c:v>
                </c:pt>
                <c:pt idx="20">
                  <c:v>71.655951779999995</c:v>
                </c:pt>
                <c:pt idx="21">
                  <c:v>71.949648400000001</c:v>
                </c:pt>
                <c:pt idx="22">
                  <c:v>72.35174816</c:v>
                </c:pt>
                <c:pt idx="23">
                  <c:v>72.640803340000005</c:v>
                </c:pt>
                <c:pt idx="24">
                  <c:v>72.879716209999998</c:v>
                </c:pt>
                <c:pt idx="25">
                  <c:v>73.143925719999999</c:v>
                </c:pt>
                <c:pt idx="26">
                  <c:v>73.377597940000001</c:v>
                </c:pt>
                <c:pt idx="27">
                  <c:v>73.714781590000001</c:v>
                </c:pt>
                <c:pt idx="28">
                  <c:v>73.939091980000001</c:v>
                </c:pt>
                <c:pt idx="29">
                  <c:v>74.131281130000005</c:v>
                </c:pt>
                <c:pt idx="30">
                  <c:v>74.361644979999994</c:v>
                </c:pt>
                <c:pt idx="31">
                  <c:v>74.592342270000003</c:v>
                </c:pt>
                <c:pt idx="32">
                  <c:v>73.903949019999999</c:v>
                </c:pt>
                <c:pt idx="33">
                  <c:v>74.989919880000002</c:v>
                </c:pt>
                <c:pt idx="34">
                  <c:v>75.182751139999993</c:v>
                </c:pt>
                <c:pt idx="35">
                  <c:v>75.404294469999996</c:v>
                </c:pt>
                <c:pt idx="36">
                  <c:v>75.638766970000006</c:v>
                </c:pt>
                <c:pt idx="37">
                  <c:v>75.889922679999998</c:v>
                </c:pt>
                <c:pt idx="38">
                  <c:v>76.142084190000006</c:v>
                </c:pt>
                <c:pt idx="39">
                  <c:v>76.376084300000002</c:v>
                </c:pt>
                <c:pt idx="40">
                  <c:v>76.620756069999999</c:v>
                </c:pt>
                <c:pt idx="41">
                  <c:v>76.816230410000003</c:v>
                </c:pt>
                <c:pt idx="42">
                  <c:v>77.549064229999999</c:v>
                </c:pt>
                <c:pt idx="43">
                  <c:v>77.652875429999995</c:v>
                </c:pt>
                <c:pt idx="44">
                  <c:v>77.781002549999997</c:v>
                </c:pt>
                <c:pt idx="45">
                  <c:v>77.935852560000001</c:v>
                </c:pt>
                <c:pt idx="46">
                  <c:v>78.091873149999998</c:v>
                </c:pt>
                <c:pt idx="47">
                  <c:v>78.063996250000002</c:v>
                </c:pt>
                <c:pt idx="48">
                  <c:v>78.122597670000005</c:v>
                </c:pt>
                <c:pt idx="49">
                  <c:v>78.40754561</c:v>
                </c:pt>
                <c:pt idx="50">
                  <c:v>78.644124169999998</c:v>
                </c:pt>
                <c:pt idx="51">
                  <c:v>78.860204319999994</c:v>
                </c:pt>
                <c:pt idx="52">
                  <c:v>79.047263240000007</c:v>
                </c:pt>
                <c:pt idx="53">
                  <c:v>79.183825760000005</c:v>
                </c:pt>
                <c:pt idx="54">
                  <c:v>79.28245149</c:v>
                </c:pt>
                <c:pt idx="55">
                  <c:v>76.989333569999999</c:v>
                </c:pt>
                <c:pt idx="56">
                  <c:v>76.462582040000001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88-4AFD-90A4-A24C7133F55A}"/>
            </c:ext>
          </c:extLst>
        </c:ser>
        <c:ser>
          <c:idx val="1"/>
          <c:order val="1"/>
          <c:tx>
            <c:strRef>
              <c:f>LE_2_Jó!$M$1:$M$2</c:f>
              <c:strCache>
                <c:ptCount val="2"/>
                <c:pt idx="0">
                  <c:v>1</c:v>
                </c:pt>
                <c:pt idx="1">
                  <c:v>XKX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LE_2_Jó!$M$3:$M$59</c:f>
              <c:numCache>
                <c:formatCode>General</c:formatCode>
                <c:ptCount val="57"/>
                <c:pt idx="0">
                  <c:v>63.040688359999997</c:v>
                </c:pt>
                <c:pt idx="1">
                  <c:v>63.322777270000003</c:v>
                </c:pt>
                <c:pt idx="2">
                  <c:v>63.65276059</c:v>
                </c:pt>
                <c:pt idx="3">
                  <c:v>63.935157019999998</c:v>
                </c:pt>
                <c:pt idx="4">
                  <c:v>64.272999189999993</c:v>
                </c:pt>
                <c:pt idx="5">
                  <c:v>64.583479420000003</c:v>
                </c:pt>
                <c:pt idx="6">
                  <c:v>64.874092489999995</c:v>
                </c:pt>
                <c:pt idx="7">
                  <c:v>65.193124409999996</c:v>
                </c:pt>
                <c:pt idx="8">
                  <c:v>65.522266610000003</c:v>
                </c:pt>
                <c:pt idx="9">
                  <c:v>65.830401440000003</c:v>
                </c:pt>
                <c:pt idx="10">
                  <c:v>66.134425390000004</c:v>
                </c:pt>
                <c:pt idx="11">
                  <c:v>66.441272920000003</c:v>
                </c:pt>
                <c:pt idx="12">
                  <c:v>66.740394100000003</c:v>
                </c:pt>
                <c:pt idx="13">
                  <c:v>67.049865729999993</c:v>
                </c:pt>
                <c:pt idx="14">
                  <c:v>67.388796830000004</c:v>
                </c:pt>
                <c:pt idx="15">
                  <c:v>67.684657779999995</c:v>
                </c:pt>
                <c:pt idx="16">
                  <c:v>67.989234260000003</c:v>
                </c:pt>
                <c:pt idx="17">
                  <c:v>68.302313280000007</c:v>
                </c:pt>
                <c:pt idx="18">
                  <c:v>68.640493809999995</c:v>
                </c:pt>
                <c:pt idx="19">
                  <c:v>68.997294389999993</c:v>
                </c:pt>
                <c:pt idx="20">
                  <c:v>69.274274660000003</c:v>
                </c:pt>
                <c:pt idx="21">
                  <c:v>69.587215760000007</c:v>
                </c:pt>
                <c:pt idx="22">
                  <c:v>69.929300100000006</c:v>
                </c:pt>
                <c:pt idx="23">
                  <c:v>70.279680959999993</c:v>
                </c:pt>
                <c:pt idx="24">
                  <c:v>70.601796010000001</c:v>
                </c:pt>
                <c:pt idx="25">
                  <c:v>70.917094219999996</c:v>
                </c:pt>
                <c:pt idx="26">
                  <c:v>71.245864749999996</c:v>
                </c:pt>
                <c:pt idx="27">
                  <c:v>71.487547950000007</c:v>
                </c:pt>
                <c:pt idx="28">
                  <c:v>71.817302670000004</c:v>
                </c:pt>
                <c:pt idx="29">
                  <c:v>72.124632390000002</c:v>
                </c:pt>
                <c:pt idx="30">
                  <c:v>72.441367319999998</c:v>
                </c:pt>
                <c:pt idx="31">
                  <c:v>72.760281500000005</c:v>
                </c:pt>
                <c:pt idx="32">
                  <c:v>73.065898090000005</c:v>
                </c:pt>
                <c:pt idx="33">
                  <c:v>71.306510630000005</c:v>
                </c:pt>
                <c:pt idx="34">
                  <c:v>69.418410300000005</c:v>
                </c:pt>
                <c:pt idx="35">
                  <c:v>74.071829410000007</c:v>
                </c:pt>
                <c:pt idx="36">
                  <c:v>74.393705569999995</c:v>
                </c:pt>
                <c:pt idx="37">
                  <c:v>74.675698659999995</c:v>
                </c:pt>
                <c:pt idx="38">
                  <c:v>74.968202039999994</c:v>
                </c:pt>
                <c:pt idx="39">
                  <c:v>75.304218610000007</c:v>
                </c:pt>
                <c:pt idx="40">
                  <c:v>75.615646389999995</c:v>
                </c:pt>
                <c:pt idx="41">
                  <c:v>75.635571749999997</c:v>
                </c:pt>
                <c:pt idx="42">
                  <c:v>76.516548139999998</c:v>
                </c:pt>
                <c:pt idx="43">
                  <c:v>77.391968520000006</c:v>
                </c:pt>
                <c:pt idx="44">
                  <c:v>77.665439840000005</c:v>
                </c:pt>
                <c:pt idx="45">
                  <c:v>77.629959889999995</c:v>
                </c:pt>
                <c:pt idx="46">
                  <c:v>77.740440140000004</c:v>
                </c:pt>
                <c:pt idx="47">
                  <c:v>78.279566680000002</c:v>
                </c:pt>
                <c:pt idx="48">
                  <c:v>78.58702332</c:v>
                </c:pt>
                <c:pt idx="49">
                  <c:v>78.880078089999998</c:v>
                </c:pt>
                <c:pt idx="50">
                  <c:v>78.921925470000005</c:v>
                </c:pt>
                <c:pt idx="51">
                  <c:v>78.980856520000003</c:v>
                </c:pt>
                <c:pt idx="52">
                  <c:v>78.783152329999993</c:v>
                </c:pt>
                <c:pt idx="53">
                  <c:v>78.695914680000001</c:v>
                </c:pt>
                <c:pt idx="54">
                  <c:v>79.022104639999995</c:v>
                </c:pt>
                <c:pt idx="55">
                  <c:v>76.566561789999994</c:v>
                </c:pt>
                <c:pt idx="56">
                  <c:v>76.806162889999996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88-4AFD-90A4-A24C7133F55A}"/>
            </c:ext>
          </c:extLst>
        </c:ser>
        <c:ser>
          <c:idx val="2"/>
          <c:order val="2"/>
          <c:tx>
            <c:strRef>
              <c:f>LE_2_Jó!$N$1:$N$2</c:f>
              <c:strCache>
                <c:ptCount val="2"/>
                <c:pt idx="0">
                  <c:v>2</c:v>
                </c:pt>
                <c:pt idx="1">
                  <c:v>AUT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LE_2_Jó!$N$3:$N$59</c:f>
              <c:numCache>
                <c:formatCode>General</c:formatCode>
                <c:ptCount val="57"/>
                <c:pt idx="0">
                  <c:v>69.931764389999998</c:v>
                </c:pt>
                <c:pt idx="1">
                  <c:v>70.222903669999994</c:v>
                </c:pt>
                <c:pt idx="2">
                  <c:v>70.115793499999995</c:v>
                </c:pt>
                <c:pt idx="3">
                  <c:v>70.268075749999994</c:v>
                </c:pt>
                <c:pt idx="4">
                  <c:v>70.041610509999998</c:v>
                </c:pt>
                <c:pt idx="5">
                  <c:v>70.086351260000001</c:v>
                </c:pt>
                <c:pt idx="6">
                  <c:v>70.290862020000006</c:v>
                </c:pt>
                <c:pt idx="7">
                  <c:v>70.62021661</c:v>
                </c:pt>
                <c:pt idx="8">
                  <c:v>71.196049189999997</c:v>
                </c:pt>
                <c:pt idx="9">
                  <c:v>71.174890849999997</c:v>
                </c:pt>
                <c:pt idx="10">
                  <c:v>71.327334019999995</c:v>
                </c:pt>
                <c:pt idx="11">
                  <c:v>71.788927459999996</c:v>
                </c:pt>
                <c:pt idx="12">
                  <c:v>72.135895989999995</c:v>
                </c:pt>
                <c:pt idx="13">
                  <c:v>72.204229720000001</c:v>
                </c:pt>
                <c:pt idx="14">
                  <c:v>72.544068120000006</c:v>
                </c:pt>
                <c:pt idx="15">
                  <c:v>72.668884390000002</c:v>
                </c:pt>
                <c:pt idx="16">
                  <c:v>72.991441809999998</c:v>
                </c:pt>
                <c:pt idx="17">
                  <c:v>73.144789729999999</c:v>
                </c:pt>
                <c:pt idx="18">
                  <c:v>73.218076760000002</c:v>
                </c:pt>
                <c:pt idx="19">
                  <c:v>73.767259460000005</c:v>
                </c:pt>
                <c:pt idx="20">
                  <c:v>73.987612549999994</c:v>
                </c:pt>
                <c:pt idx="21">
                  <c:v>74.458843130000005</c:v>
                </c:pt>
                <c:pt idx="22">
                  <c:v>74.90136905</c:v>
                </c:pt>
                <c:pt idx="23">
                  <c:v>75.375801330000002</c:v>
                </c:pt>
                <c:pt idx="24">
                  <c:v>75.464846899999998</c:v>
                </c:pt>
                <c:pt idx="25">
                  <c:v>75.739650979999993</c:v>
                </c:pt>
                <c:pt idx="26">
                  <c:v>75.793126889999996</c:v>
                </c:pt>
                <c:pt idx="27">
                  <c:v>75.993148959999999</c:v>
                </c:pt>
                <c:pt idx="28">
                  <c:v>76.225773869999998</c:v>
                </c:pt>
                <c:pt idx="29">
                  <c:v>76.542533129999995</c:v>
                </c:pt>
                <c:pt idx="30">
                  <c:v>76.776573650000003</c:v>
                </c:pt>
                <c:pt idx="31">
                  <c:v>77.026812800000002</c:v>
                </c:pt>
                <c:pt idx="32">
                  <c:v>77.429211390000006</c:v>
                </c:pt>
                <c:pt idx="33">
                  <c:v>77.783289600000003</c:v>
                </c:pt>
                <c:pt idx="34">
                  <c:v>77.955985720000001</c:v>
                </c:pt>
                <c:pt idx="35">
                  <c:v>78.235796669999999</c:v>
                </c:pt>
                <c:pt idx="36">
                  <c:v>78.719203359999995</c:v>
                </c:pt>
                <c:pt idx="37">
                  <c:v>78.846935950000002</c:v>
                </c:pt>
                <c:pt idx="38">
                  <c:v>78.849578859999994</c:v>
                </c:pt>
                <c:pt idx="39">
                  <c:v>79.363241099999996</c:v>
                </c:pt>
                <c:pt idx="40">
                  <c:v>79.520990810000001</c:v>
                </c:pt>
                <c:pt idx="41">
                  <c:v>79.965469720000002</c:v>
                </c:pt>
                <c:pt idx="42">
                  <c:v>80.167221670000004</c:v>
                </c:pt>
                <c:pt idx="43">
                  <c:v>80.363883200000004</c:v>
                </c:pt>
                <c:pt idx="44">
                  <c:v>80.206977089999995</c:v>
                </c:pt>
                <c:pt idx="45">
                  <c:v>80.464261649999997</c:v>
                </c:pt>
                <c:pt idx="46">
                  <c:v>80.828450309999994</c:v>
                </c:pt>
                <c:pt idx="47">
                  <c:v>80.840958450000002</c:v>
                </c:pt>
                <c:pt idx="48">
                  <c:v>81.078254999999999</c:v>
                </c:pt>
                <c:pt idx="49">
                  <c:v>81.390307359999994</c:v>
                </c:pt>
                <c:pt idx="50">
                  <c:v>81.159430889999996</c:v>
                </c:pt>
                <c:pt idx="51">
                  <c:v>81.592510559999994</c:v>
                </c:pt>
                <c:pt idx="52">
                  <c:v>81.639100089999999</c:v>
                </c:pt>
                <c:pt idx="53">
                  <c:v>81.686200069999998</c:v>
                </c:pt>
                <c:pt idx="54">
                  <c:v>81.907743620000005</c:v>
                </c:pt>
                <c:pt idx="55">
                  <c:v>81.503563970000002</c:v>
                </c:pt>
                <c:pt idx="56">
                  <c:v>81.579741560000002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88-4AFD-90A4-A24C7133F55A}"/>
            </c:ext>
          </c:extLst>
        </c:ser>
        <c:ser>
          <c:idx val="3"/>
          <c:order val="3"/>
          <c:tx>
            <c:strRef>
              <c:f>LE_2_Jó!$O$1:$O$2</c:f>
              <c:strCache>
                <c:ptCount val="2"/>
                <c:pt idx="0">
                  <c:v>2</c:v>
                </c:pt>
                <c:pt idx="1">
                  <c:v>BEL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LE_2_Jó!$O$3:$O$59</c:f>
              <c:numCache>
                <c:formatCode>General</c:formatCode>
                <c:ptCount val="57"/>
                <c:pt idx="0">
                  <c:v>70.552839789999993</c:v>
                </c:pt>
                <c:pt idx="1">
                  <c:v>70.628784730000007</c:v>
                </c:pt>
                <c:pt idx="2">
                  <c:v>70.911377959999996</c:v>
                </c:pt>
                <c:pt idx="3">
                  <c:v>70.607452409999993</c:v>
                </c:pt>
                <c:pt idx="4">
                  <c:v>70.673379209999993</c:v>
                </c:pt>
                <c:pt idx="5">
                  <c:v>70.935415239999998</c:v>
                </c:pt>
                <c:pt idx="6">
                  <c:v>71.084839090000003</c:v>
                </c:pt>
                <c:pt idx="7">
                  <c:v>71.410427220000003</c:v>
                </c:pt>
                <c:pt idx="8">
                  <c:v>71.633531099999999</c:v>
                </c:pt>
                <c:pt idx="9">
                  <c:v>71.96944981</c:v>
                </c:pt>
                <c:pt idx="10">
                  <c:v>71.962653180000004</c:v>
                </c:pt>
                <c:pt idx="11">
                  <c:v>72.102030040000002</c:v>
                </c:pt>
                <c:pt idx="12">
                  <c:v>72.756203170000006</c:v>
                </c:pt>
                <c:pt idx="13">
                  <c:v>72.703536229999997</c:v>
                </c:pt>
                <c:pt idx="14">
                  <c:v>73.197078759999997</c:v>
                </c:pt>
                <c:pt idx="15">
                  <c:v>73.239227999999997</c:v>
                </c:pt>
                <c:pt idx="16">
                  <c:v>73.649405259999995</c:v>
                </c:pt>
                <c:pt idx="17">
                  <c:v>73.877007730000003</c:v>
                </c:pt>
                <c:pt idx="18">
                  <c:v>73.877692609999997</c:v>
                </c:pt>
                <c:pt idx="19">
                  <c:v>74.366564839999995</c:v>
                </c:pt>
                <c:pt idx="20">
                  <c:v>74.465948109999999</c:v>
                </c:pt>
                <c:pt idx="21">
                  <c:v>74.665797659999996</c:v>
                </c:pt>
                <c:pt idx="22">
                  <c:v>75.287551690000001</c:v>
                </c:pt>
                <c:pt idx="23">
                  <c:v>75.587665200000004</c:v>
                </c:pt>
                <c:pt idx="24">
                  <c:v>75.643400970000002</c:v>
                </c:pt>
                <c:pt idx="25">
                  <c:v>76.055378439999998</c:v>
                </c:pt>
                <c:pt idx="26">
                  <c:v>76.196193940000001</c:v>
                </c:pt>
                <c:pt idx="27">
                  <c:v>76.355408609999998</c:v>
                </c:pt>
                <c:pt idx="28">
                  <c:v>76.361117739999997</c:v>
                </c:pt>
                <c:pt idx="29">
                  <c:v>76.714215640000006</c:v>
                </c:pt>
                <c:pt idx="30">
                  <c:v>76.838485050000003</c:v>
                </c:pt>
                <c:pt idx="31">
                  <c:v>77.182515660000007</c:v>
                </c:pt>
                <c:pt idx="32">
                  <c:v>77.400428669999997</c:v>
                </c:pt>
                <c:pt idx="33">
                  <c:v>77.474269550000002</c:v>
                </c:pt>
                <c:pt idx="34">
                  <c:v>77.645737659999995</c:v>
                </c:pt>
                <c:pt idx="35">
                  <c:v>77.766457959999997</c:v>
                </c:pt>
                <c:pt idx="36">
                  <c:v>78.080716710000004</c:v>
                </c:pt>
                <c:pt idx="37">
                  <c:v>78.166706570000002</c:v>
                </c:pt>
                <c:pt idx="38">
                  <c:v>78.319787430000005</c:v>
                </c:pt>
                <c:pt idx="39">
                  <c:v>78.959888500000005</c:v>
                </c:pt>
                <c:pt idx="40">
                  <c:v>79.052602870000001</c:v>
                </c:pt>
                <c:pt idx="41">
                  <c:v>79.388374229999997</c:v>
                </c:pt>
                <c:pt idx="42">
                  <c:v>79.526162529999993</c:v>
                </c:pt>
                <c:pt idx="43">
                  <c:v>79.576895910000005</c:v>
                </c:pt>
                <c:pt idx="44">
                  <c:v>79.846992979999996</c:v>
                </c:pt>
                <c:pt idx="45">
                  <c:v>80.033044239999995</c:v>
                </c:pt>
                <c:pt idx="46">
                  <c:v>80.364939210000003</c:v>
                </c:pt>
                <c:pt idx="47">
                  <c:v>80.260747899999998</c:v>
                </c:pt>
                <c:pt idx="48">
                  <c:v>80.467964879999997</c:v>
                </c:pt>
                <c:pt idx="49">
                  <c:v>81.081070260000004</c:v>
                </c:pt>
                <c:pt idx="50">
                  <c:v>80.889796469999993</c:v>
                </c:pt>
                <c:pt idx="51">
                  <c:v>81.266128510000001</c:v>
                </c:pt>
                <c:pt idx="52">
                  <c:v>81.361762490000004</c:v>
                </c:pt>
                <c:pt idx="53">
                  <c:v>81.478681809999998</c:v>
                </c:pt>
                <c:pt idx="54">
                  <c:v>81.831121730000007</c:v>
                </c:pt>
                <c:pt idx="55">
                  <c:v>80.788350969999996</c:v>
                </c:pt>
                <c:pt idx="56">
                  <c:v>81.878719329999996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88-4AFD-90A4-A24C7133F55A}"/>
            </c:ext>
          </c:extLst>
        </c:ser>
        <c:ser>
          <c:idx val="4"/>
          <c:order val="4"/>
          <c:tx>
            <c:strRef>
              <c:f>LE_2_Jó!$P$1:$P$2</c:f>
              <c:strCache>
                <c:ptCount val="2"/>
                <c:pt idx="0">
                  <c:v>2</c:v>
                </c:pt>
                <c:pt idx="1">
                  <c:v>CHE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LE_2_Jó!$P$3:$P$59</c:f>
              <c:numCache>
                <c:formatCode>General</c:formatCode>
                <c:ptCount val="57"/>
                <c:pt idx="0">
                  <c:v>72.318047879999995</c:v>
                </c:pt>
                <c:pt idx="1">
                  <c:v>72.449745780000001</c:v>
                </c:pt>
                <c:pt idx="2">
                  <c:v>72.741184730000001</c:v>
                </c:pt>
                <c:pt idx="3">
                  <c:v>72.705449599999994</c:v>
                </c:pt>
                <c:pt idx="4">
                  <c:v>72.717366560000002</c:v>
                </c:pt>
                <c:pt idx="5">
                  <c:v>73.123845259999996</c:v>
                </c:pt>
                <c:pt idx="6">
                  <c:v>73.24078548</c:v>
                </c:pt>
                <c:pt idx="7">
                  <c:v>73.759380089999993</c:v>
                </c:pt>
                <c:pt idx="8">
                  <c:v>74.060168520000005</c:v>
                </c:pt>
                <c:pt idx="9">
                  <c:v>74.401626140000005</c:v>
                </c:pt>
                <c:pt idx="10">
                  <c:v>74.791584349999994</c:v>
                </c:pt>
                <c:pt idx="11">
                  <c:v>74.905972259999999</c:v>
                </c:pt>
                <c:pt idx="12">
                  <c:v>75.367367639999998</c:v>
                </c:pt>
                <c:pt idx="13">
                  <c:v>75.307840859999999</c:v>
                </c:pt>
                <c:pt idx="14">
                  <c:v>75.607472509999994</c:v>
                </c:pt>
                <c:pt idx="15">
                  <c:v>75.589506159999999</c:v>
                </c:pt>
                <c:pt idx="16">
                  <c:v>75.81825456</c:v>
                </c:pt>
                <c:pt idx="17">
                  <c:v>76.162199790000003</c:v>
                </c:pt>
                <c:pt idx="18">
                  <c:v>76.157248350000003</c:v>
                </c:pt>
                <c:pt idx="19">
                  <c:v>76.755967260000006</c:v>
                </c:pt>
                <c:pt idx="20">
                  <c:v>76.881848210000001</c:v>
                </c:pt>
                <c:pt idx="21">
                  <c:v>77.040345139999999</c:v>
                </c:pt>
                <c:pt idx="22">
                  <c:v>77.331557970000006</c:v>
                </c:pt>
                <c:pt idx="23">
                  <c:v>77.364415919999999</c:v>
                </c:pt>
                <c:pt idx="24">
                  <c:v>77.55708362</c:v>
                </c:pt>
                <c:pt idx="25">
                  <c:v>77.384922250000002</c:v>
                </c:pt>
                <c:pt idx="26">
                  <c:v>77.647977780000005</c:v>
                </c:pt>
                <c:pt idx="27">
                  <c:v>77.943740879999993</c:v>
                </c:pt>
                <c:pt idx="28">
                  <c:v>78.233160429999998</c:v>
                </c:pt>
                <c:pt idx="29">
                  <c:v>78.494157920000006</c:v>
                </c:pt>
                <c:pt idx="30">
                  <c:v>78.56479779</c:v>
                </c:pt>
                <c:pt idx="31">
                  <c:v>79.048917309999993</c:v>
                </c:pt>
                <c:pt idx="32">
                  <c:v>79.232416889999996</c:v>
                </c:pt>
                <c:pt idx="33">
                  <c:v>79.474861099999998</c:v>
                </c:pt>
                <c:pt idx="34">
                  <c:v>79.723053710000002</c:v>
                </c:pt>
                <c:pt idx="35">
                  <c:v>79.833518949999998</c:v>
                </c:pt>
                <c:pt idx="36">
                  <c:v>80.250687459999995</c:v>
                </c:pt>
                <c:pt idx="37">
                  <c:v>80.443123450000002</c:v>
                </c:pt>
                <c:pt idx="38">
                  <c:v>80.531990870000001</c:v>
                </c:pt>
                <c:pt idx="39">
                  <c:v>81.053349789999999</c:v>
                </c:pt>
                <c:pt idx="40">
                  <c:v>81.233758080000001</c:v>
                </c:pt>
                <c:pt idx="41">
                  <c:v>81.546411460000002</c:v>
                </c:pt>
                <c:pt idx="42">
                  <c:v>81.69878353</c:v>
                </c:pt>
                <c:pt idx="43">
                  <c:v>81.966417070000006</c:v>
                </c:pt>
                <c:pt idx="44">
                  <c:v>81.984961859999999</c:v>
                </c:pt>
                <c:pt idx="45">
                  <c:v>82.283088559999996</c:v>
                </c:pt>
                <c:pt idx="46">
                  <c:v>82.570701369999995</c:v>
                </c:pt>
                <c:pt idx="47">
                  <c:v>82.61576642</c:v>
                </c:pt>
                <c:pt idx="48">
                  <c:v>82.690279489999995</c:v>
                </c:pt>
                <c:pt idx="49">
                  <c:v>83.08485245</c:v>
                </c:pt>
                <c:pt idx="50">
                  <c:v>82.846781350000001</c:v>
                </c:pt>
                <c:pt idx="51">
                  <c:v>83.445237039999995</c:v>
                </c:pt>
                <c:pt idx="52">
                  <c:v>83.41246529</c:v>
                </c:pt>
                <c:pt idx="53">
                  <c:v>83.561547140000002</c:v>
                </c:pt>
                <c:pt idx="54">
                  <c:v>83.780220560000004</c:v>
                </c:pt>
                <c:pt idx="55">
                  <c:v>83.066965030000006</c:v>
                </c:pt>
                <c:pt idx="56">
                  <c:v>83.987164579999998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E88-4AFD-90A4-A24C7133F55A}"/>
            </c:ext>
          </c:extLst>
        </c:ser>
        <c:ser>
          <c:idx val="5"/>
          <c:order val="5"/>
          <c:tx>
            <c:strRef>
              <c:f>LE_2_Jó!$Q$1:$Q$2</c:f>
              <c:strCache>
                <c:ptCount val="2"/>
                <c:pt idx="0">
                  <c:v>2</c:v>
                </c:pt>
                <c:pt idx="1">
                  <c:v>DEU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LE_2_Jó!$Q$3:$Q$59</c:f>
              <c:numCache>
                <c:formatCode>General</c:formatCode>
                <c:ptCount val="57"/>
                <c:pt idx="0">
                  <c:v>70.623495259999999</c:v>
                </c:pt>
                <c:pt idx="1">
                  <c:v>70.741631260000005</c:v>
                </c:pt>
                <c:pt idx="2">
                  <c:v>70.957102019999994</c:v>
                </c:pt>
                <c:pt idx="3">
                  <c:v>70.604495499999999</c:v>
                </c:pt>
                <c:pt idx="4">
                  <c:v>70.45604007</c:v>
                </c:pt>
                <c:pt idx="5">
                  <c:v>70.679836699999996</c:v>
                </c:pt>
                <c:pt idx="6">
                  <c:v>70.915812090000003</c:v>
                </c:pt>
                <c:pt idx="7">
                  <c:v>71.153671169999996</c:v>
                </c:pt>
                <c:pt idx="8">
                  <c:v>71.367445750000002</c:v>
                </c:pt>
                <c:pt idx="9">
                  <c:v>71.683922069999994</c:v>
                </c:pt>
                <c:pt idx="10">
                  <c:v>71.520507300000006</c:v>
                </c:pt>
                <c:pt idx="11">
                  <c:v>71.981630730000006</c:v>
                </c:pt>
                <c:pt idx="12">
                  <c:v>72.591966279999994</c:v>
                </c:pt>
                <c:pt idx="13">
                  <c:v>72.572294310000004</c:v>
                </c:pt>
                <c:pt idx="14">
                  <c:v>72.920617660000005</c:v>
                </c:pt>
                <c:pt idx="15">
                  <c:v>73.092412199999998</c:v>
                </c:pt>
                <c:pt idx="16">
                  <c:v>73.336844170000006</c:v>
                </c:pt>
                <c:pt idx="17">
                  <c:v>73.633367120000003</c:v>
                </c:pt>
                <c:pt idx="18">
                  <c:v>73.923310880000002</c:v>
                </c:pt>
                <c:pt idx="19">
                  <c:v>74.385366469999994</c:v>
                </c:pt>
                <c:pt idx="20">
                  <c:v>74.497210080000002</c:v>
                </c:pt>
                <c:pt idx="21">
                  <c:v>74.700129590000003</c:v>
                </c:pt>
                <c:pt idx="22">
                  <c:v>75.112146019999997</c:v>
                </c:pt>
                <c:pt idx="23">
                  <c:v>75.299092430000002</c:v>
                </c:pt>
                <c:pt idx="24">
                  <c:v>75.484807270000005</c:v>
                </c:pt>
                <c:pt idx="25">
                  <c:v>75.358778740000005</c:v>
                </c:pt>
                <c:pt idx="26">
                  <c:v>75.575860210000002</c:v>
                </c:pt>
                <c:pt idx="27">
                  <c:v>76.018718590000006</c:v>
                </c:pt>
                <c:pt idx="28">
                  <c:v>76.095938399999994</c:v>
                </c:pt>
                <c:pt idx="29">
                  <c:v>76.393051839999998</c:v>
                </c:pt>
                <c:pt idx="30">
                  <c:v>76.561881540000002</c:v>
                </c:pt>
                <c:pt idx="31">
                  <c:v>76.792150190000001</c:v>
                </c:pt>
                <c:pt idx="32">
                  <c:v>77.22587729</c:v>
                </c:pt>
                <c:pt idx="33">
                  <c:v>77.576818829999993</c:v>
                </c:pt>
                <c:pt idx="34">
                  <c:v>77.805595819999994</c:v>
                </c:pt>
                <c:pt idx="35">
                  <c:v>78.06365065</c:v>
                </c:pt>
                <c:pt idx="36">
                  <c:v>78.409466609999996</c:v>
                </c:pt>
                <c:pt idx="37">
                  <c:v>78.482682769999997</c:v>
                </c:pt>
                <c:pt idx="38">
                  <c:v>78.544311759999999</c:v>
                </c:pt>
                <c:pt idx="39">
                  <c:v>79.126277790000003</c:v>
                </c:pt>
                <c:pt idx="40">
                  <c:v>79.261799379999999</c:v>
                </c:pt>
                <c:pt idx="41">
                  <c:v>79.59056511</c:v>
                </c:pt>
                <c:pt idx="42">
                  <c:v>79.741198839999996</c:v>
                </c:pt>
                <c:pt idx="43">
                  <c:v>79.82606045</c:v>
                </c:pt>
                <c:pt idx="44">
                  <c:v>79.924752999999995</c:v>
                </c:pt>
                <c:pt idx="45">
                  <c:v>80.086384519999996</c:v>
                </c:pt>
                <c:pt idx="46">
                  <c:v>80.360017510000006</c:v>
                </c:pt>
                <c:pt idx="47">
                  <c:v>80.505825389999998</c:v>
                </c:pt>
                <c:pt idx="48">
                  <c:v>80.463340509999995</c:v>
                </c:pt>
                <c:pt idx="49">
                  <c:v>80.915079039999995</c:v>
                </c:pt>
                <c:pt idx="50">
                  <c:v>80.57416198</c:v>
                </c:pt>
                <c:pt idx="51">
                  <c:v>80.84710991</c:v>
                </c:pt>
                <c:pt idx="52">
                  <c:v>80.944228640000006</c:v>
                </c:pt>
                <c:pt idx="53">
                  <c:v>81.171653930000005</c:v>
                </c:pt>
                <c:pt idx="54">
                  <c:v>81.558412369999999</c:v>
                </c:pt>
                <c:pt idx="55">
                  <c:v>81.147186570000002</c:v>
                </c:pt>
                <c:pt idx="56">
                  <c:v>80.63012363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E88-4AFD-90A4-A24C7133F55A}"/>
            </c:ext>
          </c:extLst>
        </c:ser>
        <c:ser>
          <c:idx val="6"/>
          <c:order val="6"/>
          <c:tx>
            <c:strRef>
              <c:f>LE_2_Jó!$R$1:$R$2</c:f>
              <c:strCache>
                <c:ptCount val="2"/>
                <c:pt idx="0">
                  <c:v>2</c:v>
                </c:pt>
                <c:pt idx="1">
                  <c:v>DNK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LE_2_Jó!$R$3:$R$59</c:f>
              <c:numCache>
                <c:formatCode>General</c:formatCode>
                <c:ptCount val="57"/>
                <c:pt idx="0">
                  <c:v>72.387888059999995</c:v>
                </c:pt>
                <c:pt idx="1">
                  <c:v>72.465486209999995</c:v>
                </c:pt>
                <c:pt idx="2">
                  <c:v>72.953707469999998</c:v>
                </c:pt>
                <c:pt idx="3">
                  <c:v>73.145931619999999</c:v>
                </c:pt>
                <c:pt idx="4">
                  <c:v>73.243364270000001</c:v>
                </c:pt>
                <c:pt idx="5">
                  <c:v>73.363534270000002</c:v>
                </c:pt>
                <c:pt idx="6">
                  <c:v>73.42933395</c:v>
                </c:pt>
                <c:pt idx="7">
                  <c:v>73.46894064</c:v>
                </c:pt>
                <c:pt idx="8">
                  <c:v>73.695389289999994</c:v>
                </c:pt>
                <c:pt idx="9">
                  <c:v>73.823048389999997</c:v>
                </c:pt>
                <c:pt idx="10">
                  <c:v>74.100912699999995</c:v>
                </c:pt>
                <c:pt idx="11">
                  <c:v>73.769142430000002</c:v>
                </c:pt>
                <c:pt idx="12">
                  <c:v>74.658885710000007</c:v>
                </c:pt>
                <c:pt idx="13">
                  <c:v>74.425632359999994</c:v>
                </c:pt>
                <c:pt idx="14">
                  <c:v>74.239702100000002</c:v>
                </c:pt>
                <c:pt idx="15">
                  <c:v>74.127897509999997</c:v>
                </c:pt>
                <c:pt idx="16">
                  <c:v>74.248450149999996</c:v>
                </c:pt>
                <c:pt idx="17">
                  <c:v>74.594095719999999</c:v>
                </c:pt>
                <c:pt idx="18">
                  <c:v>74.452838259999993</c:v>
                </c:pt>
                <c:pt idx="19">
                  <c:v>74.613733730000007</c:v>
                </c:pt>
                <c:pt idx="20">
                  <c:v>74.477406880000004</c:v>
                </c:pt>
                <c:pt idx="21">
                  <c:v>74.637183820000004</c:v>
                </c:pt>
                <c:pt idx="22">
                  <c:v>74.743126439999998</c:v>
                </c:pt>
                <c:pt idx="23">
                  <c:v>74.837962820000001</c:v>
                </c:pt>
                <c:pt idx="24">
                  <c:v>74.857860729999999</c:v>
                </c:pt>
                <c:pt idx="25">
                  <c:v>74.863566160000005</c:v>
                </c:pt>
                <c:pt idx="26">
                  <c:v>75.225575620000001</c:v>
                </c:pt>
                <c:pt idx="27">
                  <c:v>75.267181660000006</c:v>
                </c:pt>
                <c:pt idx="28">
                  <c:v>75.187727820000006</c:v>
                </c:pt>
                <c:pt idx="29">
                  <c:v>75.439428309999997</c:v>
                </c:pt>
                <c:pt idx="30">
                  <c:v>75.285622149999995</c:v>
                </c:pt>
                <c:pt idx="31">
                  <c:v>75.662316829999995</c:v>
                </c:pt>
                <c:pt idx="32">
                  <c:v>76.039668860000006</c:v>
                </c:pt>
                <c:pt idx="33">
                  <c:v>76.434275290000002</c:v>
                </c:pt>
                <c:pt idx="34">
                  <c:v>76.576337559999999</c:v>
                </c:pt>
                <c:pt idx="35">
                  <c:v>76.81368621</c:v>
                </c:pt>
                <c:pt idx="36">
                  <c:v>76.972103910000001</c:v>
                </c:pt>
                <c:pt idx="37">
                  <c:v>77.097274609999999</c:v>
                </c:pt>
                <c:pt idx="38">
                  <c:v>77.399162709999999</c:v>
                </c:pt>
                <c:pt idx="39">
                  <c:v>77.783566280000002</c:v>
                </c:pt>
                <c:pt idx="40">
                  <c:v>78.224314419999999</c:v>
                </c:pt>
                <c:pt idx="41">
                  <c:v>78.221832070000005</c:v>
                </c:pt>
                <c:pt idx="42">
                  <c:v>78.348021889999998</c:v>
                </c:pt>
                <c:pt idx="43">
                  <c:v>78.713438359999998</c:v>
                </c:pt>
                <c:pt idx="44">
                  <c:v>78.956500919999996</c:v>
                </c:pt>
                <c:pt idx="45">
                  <c:v>79.245906590000004</c:v>
                </c:pt>
                <c:pt idx="46">
                  <c:v>79.784476949999998</c:v>
                </c:pt>
                <c:pt idx="47">
                  <c:v>80.08072627</c:v>
                </c:pt>
                <c:pt idx="48">
                  <c:v>80.304214700000003</c:v>
                </c:pt>
                <c:pt idx="49">
                  <c:v>80.630174650000001</c:v>
                </c:pt>
                <c:pt idx="50">
                  <c:v>80.737989499999998</c:v>
                </c:pt>
                <c:pt idx="51">
                  <c:v>80.880348179999999</c:v>
                </c:pt>
                <c:pt idx="52">
                  <c:v>81.111193189999995</c:v>
                </c:pt>
                <c:pt idx="53">
                  <c:v>80.99004961</c:v>
                </c:pt>
                <c:pt idx="54">
                  <c:v>81.433709039999997</c:v>
                </c:pt>
                <c:pt idx="55">
                  <c:v>81.544908550000002</c:v>
                </c:pt>
                <c:pt idx="56">
                  <c:v>81.375257340000005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E88-4AFD-90A4-A24C7133F55A}"/>
            </c:ext>
          </c:extLst>
        </c:ser>
        <c:ser>
          <c:idx val="7"/>
          <c:order val="7"/>
          <c:tx>
            <c:strRef>
              <c:f>LE_2_Jó!$S$1:$S$2</c:f>
              <c:strCache>
                <c:ptCount val="2"/>
                <c:pt idx="0">
                  <c:v>2</c:v>
                </c:pt>
                <c:pt idx="1">
                  <c:v>ESP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LE_2_Jó!$S$3:$S$59</c:f>
              <c:numCache>
                <c:formatCode>General</c:formatCode>
                <c:ptCount val="57"/>
                <c:pt idx="0">
                  <c:v>70.902507259999993</c:v>
                </c:pt>
                <c:pt idx="1">
                  <c:v>71.162053400000005</c:v>
                </c:pt>
                <c:pt idx="2">
                  <c:v>71.350721129999997</c:v>
                </c:pt>
                <c:pt idx="3">
                  <c:v>71.676199539999999</c:v>
                </c:pt>
                <c:pt idx="4">
                  <c:v>71.140217519999993</c:v>
                </c:pt>
                <c:pt idx="5">
                  <c:v>72.151395070000007</c:v>
                </c:pt>
                <c:pt idx="6">
                  <c:v>71.737265530000002</c:v>
                </c:pt>
                <c:pt idx="7">
                  <c:v>72.955728910000005</c:v>
                </c:pt>
                <c:pt idx="8">
                  <c:v>72.734814569999998</c:v>
                </c:pt>
                <c:pt idx="9">
                  <c:v>73.095126759999999</c:v>
                </c:pt>
                <c:pt idx="10">
                  <c:v>73.494491479999994</c:v>
                </c:pt>
                <c:pt idx="11">
                  <c:v>73.809297990000005</c:v>
                </c:pt>
                <c:pt idx="12">
                  <c:v>74.309113100000005</c:v>
                </c:pt>
                <c:pt idx="13">
                  <c:v>74.498487920000002</c:v>
                </c:pt>
                <c:pt idx="14">
                  <c:v>74.991813230000005</c:v>
                </c:pt>
                <c:pt idx="15">
                  <c:v>75.528109110000003</c:v>
                </c:pt>
                <c:pt idx="16">
                  <c:v>75.708027349999995</c:v>
                </c:pt>
                <c:pt idx="17">
                  <c:v>76.320679139999996</c:v>
                </c:pt>
                <c:pt idx="18">
                  <c:v>76.098506470000004</c:v>
                </c:pt>
                <c:pt idx="19">
                  <c:v>76.484071929999999</c:v>
                </c:pt>
                <c:pt idx="20">
                  <c:v>76.411872939999995</c:v>
                </c:pt>
                <c:pt idx="21">
                  <c:v>76.704093959999994</c:v>
                </c:pt>
                <c:pt idx="22">
                  <c:v>76.957316930000005</c:v>
                </c:pt>
                <c:pt idx="23">
                  <c:v>76.950081339999997</c:v>
                </c:pt>
                <c:pt idx="24">
                  <c:v>76.999124879999997</c:v>
                </c:pt>
                <c:pt idx="25">
                  <c:v>77.00174097</c:v>
                </c:pt>
                <c:pt idx="26">
                  <c:v>77.12988086</c:v>
                </c:pt>
                <c:pt idx="27">
                  <c:v>77.590354809999994</c:v>
                </c:pt>
                <c:pt idx="28">
                  <c:v>77.730241809999995</c:v>
                </c:pt>
                <c:pt idx="29">
                  <c:v>78.116609909999994</c:v>
                </c:pt>
                <c:pt idx="30">
                  <c:v>78.202914980000003</c:v>
                </c:pt>
                <c:pt idx="31">
                  <c:v>78.341706650000006</c:v>
                </c:pt>
                <c:pt idx="32">
                  <c:v>78.853419079999995</c:v>
                </c:pt>
                <c:pt idx="33">
                  <c:v>78.942771300000004</c:v>
                </c:pt>
                <c:pt idx="34">
                  <c:v>78.947826079999999</c:v>
                </c:pt>
                <c:pt idx="35">
                  <c:v>79.417172930000007</c:v>
                </c:pt>
                <c:pt idx="36">
                  <c:v>79.744414820000003</c:v>
                </c:pt>
                <c:pt idx="37">
                  <c:v>79.823763639999996</c:v>
                </c:pt>
                <c:pt idx="38">
                  <c:v>79.754816349999999</c:v>
                </c:pt>
                <c:pt idx="39">
                  <c:v>80.336169699999999</c:v>
                </c:pt>
                <c:pt idx="40">
                  <c:v>80.32827211</c:v>
                </c:pt>
                <c:pt idx="41">
                  <c:v>80.972453459999997</c:v>
                </c:pt>
                <c:pt idx="42">
                  <c:v>80.980268899999999</c:v>
                </c:pt>
                <c:pt idx="43">
                  <c:v>81.290243570000001</c:v>
                </c:pt>
                <c:pt idx="44">
                  <c:v>81.640755940000005</c:v>
                </c:pt>
                <c:pt idx="45">
                  <c:v>82.021448050000004</c:v>
                </c:pt>
                <c:pt idx="46">
                  <c:v>82.197397449999997</c:v>
                </c:pt>
                <c:pt idx="47">
                  <c:v>82.211211140000003</c:v>
                </c:pt>
                <c:pt idx="48">
                  <c:v>82.719918550000003</c:v>
                </c:pt>
                <c:pt idx="49">
                  <c:v>82.858005219999995</c:v>
                </c:pt>
                <c:pt idx="50">
                  <c:v>82.646373409999995</c:v>
                </c:pt>
                <c:pt idx="51">
                  <c:v>83.041134200000002</c:v>
                </c:pt>
                <c:pt idx="52">
                  <c:v>83.029537779999998</c:v>
                </c:pt>
                <c:pt idx="53">
                  <c:v>83.14355329</c:v>
                </c:pt>
                <c:pt idx="54">
                  <c:v>83.53207768</c:v>
                </c:pt>
                <c:pt idx="55">
                  <c:v>82.289247209999999</c:v>
                </c:pt>
                <c:pt idx="56">
                  <c:v>83.009965309999998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E88-4AFD-90A4-A24C7133F55A}"/>
            </c:ext>
          </c:extLst>
        </c:ser>
        <c:ser>
          <c:idx val="8"/>
          <c:order val="8"/>
          <c:tx>
            <c:strRef>
              <c:f>LE_2_Jó!$T$1:$T$2</c:f>
              <c:strCache>
                <c:ptCount val="2"/>
                <c:pt idx="0">
                  <c:v>2</c:v>
                </c:pt>
                <c:pt idx="1">
                  <c:v>FIN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LE_2_Jó!$T$3:$T$59</c:f>
              <c:numCache>
                <c:formatCode>General</c:formatCode>
                <c:ptCount val="57"/>
                <c:pt idx="0">
                  <c:v>69.126947450000003</c:v>
                </c:pt>
                <c:pt idx="1">
                  <c:v>69.644580660000003</c:v>
                </c:pt>
                <c:pt idx="2">
                  <c:v>69.817081000000002</c:v>
                </c:pt>
                <c:pt idx="3">
                  <c:v>69.782948140000002</c:v>
                </c:pt>
                <c:pt idx="4">
                  <c:v>69.647770379999997</c:v>
                </c:pt>
                <c:pt idx="5">
                  <c:v>70.324189759999996</c:v>
                </c:pt>
                <c:pt idx="6">
                  <c:v>70.146809399999995</c:v>
                </c:pt>
                <c:pt idx="7">
                  <c:v>70.867266009999994</c:v>
                </c:pt>
                <c:pt idx="8">
                  <c:v>71.366205179999994</c:v>
                </c:pt>
                <c:pt idx="9">
                  <c:v>71.292300780000005</c:v>
                </c:pt>
                <c:pt idx="10">
                  <c:v>71.837489790000006</c:v>
                </c:pt>
                <c:pt idx="11">
                  <c:v>71.988743439999993</c:v>
                </c:pt>
                <c:pt idx="12">
                  <c:v>72.513260099999997</c:v>
                </c:pt>
                <c:pt idx="13">
                  <c:v>73.080135330000005</c:v>
                </c:pt>
                <c:pt idx="14">
                  <c:v>73.359916330000004</c:v>
                </c:pt>
                <c:pt idx="15">
                  <c:v>73.648857149999998</c:v>
                </c:pt>
                <c:pt idx="16">
                  <c:v>73.964681400000003</c:v>
                </c:pt>
                <c:pt idx="17">
                  <c:v>74.530008069999994</c:v>
                </c:pt>
                <c:pt idx="18">
                  <c:v>74.437433650000003</c:v>
                </c:pt>
                <c:pt idx="19">
                  <c:v>74.743340540000005</c:v>
                </c:pt>
                <c:pt idx="20">
                  <c:v>74.42345306</c:v>
                </c:pt>
                <c:pt idx="21">
                  <c:v>74.766235480000006</c:v>
                </c:pt>
                <c:pt idx="22">
                  <c:v>74.798777790000003</c:v>
                </c:pt>
                <c:pt idx="23">
                  <c:v>74.764470329999995</c:v>
                </c:pt>
                <c:pt idx="24">
                  <c:v>74.968566969999998</c:v>
                </c:pt>
                <c:pt idx="25">
                  <c:v>74.989306709999994</c:v>
                </c:pt>
                <c:pt idx="26">
                  <c:v>75.407070099999999</c:v>
                </c:pt>
                <c:pt idx="27">
                  <c:v>75.64694575</c:v>
                </c:pt>
                <c:pt idx="28">
                  <c:v>75.884945979999998</c:v>
                </c:pt>
                <c:pt idx="29">
                  <c:v>76.574847550000001</c:v>
                </c:pt>
                <c:pt idx="30">
                  <c:v>76.603897500000002</c:v>
                </c:pt>
                <c:pt idx="31">
                  <c:v>76.869626490000002</c:v>
                </c:pt>
                <c:pt idx="32">
                  <c:v>77.064091120000001</c:v>
                </c:pt>
                <c:pt idx="33">
                  <c:v>77.259141439999993</c:v>
                </c:pt>
                <c:pt idx="34">
                  <c:v>77.450760700000004</c:v>
                </c:pt>
                <c:pt idx="35">
                  <c:v>77.671181340000004</c:v>
                </c:pt>
                <c:pt idx="36">
                  <c:v>78.142242260000003</c:v>
                </c:pt>
                <c:pt idx="37">
                  <c:v>78.269829439999995</c:v>
                </c:pt>
                <c:pt idx="38">
                  <c:v>78.533274050000003</c:v>
                </c:pt>
                <c:pt idx="39">
                  <c:v>78.845979560000004</c:v>
                </c:pt>
                <c:pt idx="40">
                  <c:v>78.971345549999995</c:v>
                </c:pt>
                <c:pt idx="41">
                  <c:v>79.372858530000002</c:v>
                </c:pt>
                <c:pt idx="42">
                  <c:v>79.39067636</c:v>
                </c:pt>
                <c:pt idx="43">
                  <c:v>79.694994789999996</c:v>
                </c:pt>
                <c:pt idx="44">
                  <c:v>79.830966270000005</c:v>
                </c:pt>
                <c:pt idx="45">
                  <c:v>80.011686760000003</c:v>
                </c:pt>
                <c:pt idx="46">
                  <c:v>80.391512379999995</c:v>
                </c:pt>
                <c:pt idx="47">
                  <c:v>80.500751249999993</c:v>
                </c:pt>
                <c:pt idx="48">
                  <c:v>80.883126149999995</c:v>
                </c:pt>
                <c:pt idx="49">
                  <c:v>81.012488050000002</c:v>
                </c:pt>
                <c:pt idx="50">
                  <c:v>81.41783178</c:v>
                </c:pt>
                <c:pt idx="51">
                  <c:v>81.291487050000001</c:v>
                </c:pt>
                <c:pt idx="52">
                  <c:v>81.497647119999996</c:v>
                </c:pt>
                <c:pt idx="53">
                  <c:v>81.62659137</c:v>
                </c:pt>
                <c:pt idx="54">
                  <c:v>81.870588249999997</c:v>
                </c:pt>
                <c:pt idx="55">
                  <c:v>81.865691799999993</c:v>
                </c:pt>
                <c:pt idx="56">
                  <c:v>82.038112269999999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E88-4AFD-90A4-A24C7133F55A}"/>
            </c:ext>
          </c:extLst>
        </c:ser>
        <c:ser>
          <c:idx val="9"/>
          <c:order val="9"/>
          <c:tx>
            <c:strRef>
              <c:f>LE_2_Jó!$U$1:$U$2</c:f>
              <c:strCache>
                <c:ptCount val="2"/>
                <c:pt idx="0">
                  <c:v>2</c:v>
                </c:pt>
                <c:pt idx="1">
                  <c:v>FRA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LE_2_Jó!$U$3:$U$59</c:f>
              <c:numCache>
                <c:formatCode>General</c:formatCode>
                <c:ptCount val="57"/>
                <c:pt idx="0">
                  <c:v>71.103373419999997</c:v>
                </c:pt>
                <c:pt idx="1">
                  <c:v>71.509795699999998</c:v>
                </c:pt>
                <c:pt idx="2">
                  <c:v>71.492692039999994</c:v>
                </c:pt>
                <c:pt idx="3">
                  <c:v>71.479183890000002</c:v>
                </c:pt>
                <c:pt idx="4">
                  <c:v>71.202052399999999</c:v>
                </c:pt>
                <c:pt idx="5">
                  <c:v>72.090250760000004</c:v>
                </c:pt>
                <c:pt idx="6">
                  <c:v>72.074607540000002</c:v>
                </c:pt>
                <c:pt idx="7">
                  <c:v>72.316300780000006</c:v>
                </c:pt>
                <c:pt idx="8">
                  <c:v>72.479939060000007</c:v>
                </c:pt>
                <c:pt idx="9">
                  <c:v>72.810251199999996</c:v>
                </c:pt>
                <c:pt idx="10">
                  <c:v>72.907209429999995</c:v>
                </c:pt>
                <c:pt idx="11">
                  <c:v>73.126167069999994</c:v>
                </c:pt>
                <c:pt idx="12">
                  <c:v>73.730735409999994</c:v>
                </c:pt>
                <c:pt idx="13">
                  <c:v>73.84590919</c:v>
                </c:pt>
                <c:pt idx="14">
                  <c:v>74.12554557</c:v>
                </c:pt>
                <c:pt idx="15">
                  <c:v>74.233213860000006</c:v>
                </c:pt>
                <c:pt idx="16">
                  <c:v>74.395728320000003</c:v>
                </c:pt>
                <c:pt idx="17">
                  <c:v>74.764930530000001</c:v>
                </c:pt>
                <c:pt idx="18">
                  <c:v>74.732861349999993</c:v>
                </c:pt>
                <c:pt idx="19">
                  <c:v>75.215103389999996</c:v>
                </c:pt>
                <c:pt idx="20">
                  <c:v>75.305044300000006</c:v>
                </c:pt>
                <c:pt idx="21">
                  <c:v>75.573279229999997</c:v>
                </c:pt>
                <c:pt idx="22">
                  <c:v>76.14261218</c:v>
                </c:pt>
                <c:pt idx="23">
                  <c:v>76.394206409999995</c:v>
                </c:pt>
                <c:pt idx="24">
                  <c:v>76.540837839999995</c:v>
                </c:pt>
                <c:pt idx="25">
                  <c:v>76.833542609999995</c:v>
                </c:pt>
                <c:pt idx="26">
                  <c:v>77.014339269999994</c:v>
                </c:pt>
                <c:pt idx="27">
                  <c:v>77.295774980000004</c:v>
                </c:pt>
                <c:pt idx="28">
                  <c:v>77.347983299999996</c:v>
                </c:pt>
                <c:pt idx="29">
                  <c:v>77.767838780000005</c:v>
                </c:pt>
                <c:pt idx="30">
                  <c:v>77.871256299999999</c:v>
                </c:pt>
                <c:pt idx="31">
                  <c:v>78.061254390000002</c:v>
                </c:pt>
                <c:pt idx="32">
                  <c:v>78.42543311</c:v>
                </c:pt>
                <c:pt idx="33">
                  <c:v>78.588469869999997</c:v>
                </c:pt>
                <c:pt idx="34">
                  <c:v>78.750546</c:v>
                </c:pt>
                <c:pt idx="35">
                  <c:v>79.047218749999999</c:v>
                </c:pt>
                <c:pt idx="36">
                  <c:v>79.223456130000002</c:v>
                </c:pt>
                <c:pt idx="37">
                  <c:v>79.412948959999994</c:v>
                </c:pt>
                <c:pt idx="38">
                  <c:v>79.420962549999999</c:v>
                </c:pt>
                <c:pt idx="39">
                  <c:v>80.339305289999999</c:v>
                </c:pt>
                <c:pt idx="40">
                  <c:v>80.339387489999993</c:v>
                </c:pt>
                <c:pt idx="41">
                  <c:v>80.7482641</c:v>
                </c:pt>
                <c:pt idx="42">
                  <c:v>80.967223930000003</c:v>
                </c:pt>
                <c:pt idx="43">
                  <c:v>81.049040880000007</c:v>
                </c:pt>
                <c:pt idx="44">
                  <c:v>81.177714899999998</c:v>
                </c:pt>
                <c:pt idx="45">
                  <c:v>81.427513820000001</c:v>
                </c:pt>
                <c:pt idx="46">
                  <c:v>81.812978110000003</c:v>
                </c:pt>
                <c:pt idx="47">
                  <c:v>81.773988110000005</c:v>
                </c:pt>
                <c:pt idx="48">
                  <c:v>82.015874650000001</c:v>
                </c:pt>
                <c:pt idx="49">
                  <c:v>82.476070089999993</c:v>
                </c:pt>
                <c:pt idx="50">
                  <c:v>82.185742689999998</c:v>
                </c:pt>
                <c:pt idx="51">
                  <c:v>82.437189059999994</c:v>
                </c:pt>
                <c:pt idx="52">
                  <c:v>82.473200930000004</c:v>
                </c:pt>
                <c:pt idx="53">
                  <c:v>82.590868850000007</c:v>
                </c:pt>
                <c:pt idx="54">
                  <c:v>82.731525469999994</c:v>
                </c:pt>
                <c:pt idx="55">
                  <c:v>82.210401059999995</c:v>
                </c:pt>
                <c:pt idx="56">
                  <c:v>82.498773220000004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E88-4AFD-90A4-A24C7133F55A}"/>
            </c:ext>
          </c:extLst>
        </c:ser>
        <c:ser>
          <c:idx val="10"/>
          <c:order val="10"/>
          <c:tx>
            <c:strRef>
              <c:f>LE_2_Jó!$V$1:$V$2</c:f>
              <c:strCache>
                <c:ptCount val="2"/>
                <c:pt idx="0">
                  <c:v>2</c:v>
                </c:pt>
                <c:pt idx="1">
                  <c:v>GBR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LE_2_Jó!$V$3:$V$59</c:f>
              <c:numCache>
                <c:formatCode>General</c:formatCode>
                <c:ptCount val="57"/>
                <c:pt idx="0">
                  <c:v>71.524436109999996</c:v>
                </c:pt>
                <c:pt idx="1">
                  <c:v>71.439129620000003</c:v>
                </c:pt>
                <c:pt idx="2">
                  <c:v>72.075139539999995</c:v>
                </c:pt>
                <c:pt idx="3">
                  <c:v>71.687232199999997</c:v>
                </c:pt>
                <c:pt idx="4">
                  <c:v>71.664585149999994</c:v>
                </c:pt>
                <c:pt idx="5">
                  <c:v>71.884272440000004</c:v>
                </c:pt>
                <c:pt idx="6">
                  <c:v>72.236013150000005</c:v>
                </c:pt>
                <c:pt idx="7">
                  <c:v>71.989733119999997</c:v>
                </c:pt>
                <c:pt idx="8">
                  <c:v>72.186625520000007</c:v>
                </c:pt>
                <c:pt idx="9">
                  <c:v>72.378099890000001</c:v>
                </c:pt>
                <c:pt idx="10">
                  <c:v>72.652317389999993</c:v>
                </c:pt>
                <c:pt idx="11">
                  <c:v>72.636584549999995</c:v>
                </c:pt>
                <c:pt idx="12">
                  <c:v>73.113736970000005</c:v>
                </c:pt>
                <c:pt idx="13">
                  <c:v>73.044624990000003</c:v>
                </c:pt>
                <c:pt idx="14">
                  <c:v>73.162225309999997</c:v>
                </c:pt>
                <c:pt idx="15">
                  <c:v>73.592983770000004</c:v>
                </c:pt>
                <c:pt idx="16">
                  <c:v>73.918695810000003</c:v>
                </c:pt>
                <c:pt idx="17">
                  <c:v>74.041082700000004</c:v>
                </c:pt>
                <c:pt idx="18">
                  <c:v>74.294745460000001</c:v>
                </c:pt>
                <c:pt idx="19">
                  <c:v>74.676738970000002</c:v>
                </c:pt>
                <c:pt idx="20">
                  <c:v>74.537816710000001</c:v>
                </c:pt>
                <c:pt idx="21">
                  <c:v>74.795775180000007</c:v>
                </c:pt>
                <c:pt idx="22">
                  <c:v>75.147611150000003</c:v>
                </c:pt>
                <c:pt idx="23">
                  <c:v>75.261167119999996</c:v>
                </c:pt>
                <c:pt idx="24">
                  <c:v>75.395263020000002</c:v>
                </c:pt>
                <c:pt idx="25">
                  <c:v>75.735907449999999</c:v>
                </c:pt>
                <c:pt idx="26">
                  <c:v>75.909807580000006</c:v>
                </c:pt>
                <c:pt idx="27">
                  <c:v>76.306299780000003</c:v>
                </c:pt>
                <c:pt idx="28">
                  <c:v>76.162671000000003</c:v>
                </c:pt>
                <c:pt idx="29">
                  <c:v>76.722074570000004</c:v>
                </c:pt>
                <c:pt idx="30">
                  <c:v>76.616364270000005</c:v>
                </c:pt>
                <c:pt idx="31">
                  <c:v>76.874786670000006</c:v>
                </c:pt>
                <c:pt idx="32">
                  <c:v>77.141789119999999</c:v>
                </c:pt>
                <c:pt idx="33">
                  <c:v>77.27702429</c:v>
                </c:pt>
                <c:pt idx="34">
                  <c:v>77.375713489999995</c:v>
                </c:pt>
                <c:pt idx="35">
                  <c:v>77.852452999999997</c:v>
                </c:pt>
                <c:pt idx="36">
                  <c:v>78.123926760000003</c:v>
                </c:pt>
                <c:pt idx="37">
                  <c:v>78.241063760000003</c:v>
                </c:pt>
                <c:pt idx="38">
                  <c:v>78.334030650000003</c:v>
                </c:pt>
                <c:pt idx="39">
                  <c:v>78.904455060000004</c:v>
                </c:pt>
                <c:pt idx="40">
                  <c:v>79.111597799999998</c:v>
                </c:pt>
                <c:pt idx="41">
                  <c:v>79.355015839999993</c:v>
                </c:pt>
                <c:pt idx="42">
                  <c:v>79.542389929999999</c:v>
                </c:pt>
                <c:pt idx="43">
                  <c:v>79.665185100000002</c:v>
                </c:pt>
                <c:pt idx="44">
                  <c:v>80.166827229999996</c:v>
                </c:pt>
                <c:pt idx="45">
                  <c:v>80.400782070000005</c:v>
                </c:pt>
                <c:pt idx="46">
                  <c:v>80.804646219999995</c:v>
                </c:pt>
                <c:pt idx="47">
                  <c:v>80.865943479999999</c:v>
                </c:pt>
                <c:pt idx="48">
                  <c:v>80.929110690000002</c:v>
                </c:pt>
                <c:pt idx="49">
                  <c:v>81.160227000000006</c:v>
                </c:pt>
                <c:pt idx="50">
                  <c:v>80.923776119999999</c:v>
                </c:pt>
                <c:pt idx="51">
                  <c:v>81.074724079999996</c:v>
                </c:pt>
                <c:pt idx="52">
                  <c:v>81.168429459999999</c:v>
                </c:pt>
                <c:pt idx="53">
                  <c:v>81.125356859999997</c:v>
                </c:pt>
                <c:pt idx="54">
                  <c:v>81.725012120000002</c:v>
                </c:pt>
                <c:pt idx="55">
                  <c:v>80.434501569999995</c:v>
                </c:pt>
                <c:pt idx="56">
                  <c:v>80.742168480000004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E88-4AFD-90A4-A24C7133F55A}"/>
            </c:ext>
          </c:extLst>
        </c:ser>
        <c:ser>
          <c:idx val="11"/>
          <c:order val="11"/>
          <c:tx>
            <c:strRef>
              <c:f>LE_2_Jó!$W$1:$W$2</c:f>
              <c:strCache>
                <c:ptCount val="2"/>
                <c:pt idx="0">
                  <c:v>2</c:v>
                </c:pt>
                <c:pt idx="1">
                  <c:v>GRC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LE_2_Jó!$W$3:$W$59</c:f>
              <c:numCache>
                <c:formatCode>General</c:formatCode>
                <c:ptCount val="57"/>
                <c:pt idx="0">
                  <c:v>71.495888050000005</c:v>
                </c:pt>
                <c:pt idx="1">
                  <c:v>71.812600119999999</c:v>
                </c:pt>
                <c:pt idx="2">
                  <c:v>71.362240749999998</c:v>
                </c:pt>
                <c:pt idx="3">
                  <c:v>71.490071940000007</c:v>
                </c:pt>
                <c:pt idx="4">
                  <c:v>72.060757050000007</c:v>
                </c:pt>
                <c:pt idx="5">
                  <c:v>72.822204859999999</c:v>
                </c:pt>
                <c:pt idx="6">
                  <c:v>73.064567920000002</c:v>
                </c:pt>
                <c:pt idx="7">
                  <c:v>72.831573329999998</c:v>
                </c:pt>
                <c:pt idx="8">
                  <c:v>73.028449109999997</c:v>
                </c:pt>
                <c:pt idx="9">
                  <c:v>73.467192879999999</c:v>
                </c:pt>
                <c:pt idx="10">
                  <c:v>73.418236489999998</c:v>
                </c:pt>
                <c:pt idx="11">
                  <c:v>73.665402999999998</c:v>
                </c:pt>
                <c:pt idx="12">
                  <c:v>73.702401019999996</c:v>
                </c:pt>
                <c:pt idx="13">
                  <c:v>74.389949810000005</c:v>
                </c:pt>
                <c:pt idx="14">
                  <c:v>74.654804049999996</c:v>
                </c:pt>
                <c:pt idx="15">
                  <c:v>74.57763267</c:v>
                </c:pt>
                <c:pt idx="16">
                  <c:v>74.993108809999995</c:v>
                </c:pt>
                <c:pt idx="17">
                  <c:v>75.286776020000005</c:v>
                </c:pt>
                <c:pt idx="18">
                  <c:v>75.553279770000003</c:v>
                </c:pt>
                <c:pt idx="19">
                  <c:v>75.808552340000006</c:v>
                </c:pt>
                <c:pt idx="20">
                  <c:v>76.124122450000002</c:v>
                </c:pt>
                <c:pt idx="21">
                  <c:v>76.519137709999995</c:v>
                </c:pt>
                <c:pt idx="22">
                  <c:v>76.312626649999999</c:v>
                </c:pt>
                <c:pt idx="23">
                  <c:v>77.006392340000005</c:v>
                </c:pt>
                <c:pt idx="24">
                  <c:v>77.124492050000001</c:v>
                </c:pt>
                <c:pt idx="25">
                  <c:v>77.295906770000002</c:v>
                </c:pt>
                <c:pt idx="26">
                  <c:v>77.369371409999999</c:v>
                </c:pt>
                <c:pt idx="27">
                  <c:v>77.282026049999999</c:v>
                </c:pt>
                <c:pt idx="28">
                  <c:v>77.654036270000006</c:v>
                </c:pt>
                <c:pt idx="29">
                  <c:v>77.802889930000006</c:v>
                </c:pt>
                <c:pt idx="30">
                  <c:v>77.821360339999998</c:v>
                </c:pt>
                <c:pt idx="31">
                  <c:v>77.956849660000003</c:v>
                </c:pt>
                <c:pt idx="32">
                  <c:v>78.318684430000005</c:v>
                </c:pt>
                <c:pt idx="33">
                  <c:v>78.231134049999994</c:v>
                </c:pt>
                <c:pt idx="34">
                  <c:v>78.349795920000005</c:v>
                </c:pt>
                <c:pt idx="35">
                  <c:v>78.377064090000005</c:v>
                </c:pt>
                <c:pt idx="36">
                  <c:v>78.835920490000007</c:v>
                </c:pt>
                <c:pt idx="37">
                  <c:v>78.969100040000001</c:v>
                </c:pt>
                <c:pt idx="38">
                  <c:v>79.029329660000002</c:v>
                </c:pt>
                <c:pt idx="39">
                  <c:v>79.289251219999997</c:v>
                </c:pt>
                <c:pt idx="40">
                  <c:v>79.589899029999998</c:v>
                </c:pt>
                <c:pt idx="41">
                  <c:v>79.707263530000006</c:v>
                </c:pt>
                <c:pt idx="42">
                  <c:v>79.612046809999995</c:v>
                </c:pt>
                <c:pt idx="43">
                  <c:v>80.049018419999996</c:v>
                </c:pt>
                <c:pt idx="44">
                  <c:v>80.29937606</c:v>
                </c:pt>
                <c:pt idx="45">
                  <c:v>80.510175349999997</c:v>
                </c:pt>
                <c:pt idx="46">
                  <c:v>80.546856640000001</c:v>
                </c:pt>
                <c:pt idx="47">
                  <c:v>80.340912369999998</c:v>
                </c:pt>
                <c:pt idx="48">
                  <c:v>80.973835899999997</c:v>
                </c:pt>
                <c:pt idx="49">
                  <c:v>81.007046270000004</c:v>
                </c:pt>
                <c:pt idx="50">
                  <c:v>80.667629820000002</c:v>
                </c:pt>
                <c:pt idx="51">
                  <c:v>81.161658000000003</c:v>
                </c:pt>
                <c:pt idx="52">
                  <c:v>80.850127110000003</c:v>
                </c:pt>
                <c:pt idx="53">
                  <c:v>81.390672289999998</c:v>
                </c:pt>
                <c:pt idx="54">
                  <c:v>81.248888620000002</c:v>
                </c:pt>
                <c:pt idx="55">
                  <c:v>80.909176930000001</c:v>
                </c:pt>
                <c:pt idx="56">
                  <c:v>80.110564760000003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E88-4AFD-90A4-A24C7133F55A}"/>
            </c:ext>
          </c:extLst>
        </c:ser>
        <c:ser>
          <c:idx val="12"/>
          <c:order val="12"/>
          <c:tx>
            <c:strRef>
              <c:f>LE_2_Jó!$X$1:$X$2</c:f>
              <c:strCache>
                <c:ptCount val="2"/>
                <c:pt idx="0">
                  <c:v>2</c:v>
                </c:pt>
                <c:pt idx="1">
                  <c:v>IRL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LE_2_Jó!$X$3:$X$59</c:f>
              <c:numCache>
                <c:formatCode>General</c:formatCode>
                <c:ptCount val="57"/>
                <c:pt idx="0">
                  <c:v>70.644144859999997</c:v>
                </c:pt>
                <c:pt idx="1">
                  <c:v>70.157095630000001</c:v>
                </c:pt>
                <c:pt idx="2">
                  <c:v>71.201035390000001</c:v>
                </c:pt>
                <c:pt idx="3">
                  <c:v>70.886148789999993</c:v>
                </c:pt>
                <c:pt idx="4">
                  <c:v>70.800340469999995</c:v>
                </c:pt>
                <c:pt idx="5">
                  <c:v>70.834756819999996</c:v>
                </c:pt>
                <c:pt idx="6">
                  <c:v>71.62266194</c:v>
                </c:pt>
                <c:pt idx="7">
                  <c:v>70.956344079999994</c:v>
                </c:pt>
                <c:pt idx="8">
                  <c:v>71.172753729999997</c:v>
                </c:pt>
                <c:pt idx="9">
                  <c:v>71.115270120000005</c:v>
                </c:pt>
                <c:pt idx="10">
                  <c:v>71.69123974</c:v>
                </c:pt>
                <c:pt idx="11">
                  <c:v>71.800068589999995</c:v>
                </c:pt>
                <c:pt idx="12">
                  <c:v>71.942346209999997</c:v>
                </c:pt>
                <c:pt idx="13">
                  <c:v>71.933803549999993</c:v>
                </c:pt>
                <c:pt idx="14">
                  <c:v>72.182902130000002</c:v>
                </c:pt>
                <c:pt idx="15">
                  <c:v>72.539669110000006</c:v>
                </c:pt>
                <c:pt idx="16">
                  <c:v>72.889571070000002</c:v>
                </c:pt>
                <c:pt idx="17">
                  <c:v>73.157866580000004</c:v>
                </c:pt>
                <c:pt idx="18">
                  <c:v>73.181280650000005</c:v>
                </c:pt>
                <c:pt idx="19">
                  <c:v>73.625346120000003</c:v>
                </c:pt>
                <c:pt idx="20">
                  <c:v>73.564137860000002</c:v>
                </c:pt>
                <c:pt idx="21">
                  <c:v>73.612922639999994</c:v>
                </c:pt>
                <c:pt idx="22">
                  <c:v>74.409801819999998</c:v>
                </c:pt>
                <c:pt idx="23">
                  <c:v>74.428462859999996</c:v>
                </c:pt>
                <c:pt idx="24">
                  <c:v>74.454335779999994</c:v>
                </c:pt>
                <c:pt idx="25">
                  <c:v>74.841839870000001</c:v>
                </c:pt>
                <c:pt idx="26">
                  <c:v>75.031031290000001</c:v>
                </c:pt>
                <c:pt idx="27">
                  <c:v>75.427816919999998</c:v>
                </c:pt>
                <c:pt idx="28">
                  <c:v>75.294227939999999</c:v>
                </c:pt>
                <c:pt idx="29">
                  <c:v>75.801269079999997</c:v>
                </c:pt>
                <c:pt idx="30">
                  <c:v>75.478286010000005</c:v>
                </c:pt>
                <c:pt idx="31">
                  <c:v>75.829965580000007</c:v>
                </c:pt>
                <c:pt idx="32">
                  <c:v>75.980016269999993</c:v>
                </c:pt>
                <c:pt idx="33">
                  <c:v>76.188875780000004</c:v>
                </c:pt>
                <c:pt idx="34">
                  <c:v>76.09403159</c:v>
                </c:pt>
                <c:pt idx="35">
                  <c:v>76.542289640000007</c:v>
                </c:pt>
                <c:pt idx="36">
                  <c:v>77.108693340000002</c:v>
                </c:pt>
                <c:pt idx="37">
                  <c:v>77.599921940000002</c:v>
                </c:pt>
                <c:pt idx="38">
                  <c:v>78.110710560000001</c:v>
                </c:pt>
                <c:pt idx="39">
                  <c:v>78.512636349999994</c:v>
                </c:pt>
                <c:pt idx="40">
                  <c:v>78.916200009999997</c:v>
                </c:pt>
                <c:pt idx="41">
                  <c:v>79.151841689999998</c:v>
                </c:pt>
                <c:pt idx="42">
                  <c:v>79.554722960000007</c:v>
                </c:pt>
                <c:pt idx="43">
                  <c:v>79.762504019999994</c:v>
                </c:pt>
                <c:pt idx="44">
                  <c:v>80.046101039999996</c:v>
                </c:pt>
                <c:pt idx="45">
                  <c:v>80.522626829999993</c:v>
                </c:pt>
                <c:pt idx="46">
                  <c:v>80.633242820000007</c:v>
                </c:pt>
                <c:pt idx="47">
                  <c:v>80.752305829999997</c:v>
                </c:pt>
                <c:pt idx="48">
                  <c:v>80.96748522</c:v>
                </c:pt>
                <c:pt idx="49">
                  <c:v>81.306744989999999</c:v>
                </c:pt>
                <c:pt idx="50">
                  <c:v>81.41630859</c:v>
                </c:pt>
                <c:pt idx="51">
                  <c:v>81.549826920000001</c:v>
                </c:pt>
                <c:pt idx="52">
                  <c:v>81.916836509999996</c:v>
                </c:pt>
                <c:pt idx="53">
                  <c:v>82.086335790000007</c:v>
                </c:pt>
                <c:pt idx="54">
                  <c:v>82.258550650000004</c:v>
                </c:pt>
                <c:pt idx="55">
                  <c:v>82.469949790000001</c:v>
                </c:pt>
                <c:pt idx="56">
                  <c:v>81.99762346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E88-4AFD-90A4-A24C7133F55A}"/>
            </c:ext>
          </c:extLst>
        </c:ser>
        <c:ser>
          <c:idx val="13"/>
          <c:order val="13"/>
          <c:tx>
            <c:strRef>
              <c:f>LE_2_Jó!$Y$1:$Y$2</c:f>
              <c:strCache>
                <c:ptCount val="2"/>
                <c:pt idx="0">
                  <c:v>2</c:v>
                </c:pt>
                <c:pt idx="1">
                  <c:v>ITA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LE_2_Jó!$Y$3:$Y$59</c:f>
              <c:numCache>
                <c:formatCode>General</c:formatCode>
                <c:ptCount val="57"/>
                <c:pt idx="0">
                  <c:v>70.259562610000003</c:v>
                </c:pt>
                <c:pt idx="1">
                  <c:v>70.998210900000004</c:v>
                </c:pt>
                <c:pt idx="2">
                  <c:v>71.03355698</c:v>
                </c:pt>
                <c:pt idx="3">
                  <c:v>70.867667109999999</c:v>
                </c:pt>
                <c:pt idx="4">
                  <c:v>70.862904810000003</c:v>
                </c:pt>
                <c:pt idx="5">
                  <c:v>71.628595369999999</c:v>
                </c:pt>
                <c:pt idx="6">
                  <c:v>71.882102250000003</c:v>
                </c:pt>
                <c:pt idx="7">
                  <c:v>72.144651859999996</c:v>
                </c:pt>
                <c:pt idx="8">
                  <c:v>72.105002549999995</c:v>
                </c:pt>
                <c:pt idx="9">
                  <c:v>72.803633570000002</c:v>
                </c:pt>
                <c:pt idx="10">
                  <c:v>72.72819131</c:v>
                </c:pt>
                <c:pt idx="11">
                  <c:v>73.070244079999995</c:v>
                </c:pt>
                <c:pt idx="12">
                  <c:v>73.440340879999994</c:v>
                </c:pt>
                <c:pt idx="13">
                  <c:v>73.776781400000004</c:v>
                </c:pt>
                <c:pt idx="14">
                  <c:v>74.107163540000002</c:v>
                </c:pt>
                <c:pt idx="15">
                  <c:v>74.053125320000007</c:v>
                </c:pt>
                <c:pt idx="16">
                  <c:v>74.439032400000002</c:v>
                </c:pt>
                <c:pt idx="17">
                  <c:v>74.913161909999999</c:v>
                </c:pt>
                <c:pt idx="18">
                  <c:v>74.734505859999999</c:v>
                </c:pt>
                <c:pt idx="19">
                  <c:v>75.497210240000001</c:v>
                </c:pt>
                <c:pt idx="20">
                  <c:v>75.603209469999996</c:v>
                </c:pt>
                <c:pt idx="21">
                  <c:v>75.913063969999996</c:v>
                </c:pt>
                <c:pt idx="22">
                  <c:v>76.336816510000006</c:v>
                </c:pt>
                <c:pt idx="23">
                  <c:v>76.522837440000004</c:v>
                </c:pt>
                <c:pt idx="24">
                  <c:v>76.921961060000001</c:v>
                </c:pt>
                <c:pt idx="25">
                  <c:v>76.990886360000005</c:v>
                </c:pt>
                <c:pt idx="26">
                  <c:v>76.989054820000007</c:v>
                </c:pt>
                <c:pt idx="27">
                  <c:v>77.364241629999995</c:v>
                </c:pt>
                <c:pt idx="28">
                  <c:v>77.652388369999997</c:v>
                </c:pt>
                <c:pt idx="29">
                  <c:v>77.872450420000007</c:v>
                </c:pt>
                <c:pt idx="30">
                  <c:v>78.116128990000007</c:v>
                </c:pt>
                <c:pt idx="31">
                  <c:v>78.436688279999998</c:v>
                </c:pt>
                <c:pt idx="32">
                  <c:v>78.733421800000002</c:v>
                </c:pt>
                <c:pt idx="33">
                  <c:v>78.806240209999999</c:v>
                </c:pt>
                <c:pt idx="34">
                  <c:v>79.204442330000006</c:v>
                </c:pt>
                <c:pt idx="35">
                  <c:v>79.607202369999996</c:v>
                </c:pt>
                <c:pt idx="36">
                  <c:v>79.885909269999999</c:v>
                </c:pt>
                <c:pt idx="37">
                  <c:v>80.11361737</c:v>
                </c:pt>
                <c:pt idx="38">
                  <c:v>80.192942599999995</c:v>
                </c:pt>
                <c:pt idx="39">
                  <c:v>81.019941770000003</c:v>
                </c:pt>
                <c:pt idx="40">
                  <c:v>81.023007010000001</c:v>
                </c:pt>
                <c:pt idx="41">
                  <c:v>81.416946469999999</c:v>
                </c:pt>
                <c:pt idx="42">
                  <c:v>81.502911440000005</c:v>
                </c:pt>
                <c:pt idx="43">
                  <c:v>81.64658412</c:v>
                </c:pt>
                <c:pt idx="44">
                  <c:v>81.763333439999997</c:v>
                </c:pt>
                <c:pt idx="45">
                  <c:v>82.137092199999998</c:v>
                </c:pt>
                <c:pt idx="46">
                  <c:v>82.235007620000005</c:v>
                </c:pt>
                <c:pt idx="47">
                  <c:v>82.258770979999994</c:v>
                </c:pt>
                <c:pt idx="48">
                  <c:v>82.659912910000003</c:v>
                </c:pt>
                <c:pt idx="49">
                  <c:v>82.907964489999998</c:v>
                </c:pt>
                <c:pt idx="50">
                  <c:v>82.525473270000006</c:v>
                </c:pt>
                <c:pt idx="51">
                  <c:v>83.049205549999996</c:v>
                </c:pt>
                <c:pt idx="52">
                  <c:v>82.728184780000007</c:v>
                </c:pt>
                <c:pt idx="53">
                  <c:v>83.184726330000004</c:v>
                </c:pt>
                <c:pt idx="54">
                  <c:v>83.552010580000001</c:v>
                </c:pt>
                <c:pt idx="55">
                  <c:v>82.395341860000002</c:v>
                </c:pt>
                <c:pt idx="56">
                  <c:v>82.850167499999998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E88-4AFD-90A4-A24C7133F55A}"/>
            </c:ext>
          </c:extLst>
        </c:ser>
        <c:ser>
          <c:idx val="14"/>
          <c:order val="14"/>
          <c:tx>
            <c:strRef>
              <c:f>LE_2_Jó!$Z$1:$Z$2</c:f>
              <c:strCache>
                <c:ptCount val="2"/>
                <c:pt idx="0">
                  <c:v>2</c:v>
                </c:pt>
                <c:pt idx="1">
                  <c:v>LUX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LE_2_Jó!$Z$3:$Z$59</c:f>
              <c:numCache>
                <c:formatCode>General</c:formatCode>
                <c:ptCount val="57"/>
                <c:pt idx="0">
                  <c:v>68.987659469999997</c:v>
                </c:pt>
                <c:pt idx="1">
                  <c:v>69.150794090000005</c:v>
                </c:pt>
                <c:pt idx="2">
                  <c:v>69.202631490000002</c:v>
                </c:pt>
                <c:pt idx="3">
                  <c:v>69.67754807</c:v>
                </c:pt>
                <c:pt idx="4">
                  <c:v>69.467374370000002</c:v>
                </c:pt>
                <c:pt idx="5">
                  <c:v>69.579906210000004</c:v>
                </c:pt>
                <c:pt idx="6">
                  <c:v>69.181046670000001</c:v>
                </c:pt>
                <c:pt idx="7">
                  <c:v>70.331471759999999</c:v>
                </c:pt>
                <c:pt idx="8">
                  <c:v>70.201442729999997</c:v>
                </c:pt>
                <c:pt idx="9">
                  <c:v>70.171152620000001</c:v>
                </c:pt>
                <c:pt idx="10">
                  <c:v>70.32412583</c:v>
                </c:pt>
                <c:pt idx="11">
                  <c:v>69.982074249999997</c:v>
                </c:pt>
                <c:pt idx="12">
                  <c:v>71.476257790000005</c:v>
                </c:pt>
                <c:pt idx="13">
                  <c:v>71.529028330000003</c:v>
                </c:pt>
                <c:pt idx="14">
                  <c:v>72.393576240000002</c:v>
                </c:pt>
                <c:pt idx="15">
                  <c:v>72.309121779999998</c:v>
                </c:pt>
                <c:pt idx="16">
                  <c:v>72.462549780000003</c:v>
                </c:pt>
                <c:pt idx="17">
                  <c:v>72.738951130000004</c:v>
                </c:pt>
                <c:pt idx="18">
                  <c:v>72.887142560000001</c:v>
                </c:pt>
                <c:pt idx="19">
                  <c:v>73.169588149999996</c:v>
                </c:pt>
                <c:pt idx="20">
                  <c:v>73.652455959999998</c:v>
                </c:pt>
                <c:pt idx="21">
                  <c:v>74.108829409999998</c:v>
                </c:pt>
                <c:pt idx="22">
                  <c:v>74.215797089999995</c:v>
                </c:pt>
                <c:pt idx="23">
                  <c:v>74.909556300000006</c:v>
                </c:pt>
                <c:pt idx="24">
                  <c:v>74.713602969999997</c:v>
                </c:pt>
                <c:pt idx="25">
                  <c:v>75.604490620000007</c:v>
                </c:pt>
                <c:pt idx="26">
                  <c:v>75.833154660000005</c:v>
                </c:pt>
                <c:pt idx="27">
                  <c:v>75.387895589999999</c:v>
                </c:pt>
                <c:pt idx="28">
                  <c:v>75.941491159999998</c:v>
                </c:pt>
                <c:pt idx="29">
                  <c:v>76.46618282</c:v>
                </c:pt>
                <c:pt idx="30">
                  <c:v>76.704895989999997</c:v>
                </c:pt>
                <c:pt idx="31">
                  <c:v>76.597004839999997</c:v>
                </c:pt>
                <c:pt idx="32">
                  <c:v>76.888650589999997</c:v>
                </c:pt>
                <c:pt idx="33">
                  <c:v>77.002080149999998</c:v>
                </c:pt>
                <c:pt idx="34">
                  <c:v>77.621033370000006</c:v>
                </c:pt>
                <c:pt idx="35">
                  <c:v>77.811193619999997</c:v>
                </c:pt>
                <c:pt idx="36">
                  <c:v>78.161448719999996</c:v>
                </c:pt>
                <c:pt idx="37">
                  <c:v>78.360691099999997</c:v>
                </c:pt>
                <c:pt idx="38">
                  <c:v>77.767911220000002</c:v>
                </c:pt>
                <c:pt idx="39">
                  <c:v>79.219696310000003</c:v>
                </c:pt>
                <c:pt idx="40">
                  <c:v>79.401528020000001</c:v>
                </c:pt>
                <c:pt idx="41">
                  <c:v>79.414736020000007</c:v>
                </c:pt>
                <c:pt idx="42">
                  <c:v>79.477379420000005</c:v>
                </c:pt>
                <c:pt idx="43">
                  <c:v>80.471809859999993</c:v>
                </c:pt>
                <c:pt idx="44">
                  <c:v>80.612860350000005</c:v>
                </c:pt>
                <c:pt idx="45">
                  <c:v>80.573135739999998</c:v>
                </c:pt>
                <c:pt idx="46">
                  <c:v>80.766267279999994</c:v>
                </c:pt>
                <c:pt idx="47">
                  <c:v>80.981814540000002</c:v>
                </c:pt>
                <c:pt idx="48">
                  <c:v>81.366263950000004</c:v>
                </c:pt>
                <c:pt idx="49">
                  <c:v>81.734286299999994</c:v>
                </c:pt>
                <c:pt idx="50">
                  <c:v>81.838375330000005</c:v>
                </c:pt>
                <c:pt idx="51">
                  <c:v>82.053479550000006</c:v>
                </c:pt>
                <c:pt idx="52">
                  <c:v>81.733967519999993</c:v>
                </c:pt>
                <c:pt idx="53">
                  <c:v>81.803458050000003</c:v>
                </c:pt>
                <c:pt idx="54">
                  <c:v>82.143436750000006</c:v>
                </c:pt>
                <c:pt idx="55">
                  <c:v>81.433473820000003</c:v>
                </c:pt>
                <c:pt idx="56">
                  <c:v>82.628655839999993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E88-4AFD-90A4-A24C7133F55A}"/>
            </c:ext>
          </c:extLst>
        </c:ser>
        <c:ser>
          <c:idx val="15"/>
          <c:order val="15"/>
          <c:tx>
            <c:strRef>
              <c:f>LE_2_Jó!$AA$1:$AA$2</c:f>
              <c:strCache>
                <c:ptCount val="2"/>
                <c:pt idx="0">
                  <c:v>2</c:v>
                </c:pt>
                <c:pt idx="1">
                  <c:v>NLD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LE_2_Jó!$AA$3:$AA$59</c:f>
              <c:numCache>
                <c:formatCode>General</c:formatCode>
                <c:ptCount val="57"/>
                <c:pt idx="0">
                  <c:v>73.606070770000002</c:v>
                </c:pt>
                <c:pt idx="1">
                  <c:v>73.555042479999997</c:v>
                </c:pt>
                <c:pt idx="2">
                  <c:v>73.832853060000005</c:v>
                </c:pt>
                <c:pt idx="3">
                  <c:v>73.637637859999998</c:v>
                </c:pt>
                <c:pt idx="4">
                  <c:v>73.560147040000004</c:v>
                </c:pt>
                <c:pt idx="5">
                  <c:v>73.62785178</c:v>
                </c:pt>
                <c:pt idx="6">
                  <c:v>73.871566689999995</c:v>
                </c:pt>
                <c:pt idx="7">
                  <c:v>73.783352039999997</c:v>
                </c:pt>
                <c:pt idx="8">
                  <c:v>74.229875770000007</c:v>
                </c:pt>
                <c:pt idx="9">
                  <c:v>74.606960180000002</c:v>
                </c:pt>
                <c:pt idx="10">
                  <c:v>74.554279050000005</c:v>
                </c:pt>
                <c:pt idx="11">
                  <c:v>74.670741090000007</c:v>
                </c:pt>
                <c:pt idx="12">
                  <c:v>75.264197530000004</c:v>
                </c:pt>
                <c:pt idx="13">
                  <c:v>75.173095520000004</c:v>
                </c:pt>
                <c:pt idx="14">
                  <c:v>75.645775529999995</c:v>
                </c:pt>
                <c:pt idx="15">
                  <c:v>75.771190829999995</c:v>
                </c:pt>
                <c:pt idx="16">
                  <c:v>75.989823209999997</c:v>
                </c:pt>
                <c:pt idx="17">
                  <c:v>76.060280719999994</c:v>
                </c:pt>
                <c:pt idx="18">
                  <c:v>76.25291781</c:v>
                </c:pt>
                <c:pt idx="19">
                  <c:v>76.323482299999995</c:v>
                </c:pt>
                <c:pt idx="20">
                  <c:v>76.371701959999996</c:v>
                </c:pt>
                <c:pt idx="21">
                  <c:v>76.350836709999996</c:v>
                </c:pt>
                <c:pt idx="22">
                  <c:v>76.808759219999999</c:v>
                </c:pt>
                <c:pt idx="23">
                  <c:v>76.995346960000006</c:v>
                </c:pt>
                <c:pt idx="24">
                  <c:v>76.831223820000005</c:v>
                </c:pt>
                <c:pt idx="25">
                  <c:v>77.006737270000002</c:v>
                </c:pt>
                <c:pt idx="26">
                  <c:v>77.156351400000005</c:v>
                </c:pt>
                <c:pt idx="27">
                  <c:v>77.359547789999993</c:v>
                </c:pt>
                <c:pt idx="28">
                  <c:v>77.035173229999998</c:v>
                </c:pt>
                <c:pt idx="29">
                  <c:v>77.51280955</c:v>
                </c:pt>
                <c:pt idx="30">
                  <c:v>77.545415349999999</c:v>
                </c:pt>
                <c:pt idx="31">
                  <c:v>77.549770690000003</c:v>
                </c:pt>
                <c:pt idx="32">
                  <c:v>77.924451480000002</c:v>
                </c:pt>
                <c:pt idx="33">
                  <c:v>77.997126140000006</c:v>
                </c:pt>
                <c:pt idx="34">
                  <c:v>77.96005667</c:v>
                </c:pt>
                <c:pt idx="35">
                  <c:v>78.122153010000005</c:v>
                </c:pt>
                <c:pt idx="36">
                  <c:v>78.330363349999999</c:v>
                </c:pt>
                <c:pt idx="37">
                  <c:v>78.404617709999997</c:v>
                </c:pt>
                <c:pt idx="38">
                  <c:v>78.657115039999994</c:v>
                </c:pt>
                <c:pt idx="39">
                  <c:v>79.230821649999996</c:v>
                </c:pt>
                <c:pt idx="40">
                  <c:v>79.479682760000003</c:v>
                </c:pt>
                <c:pt idx="41">
                  <c:v>79.837610519999998</c:v>
                </c:pt>
                <c:pt idx="42">
                  <c:v>80.245218919999999</c:v>
                </c:pt>
                <c:pt idx="43">
                  <c:v>80.376555429999996</c:v>
                </c:pt>
                <c:pt idx="44">
                  <c:v>80.660018750000006</c:v>
                </c:pt>
                <c:pt idx="45">
                  <c:v>80.818642130000001</c:v>
                </c:pt>
                <c:pt idx="46">
                  <c:v>81.099872099999999</c:v>
                </c:pt>
                <c:pt idx="47">
                  <c:v>81.049496309999995</c:v>
                </c:pt>
                <c:pt idx="48">
                  <c:v>81.291865189999996</c:v>
                </c:pt>
                <c:pt idx="49">
                  <c:v>81.642467190000005</c:v>
                </c:pt>
                <c:pt idx="50">
                  <c:v>81.482115989999997</c:v>
                </c:pt>
                <c:pt idx="51">
                  <c:v>81.547001679999994</c:v>
                </c:pt>
                <c:pt idx="52">
                  <c:v>81.729114890000005</c:v>
                </c:pt>
                <c:pt idx="53">
                  <c:v>81.774126260000003</c:v>
                </c:pt>
                <c:pt idx="54">
                  <c:v>82.045478549999999</c:v>
                </c:pt>
                <c:pt idx="55">
                  <c:v>81.638101329999998</c:v>
                </c:pt>
                <c:pt idx="56">
                  <c:v>81.687287909999995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3E88-4AFD-90A4-A24C7133F55A}"/>
            </c:ext>
          </c:extLst>
        </c:ser>
        <c:ser>
          <c:idx val="16"/>
          <c:order val="16"/>
          <c:tx>
            <c:strRef>
              <c:f>LE_2_Jó!$AB$1:$AB$2</c:f>
              <c:strCache>
                <c:ptCount val="2"/>
                <c:pt idx="0">
                  <c:v>2</c:v>
                </c:pt>
                <c:pt idx="1">
                  <c:v>NOR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LE_2_Jó!$AB$3:$AB$59</c:f>
              <c:numCache>
                <c:formatCode>General</c:formatCode>
                <c:ptCount val="57"/>
                <c:pt idx="0">
                  <c:v>73.727280910000005</c:v>
                </c:pt>
                <c:pt idx="1">
                  <c:v>74.008126039999993</c:v>
                </c:pt>
                <c:pt idx="2">
                  <c:v>74.07423034</c:v>
                </c:pt>
                <c:pt idx="3">
                  <c:v>73.946066400000007</c:v>
                </c:pt>
                <c:pt idx="4">
                  <c:v>73.667408730000005</c:v>
                </c:pt>
                <c:pt idx="5">
                  <c:v>74.071380629999993</c:v>
                </c:pt>
                <c:pt idx="6">
                  <c:v>74.175423949999995</c:v>
                </c:pt>
                <c:pt idx="7">
                  <c:v>74.349706839999996</c:v>
                </c:pt>
                <c:pt idx="8">
                  <c:v>74.440888380000004</c:v>
                </c:pt>
                <c:pt idx="9">
                  <c:v>74.763932769999997</c:v>
                </c:pt>
                <c:pt idx="10">
                  <c:v>74.816968430000003</c:v>
                </c:pt>
                <c:pt idx="11">
                  <c:v>75.048312240000001</c:v>
                </c:pt>
                <c:pt idx="12">
                  <c:v>75.398037740000007</c:v>
                </c:pt>
                <c:pt idx="13">
                  <c:v>75.426262070000007</c:v>
                </c:pt>
                <c:pt idx="14">
                  <c:v>75.415771800000002</c:v>
                </c:pt>
                <c:pt idx="15">
                  <c:v>75.672561459999997</c:v>
                </c:pt>
                <c:pt idx="16">
                  <c:v>75.88180285</c:v>
                </c:pt>
                <c:pt idx="17">
                  <c:v>76.019178389999993</c:v>
                </c:pt>
                <c:pt idx="18">
                  <c:v>76.078855129999994</c:v>
                </c:pt>
                <c:pt idx="19">
                  <c:v>76.246884820000005</c:v>
                </c:pt>
                <c:pt idx="20">
                  <c:v>75.932719129999995</c:v>
                </c:pt>
                <c:pt idx="21">
                  <c:v>76.253357940000001</c:v>
                </c:pt>
                <c:pt idx="22">
                  <c:v>76.102074959999996</c:v>
                </c:pt>
                <c:pt idx="23">
                  <c:v>76.270899760000006</c:v>
                </c:pt>
                <c:pt idx="24">
                  <c:v>76.543500309999999</c:v>
                </c:pt>
                <c:pt idx="25">
                  <c:v>76.586499119999999</c:v>
                </c:pt>
                <c:pt idx="26">
                  <c:v>77.038209530000003</c:v>
                </c:pt>
                <c:pt idx="27">
                  <c:v>77.246078249999997</c:v>
                </c:pt>
                <c:pt idx="28">
                  <c:v>77.220618430000002</c:v>
                </c:pt>
                <c:pt idx="29">
                  <c:v>77.772558459999999</c:v>
                </c:pt>
                <c:pt idx="30">
                  <c:v>77.796719999999993</c:v>
                </c:pt>
                <c:pt idx="31">
                  <c:v>78.233237079999995</c:v>
                </c:pt>
                <c:pt idx="32">
                  <c:v>78.238591659999997</c:v>
                </c:pt>
                <c:pt idx="33">
                  <c:v>78.408319500000005</c:v>
                </c:pt>
                <c:pt idx="34">
                  <c:v>78.386812149999997</c:v>
                </c:pt>
                <c:pt idx="35">
                  <c:v>78.691898300000005</c:v>
                </c:pt>
                <c:pt idx="36">
                  <c:v>78.895877740000003</c:v>
                </c:pt>
                <c:pt idx="37">
                  <c:v>78.960459180000001</c:v>
                </c:pt>
                <c:pt idx="38">
                  <c:v>79.529387279999995</c:v>
                </c:pt>
                <c:pt idx="39">
                  <c:v>79.964793950000001</c:v>
                </c:pt>
                <c:pt idx="40">
                  <c:v>80.169901999999993</c:v>
                </c:pt>
                <c:pt idx="41">
                  <c:v>80.441081229999995</c:v>
                </c:pt>
                <c:pt idx="42">
                  <c:v>80.503296899999995</c:v>
                </c:pt>
                <c:pt idx="43">
                  <c:v>80.678046699999996</c:v>
                </c:pt>
                <c:pt idx="44">
                  <c:v>80.866904219999995</c:v>
                </c:pt>
                <c:pt idx="45">
                  <c:v>81.040104819999996</c:v>
                </c:pt>
                <c:pt idx="46">
                  <c:v>81.243040899999997</c:v>
                </c:pt>
                <c:pt idx="47">
                  <c:v>81.443670350000005</c:v>
                </c:pt>
                <c:pt idx="48">
                  <c:v>81.666573319999998</c:v>
                </c:pt>
                <c:pt idx="49">
                  <c:v>82.085902270000005</c:v>
                </c:pt>
                <c:pt idx="50">
                  <c:v>82.271823769999997</c:v>
                </c:pt>
                <c:pt idx="51">
                  <c:v>82.414658770000003</c:v>
                </c:pt>
                <c:pt idx="52">
                  <c:v>82.623963989999993</c:v>
                </c:pt>
                <c:pt idx="53">
                  <c:v>82.760460960000003</c:v>
                </c:pt>
                <c:pt idx="54">
                  <c:v>82.955241650000005</c:v>
                </c:pt>
                <c:pt idx="55">
                  <c:v>83.195092279999997</c:v>
                </c:pt>
                <c:pt idx="56">
                  <c:v>83.233946759999995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3E88-4AFD-90A4-A24C7133F55A}"/>
            </c:ext>
          </c:extLst>
        </c:ser>
        <c:ser>
          <c:idx val="17"/>
          <c:order val="17"/>
          <c:tx>
            <c:strRef>
              <c:f>LE_2_Jó!$AC$1:$AC$2</c:f>
              <c:strCache>
                <c:ptCount val="2"/>
                <c:pt idx="0">
                  <c:v>2</c:v>
                </c:pt>
                <c:pt idx="1">
                  <c:v>SWE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LE_2_Jó!$AC$3:$AC$59</c:f>
              <c:numCache>
                <c:formatCode>General</c:formatCode>
                <c:ptCount val="57"/>
                <c:pt idx="0">
                  <c:v>73.872332900000004</c:v>
                </c:pt>
                <c:pt idx="1">
                  <c:v>74.10133725</c:v>
                </c:pt>
                <c:pt idx="2">
                  <c:v>74.147372770000004</c:v>
                </c:pt>
                <c:pt idx="3">
                  <c:v>74.000711480000007</c:v>
                </c:pt>
                <c:pt idx="4">
                  <c:v>74.113020469999995</c:v>
                </c:pt>
                <c:pt idx="5">
                  <c:v>74.664173590000004</c:v>
                </c:pt>
                <c:pt idx="6">
                  <c:v>74.60093621</c:v>
                </c:pt>
                <c:pt idx="7">
                  <c:v>74.704579350000003</c:v>
                </c:pt>
                <c:pt idx="8">
                  <c:v>74.864317490000005</c:v>
                </c:pt>
                <c:pt idx="9">
                  <c:v>74.968100419999999</c:v>
                </c:pt>
                <c:pt idx="10">
                  <c:v>74.97666925</c:v>
                </c:pt>
                <c:pt idx="11">
                  <c:v>74.972216610000004</c:v>
                </c:pt>
                <c:pt idx="12">
                  <c:v>75.392951879999998</c:v>
                </c:pt>
                <c:pt idx="13">
                  <c:v>75.483535869999997</c:v>
                </c:pt>
                <c:pt idx="14">
                  <c:v>75.522727669999995</c:v>
                </c:pt>
                <c:pt idx="15">
                  <c:v>75.742979469999995</c:v>
                </c:pt>
                <c:pt idx="16">
                  <c:v>76.040322340000003</c:v>
                </c:pt>
                <c:pt idx="17">
                  <c:v>76.349323630000001</c:v>
                </c:pt>
                <c:pt idx="18">
                  <c:v>76.579225930000007</c:v>
                </c:pt>
                <c:pt idx="19">
                  <c:v>76.839514230000006</c:v>
                </c:pt>
                <c:pt idx="20">
                  <c:v>76.690195860000003</c:v>
                </c:pt>
                <c:pt idx="21">
                  <c:v>76.953740159999995</c:v>
                </c:pt>
                <c:pt idx="22">
                  <c:v>77.107671120000006</c:v>
                </c:pt>
                <c:pt idx="23">
                  <c:v>76.996794800000004</c:v>
                </c:pt>
                <c:pt idx="24">
                  <c:v>77.653167120000006</c:v>
                </c:pt>
                <c:pt idx="25">
                  <c:v>77.58827848</c:v>
                </c:pt>
                <c:pt idx="26">
                  <c:v>77.728135289999997</c:v>
                </c:pt>
                <c:pt idx="27">
                  <c:v>78.070929219999996</c:v>
                </c:pt>
                <c:pt idx="28">
                  <c:v>78.135200240000003</c:v>
                </c:pt>
                <c:pt idx="29">
                  <c:v>78.746485379999996</c:v>
                </c:pt>
                <c:pt idx="30">
                  <c:v>78.821448470000007</c:v>
                </c:pt>
                <c:pt idx="31">
                  <c:v>79.043487569999996</c:v>
                </c:pt>
                <c:pt idx="32">
                  <c:v>79.271094820000002</c:v>
                </c:pt>
                <c:pt idx="33">
                  <c:v>79.415490980000001</c:v>
                </c:pt>
                <c:pt idx="34">
                  <c:v>79.507929779999998</c:v>
                </c:pt>
                <c:pt idx="35">
                  <c:v>79.738188289999997</c:v>
                </c:pt>
                <c:pt idx="36">
                  <c:v>79.83588967</c:v>
                </c:pt>
                <c:pt idx="37">
                  <c:v>79.934662900000006</c:v>
                </c:pt>
                <c:pt idx="38">
                  <c:v>80.194975830000004</c:v>
                </c:pt>
                <c:pt idx="39">
                  <c:v>80.546188479999998</c:v>
                </c:pt>
                <c:pt idx="40">
                  <c:v>80.620990109999994</c:v>
                </c:pt>
                <c:pt idx="41">
                  <c:v>80.831665720000004</c:v>
                </c:pt>
                <c:pt idx="42">
                  <c:v>80.969739590000003</c:v>
                </c:pt>
                <c:pt idx="43">
                  <c:v>81.137148929999995</c:v>
                </c:pt>
                <c:pt idx="44">
                  <c:v>81.363106599999995</c:v>
                </c:pt>
                <c:pt idx="45">
                  <c:v>81.518659880000001</c:v>
                </c:pt>
                <c:pt idx="46">
                  <c:v>81.758133990000005</c:v>
                </c:pt>
                <c:pt idx="47">
                  <c:v>81.729578470000007</c:v>
                </c:pt>
                <c:pt idx="48">
                  <c:v>81.934800809999999</c:v>
                </c:pt>
                <c:pt idx="49">
                  <c:v>82.223282659999995</c:v>
                </c:pt>
                <c:pt idx="50">
                  <c:v>82.183434899999995</c:v>
                </c:pt>
                <c:pt idx="51">
                  <c:v>82.339118029999995</c:v>
                </c:pt>
                <c:pt idx="52">
                  <c:v>82.438186549999998</c:v>
                </c:pt>
                <c:pt idx="53">
                  <c:v>82.532601450000001</c:v>
                </c:pt>
                <c:pt idx="54">
                  <c:v>83.052370260000004</c:v>
                </c:pt>
                <c:pt idx="55">
                  <c:v>82.427364969999999</c:v>
                </c:pt>
                <c:pt idx="56">
                  <c:v>82.983282520000003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3E88-4AFD-90A4-A24C7133F55A}"/>
            </c:ext>
          </c:extLst>
        </c:ser>
        <c:ser>
          <c:idx val="18"/>
          <c:order val="18"/>
          <c:tx>
            <c:strRef>
              <c:f>LE_2_Jó!$AD$1:$AD$2</c:f>
              <c:strCache>
                <c:ptCount val="2"/>
                <c:pt idx="0">
                  <c:v>3</c:v>
                </c:pt>
                <c:pt idx="1">
                  <c:v>BGR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LE_2_Jó!$AD$3:$AD$59</c:f>
              <c:numCache>
                <c:formatCode>General</c:formatCode>
                <c:ptCount val="57"/>
                <c:pt idx="0">
                  <c:v>71.330002550000003</c:v>
                </c:pt>
                <c:pt idx="1">
                  <c:v>71.24237995</c:v>
                </c:pt>
                <c:pt idx="2">
                  <c:v>70.437819610000005</c:v>
                </c:pt>
                <c:pt idx="3">
                  <c:v>71.225245479999998</c:v>
                </c:pt>
                <c:pt idx="4">
                  <c:v>70.494680189999997</c:v>
                </c:pt>
                <c:pt idx="5">
                  <c:v>71.276383640000006</c:v>
                </c:pt>
                <c:pt idx="6">
                  <c:v>70.883825779999995</c:v>
                </c:pt>
                <c:pt idx="7">
                  <c:v>70.887880260000003</c:v>
                </c:pt>
                <c:pt idx="8">
                  <c:v>71.329974140000004</c:v>
                </c:pt>
                <c:pt idx="9">
                  <c:v>71.246659910000005</c:v>
                </c:pt>
                <c:pt idx="10">
                  <c:v>71.036451389999996</c:v>
                </c:pt>
                <c:pt idx="11">
                  <c:v>71.386598379999995</c:v>
                </c:pt>
                <c:pt idx="12">
                  <c:v>70.797893119999998</c:v>
                </c:pt>
                <c:pt idx="13">
                  <c:v>71.155762460000005</c:v>
                </c:pt>
                <c:pt idx="14">
                  <c:v>71.249605059999993</c:v>
                </c:pt>
                <c:pt idx="15">
                  <c:v>71.112688939999998</c:v>
                </c:pt>
                <c:pt idx="16">
                  <c:v>71.508409389999997</c:v>
                </c:pt>
                <c:pt idx="17">
                  <c:v>71.109244810000007</c:v>
                </c:pt>
                <c:pt idx="18">
                  <c:v>71.273303119999994</c:v>
                </c:pt>
                <c:pt idx="19">
                  <c:v>71.38027142</c:v>
                </c:pt>
                <c:pt idx="20">
                  <c:v>71.081783250000001</c:v>
                </c:pt>
                <c:pt idx="21">
                  <c:v>71.587182630000001</c:v>
                </c:pt>
                <c:pt idx="22">
                  <c:v>71.378507299999995</c:v>
                </c:pt>
                <c:pt idx="23">
                  <c:v>71.4503117</c:v>
                </c:pt>
                <c:pt idx="24">
                  <c:v>71.515808250000006</c:v>
                </c:pt>
                <c:pt idx="25">
                  <c:v>71.357090110000001</c:v>
                </c:pt>
                <c:pt idx="26">
                  <c:v>71.226740739999997</c:v>
                </c:pt>
                <c:pt idx="27">
                  <c:v>71.215031569999994</c:v>
                </c:pt>
                <c:pt idx="28">
                  <c:v>71.225676899999996</c:v>
                </c:pt>
                <c:pt idx="29">
                  <c:v>70.901122389999998</c:v>
                </c:pt>
                <c:pt idx="30">
                  <c:v>71.002433679999996</c:v>
                </c:pt>
                <c:pt idx="31">
                  <c:v>70.873820530000003</c:v>
                </c:pt>
                <c:pt idx="32">
                  <c:v>70.351054520000005</c:v>
                </c:pt>
                <c:pt idx="33">
                  <c:v>70.912431720000001</c:v>
                </c:pt>
                <c:pt idx="34">
                  <c:v>71.596246100000002</c:v>
                </c:pt>
                <c:pt idx="35">
                  <c:v>71.609123800000006</c:v>
                </c:pt>
                <c:pt idx="36">
                  <c:v>71.914484060000007</c:v>
                </c:pt>
                <c:pt idx="37">
                  <c:v>72.161944370000001</c:v>
                </c:pt>
                <c:pt idx="38">
                  <c:v>72.407724740000006</c:v>
                </c:pt>
                <c:pt idx="39">
                  <c:v>72.60936255</c:v>
                </c:pt>
                <c:pt idx="40">
                  <c:v>72.592382999999998</c:v>
                </c:pt>
                <c:pt idx="41">
                  <c:v>72.721471930000007</c:v>
                </c:pt>
                <c:pt idx="42">
                  <c:v>73.036985740000006</c:v>
                </c:pt>
                <c:pt idx="43">
                  <c:v>73.36470534</c:v>
                </c:pt>
                <c:pt idx="44">
                  <c:v>73.704904940000006</c:v>
                </c:pt>
                <c:pt idx="45">
                  <c:v>73.834839680000002</c:v>
                </c:pt>
                <c:pt idx="46">
                  <c:v>74.189467469999997</c:v>
                </c:pt>
                <c:pt idx="47">
                  <c:v>74.357206390000002</c:v>
                </c:pt>
                <c:pt idx="48">
                  <c:v>74.84888042</c:v>
                </c:pt>
                <c:pt idx="49">
                  <c:v>74.482409500000003</c:v>
                </c:pt>
                <c:pt idx="50">
                  <c:v>74.632497000000001</c:v>
                </c:pt>
                <c:pt idx="51">
                  <c:v>74.833554489999997</c:v>
                </c:pt>
                <c:pt idx="52">
                  <c:v>74.799160529999995</c:v>
                </c:pt>
                <c:pt idx="53">
                  <c:v>74.898282589999994</c:v>
                </c:pt>
                <c:pt idx="54">
                  <c:v>75.062421139999998</c:v>
                </c:pt>
                <c:pt idx="55">
                  <c:v>73.645325150000005</c:v>
                </c:pt>
                <c:pt idx="56">
                  <c:v>71.798046979999995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3E88-4AFD-90A4-A24C7133F55A}"/>
            </c:ext>
          </c:extLst>
        </c:ser>
        <c:ser>
          <c:idx val="19"/>
          <c:order val="19"/>
          <c:tx>
            <c:strRef>
              <c:f>LE_2_Jó!$AE$1:$AE$2</c:f>
              <c:strCache>
                <c:ptCount val="2"/>
                <c:pt idx="0">
                  <c:v>3</c:v>
                </c:pt>
                <c:pt idx="1">
                  <c:v>BLR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LE_2_Jó!$AE$3:$AE$59</c:f>
              <c:numCache>
                <c:formatCode>General</c:formatCode>
                <c:ptCount val="57"/>
                <c:pt idx="0">
                  <c:v>71.1351114</c:v>
                </c:pt>
                <c:pt idx="1">
                  <c:v>71.295284989999999</c:v>
                </c:pt>
                <c:pt idx="2">
                  <c:v>71.461735050000001</c:v>
                </c:pt>
                <c:pt idx="3">
                  <c:v>71.320448220000003</c:v>
                </c:pt>
                <c:pt idx="4">
                  <c:v>71.498942110000002</c:v>
                </c:pt>
                <c:pt idx="5">
                  <c:v>71.245780969999998</c:v>
                </c:pt>
                <c:pt idx="6">
                  <c:v>71.485166950000007</c:v>
                </c:pt>
                <c:pt idx="7">
                  <c:v>71.323886650000006</c:v>
                </c:pt>
                <c:pt idx="8">
                  <c:v>71.459921210000005</c:v>
                </c:pt>
                <c:pt idx="9">
                  <c:v>71.314211420000007</c:v>
                </c:pt>
                <c:pt idx="10">
                  <c:v>70.908383819999997</c:v>
                </c:pt>
                <c:pt idx="11">
                  <c:v>70.83561709</c:v>
                </c:pt>
                <c:pt idx="12">
                  <c:v>70.722587939999997</c:v>
                </c:pt>
                <c:pt idx="13">
                  <c:v>70.4986739</c:v>
                </c:pt>
                <c:pt idx="14">
                  <c:v>70.344784050000001</c:v>
                </c:pt>
                <c:pt idx="15">
                  <c:v>70.324245980000001</c:v>
                </c:pt>
                <c:pt idx="16">
                  <c:v>70.29522833</c:v>
                </c:pt>
                <c:pt idx="17">
                  <c:v>70.458703</c:v>
                </c:pt>
                <c:pt idx="18">
                  <c:v>70.156180680000006</c:v>
                </c:pt>
                <c:pt idx="19">
                  <c:v>69.901279040000006</c:v>
                </c:pt>
                <c:pt idx="20">
                  <c:v>70.020808599999995</c:v>
                </c:pt>
                <c:pt idx="21">
                  <c:v>70.594817359999993</c:v>
                </c:pt>
                <c:pt idx="22">
                  <c:v>70.592618610000002</c:v>
                </c:pt>
                <c:pt idx="23">
                  <c:v>70.464405229999997</c:v>
                </c:pt>
                <c:pt idx="24">
                  <c:v>69.993157179999997</c:v>
                </c:pt>
                <c:pt idx="25">
                  <c:v>69.934719340000001</c:v>
                </c:pt>
                <c:pt idx="26">
                  <c:v>69.715946239999994</c:v>
                </c:pt>
                <c:pt idx="27">
                  <c:v>69.399563860000001</c:v>
                </c:pt>
                <c:pt idx="28">
                  <c:v>68.641220480000001</c:v>
                </c:pt>
                <c:pt idx="29">
                  <c:v>69.23234807</c:v>
                </c:pt>
                <c:pt idx="30">
                  <c:v>68.796564239999995</c:v>
                </c:pt>
                <c:pt idx="31">
                  <c:v>68.901123429999998</c:v>
                </c:pt>
                <c:pt idx="32">
                  <c:v>68.652412600000005</c:v>
                </c:pt>
                <c:pt idx="33">
                  <c:v>68.640450639999997</c:v>
                </c:pt>
                <c:pt idx="34">
                  <c:v>68.375008339999994</c:v>
                </c:pt>
                <c:pt idx="35">
                  <c:v>69.18006192</c:v>
                </c:pt>
                <c:pt idx="36">
                  <c:v>68.864044140000004</c:v>
                </c:pt>
                <c:pt idx="37">
                  <c:v>68.483533129999998</c:v>
                </c:pt>
                <c:pt idx="38">
                  <c:v>68.939048270000001</c:v>
                </c:pt>
                <c:pt idx="39">
                  <c:v>69.406435349999995</c:v>
                </c:pt>
                <c:pt idx="40">
                  <c:v>69.416288870000002</c:v>
                </c:pt>
                <c:pt idx="41">
                  <c:v>69.987630420000002</c:v>
                </c:pt>
                <c:pt idx="42">
                  <c:v>70.76223358</c:v>
                </c:pt>
                <c:pt idx="43">
                  <c:v>70.921830470000003</c:v>
                </c:pt>
                <c:pt idx="44">
                  <c:v>71.093946819999999</c:v>
                </c:pt>
                <c:pt idx="45">
                  <c:v>71.121948020000005</c:v>
                </c:pt>
                <c:pt idx="46">
                  <c:v>71.516526990000003</c:v>
                </c:pt>
                <c:pt idx="47">
                  <c:v>72.613695489999998</c:v>
                </c:pt>
                <c:pt idx="48">
                  <c:v>72.989145840000006</c:v>
                </c:pt>
                <c:pt idx="49">
                  <c:v>73.584874139999997</c:v>
                </c:pt>
                <c:pt idx="50">
                  <c:v>73.98738616</c:v>
                </c:pt>
                <c:pt idx="51">
                  <c:v>74.257968120000001</c:v>
                </c:pt>
                <c:pt idx="52">
                  <c:v>74.451939260000003</c:v>
                </c:pt>
                <c:pt idx="53">
                  <c:v>74.567650400000005</c:v>
                </c:pt>
                <c:pt idx="54">
                  <c:v>74.215968570000001</c:v>
                </c:pt>
                <c:pt idx="55">
                  <c:v>72.513174480000004</c:v>
                </c:pt>
                <c:pt idx="56">
                  <c:v>72.438014670000001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3E88-4AFD-90A4-A24C7133F55A}"/>
            </c:ext>
          </c:extLst>
        </c:ser>
        <c:ser>
          <c:idx val="20"/>
          <c:order val="20"/>
          <c:tx>
            <c:strRef>
              <c:f>LE_2_Jó!$AF$1:$AF$2</c:f>
              <c:strCache>
                <c:ptCount val="2"/>
                <c:pt idx="0">
                  <c:v>3</c:v>
                </c:pt>
                <c:pt idx="1">
                  <c:v>CZE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LE_2_Jó!$AF$3:$AF$59</c:f>
              <c:numCache>
                <c:formatCode>General</c:formatCode>
                <c:ptCount val="57"/>
                <c:pt idx="0">
                  <c:v>70.25953767</c:v>
                </c:pt>
                <c:pt idx="1">
                  <c:v>70.455335109999993</c:v>
                </c:pt>
                <c:pt idx="2">
                  <c:v>70.350499350000007</c:v>
                </c:pt>
                <c:pt idx="3">
                  <c:v>69.910736159999999</c:v>
                </c:pt>
                <c:pt idx="4">
                  <c:v>69.418589600000004</c:v>
                </c:pt>
                <c:pt idx="5">
                  <c:v>69.489167019999996</c:v>
                </c:pt>
                <c:pt idx="6">
                  <c:v>69.737126070000002</c:v>
                </c:pt>
                <c:pt idx="7">
                  <c:v>70.230949420000002</c:v>
                </c:pt>
                <c:pt idx="8">
                  <c:v>70.089109480000005</c:v>
                </c:pt>
                <c:pt idx="9">
                  <c:v>70.175031430000004</c:v>
                </c:pt>
                <c:pt idx="10">
                  <c:v>70.485901650000002</c:v>
                </c:pt>
                <c:pt idx="11">
                  <c:v>70.60237626</c:v>
                </c:pt>
                <c:pt idx="12">
                  <c:v>70.642233559999994</c:v>
                </c:pt>
                <c:pt idx="13">
                  <c:v>70.712520510000004</c:v>
                </c:pt>
                <c:pt idx="14">
                  <c:v>70.823841279999996</c:v>
                </c:pt>
                <c:pt idx="15">
                  <c:v>70.341549389999997</c:v>
                </c:pt>
                <c:pt idx="16">
                  <c:v>70.772991000000005</c:v>
                </c:pt>
                <c:pt idx="17">
                  <c:v>70.877448200000003</c:v>
                </c:pt>
                <c:pt idx="18">
                  <c:v>70.640239019999996</c:v>
                </c:pt>
                <c:pt idx="19">
                  <c:v>70.89684398</c:v>
                </c:pt>
                <c:pt idx="20">
                  <c:v>71.102296010000003</c:v>
                </c:pt>
                <c:pt idx="21">
                  <c:v>71.053233849999998</c:v>
                </c:pt>
                <c:pt idx="22">
                  <c:v>71.510080380000005</c:v>
                </c:pt>
                <c:pt idx="23">
                  <c:v>71.714058179999995</c:v>
                </c:pt>
                <c:pt idx="24">
                  <c:v>71.754442339999997</c:v>
                </c:pt>
                <c:pt idx="25">
                  <c:v>71.408749349999994</c:v>
                </c:pt>
                <c:pt idx="26">
                  <c:v>71.970217790000007</c:v>
                </c:pt>
                <c:pt idx="27">
                  <c:v>72.329968300000004</c:v>
                </c:pt>
                <c:pt idx="28">
                  <c:v>72.852989660000006</c:v>
                </c:pt>
                <c:pt idx="29">
                  <c:v>73.082020209999996</c:v>
                </c:pt>
                <c:pt idx="30">
                  <c:v>73.177454589999996</c:v>
                </c:pt>
                <c:pt idx="31">
                  <c:v>73.834814989999998</c:v>
                </c:pt>
                <c:pt idx="32">
                  <c:v>73.946389179999997</c:v>
                </c:pt>
                <c:pt idx="33">
                  <c:v>74.553101470000001</c:v>
                </c:pt>
                <c:pt idx="34">
                  <c:v>74.742103349999994</c:v>
                </c:pt>
                <c:pt idx="35">
                  <c:v>74.97874032</c:v>
                </c:pt>
                <c:pt idx="36">
                  <c:v>75.314993770000001</c:v>
                </c:pt>
                <c:pt idx="37">
                  <c:v>75.443465380000006</c:v>
                </c:pt>
                <c:pt idx="38">
                  <c:v>75.397180730000002</c:v>
                </c:pt>
                <c:pt idx="39">
                  <c:v>75.943223369999998</c:v>
                </c:pt>
                <c:pt idx="40">
                  <c:v>76.158511930000003</c:v>
                </c:pt>
                <c:pt idx="41">
                  <c:v>76.710945960000004</c:v>
                </c:pt>
                <c:pt idx="42">
                  <c:v>76.921661810000003</c:v>
                </c:pt>
                <c:pt idx="43">
                  <c:v>77.174340259999994</c:v>
                </c:pt>
                <c:pt idx="44">
                  <c:v>77.2598311</c:v>
                </c:pt>
                <c:pt idx="45">
                  <c:v>77.570339880000006</c:v>
                </c:pt>
                <c:pt idx="46">
                  <c:v>77.819069639999995</c:v>
                </c:pt>
                <c:pt idx="47">
                  <c:v>78.005840939999999</c:v>
                </c:pt>
                <c:pt idx="48">
                  <c:v>78.179568840000002</c:v>
                </c:pt>
                <c:pt idx="49">
                  <c:v>78.755018340000007</c:v>
                </c:pt>
                <c:pt idx="50">
                  <c:v>78.580001780000003</c:v>
                </c:pt>
                <c:pt idx="51">
                  <c:v>78.996686479999994</c:v>
                </c:pt>
                <c:pt idx="52">
                  <c:v>78.955716879999997</c:v>
                </c:pt>
                <c:pt idx="53">
                  <c:v>79.003883040000005</c:v>
                </c:pt>
                <c:pt idx="54">
                  <c:v>79.243316969999995</c:v>
                </c:pt>
                <c:pt idx="55">
                  <c:v>78.574569690000004</c:v>
                </c:pt>
                <c:pt idx="56">
                  <c:v>77.728265690000001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3E88-4AFD-90A4-A24C7133F55A}"/>
            </c:ext>
          </c:extLst>
        </c:ser>
        <c:ser>
          <c:idx val="21"/>
          <c:order val="21"/>
          <c:tx>
            <c:strRef>
              <c:f>LE_2_Jó!$AG$1:$AG$2</c:f>
              <c:strCache>
                <c:ptCount val="2"/>
                <c:pt idx="0">
                  <c:v>3</c:v>
                </c:pt>
                <c:pt idx="1">
                  <c:v>EST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LE_2_Jó!$AG$3:$AG$59</c:f>
              <c:numCache>
                <c:formatCode>General</c:formatCode>
                <c:ptCount val="57"/>
                <c:pt idx="0">
                  <c:v>70.211087629999994</c:v>
                </c:pt>
                <c:pt idx="1">
                  <c:v>70.145427900000001</c:v>
                </c:pt>
                <c:pt idx="2">
                  <c:v>70.464966799999999</c:v>
                </c:pt>
                <c:pt idx="3">
                  <c:v>70.258404209999995</c:v>
                </c:pt>
                <c:pt idx="4">
                  <c:v>69.737142989999995</c:v>
                </c:pt>
                <c:pt idx="5">
                  <c:v>69.869366769999999</c:v>
                </c:pt>
                <c:pt idx="6">
                  <c:v>70.276638779999999</c:v>
                </c:pt>
                <c:pt idx="7">
                  <c:v>70.040146870000001</c:v>
                </c:pt>
                <c:pt idx="8">
                  <c:v>70.244426149999995</c:v>
                </c:pt>
                <c:pt idx="9">
                  <c:v>70.531043679999996</c:v>
                </c:pt>
                <c:pt idx="10">
                  <c:v>69.764450249999996</c:v>
                </c:pt>
                <c:pt idx="11">
                  <c:v>69.303216340000006</c:v>
                </c:pt>
                <c:pt idx="12">
                  <c:v>69.711079909999995</c:v>
                </c:pt>
                <c:pt idx="13">
                  <c:v>69.273153120000003</c:v>
                </c:pt>
                <c:pt idx="14">
                  <c:v>69.131359970000005</c:v>
                </c:pt>
                <c:pt idx="15">
                  <c:v>69.121469520000005</c:v>
                </c:pt>
                <c:pt idx="16">
                  <c:v>69.168213499999993</c:v>
                </c:pt>
                <c:pt idx="17">
                  <c:v>69.726870050000002</c:v>
                </c:pt>
                <c:pt idx="18">
                  <c:v>69.665717409999999</c:v>
                </c:pt>
                <c:pt idx="19">
                  <c:v>69.319704110000004</c:v>
                </c:pt>
                <c:pt idx="20">
                  <c:v>69.192956170000002</c:v>
                </c:pt>
                <c:pt idx="21">
                  <c:v>70.338579749999994</c:v>
                </c:pt>
                <c:pt idx="22">
                  <c:v>70.284962620000002</c:v>
                </c:pt>
                <c:pt idx="23">
                  <c:v>70.360501400000004</c:v>
                </c:pt>
                <c:pt idx="24">
                  <c:v>70.416690590000002</c:v>
                </c:pt>
                <c:pt idx="25">
                  <c:v>69.8311961</c:v>
                </c:pt>
                <c:pt idx="26">
                  <c:v>69.711953730000005</c:v>
                </c:pt>
                <c:pt idx="27">
                  <c:v>69.344514360000005</c:v>
                </c:pt>
                <c:pt idx="28">
                  <c:v>68.579231919999998</c:v>
                </c:pt>
                <c:pt idx="29">
                  <c:v>67.8845989</c:v>
                </c:pt>
                <c:pt idx="30">
                  <c:v>68.725747940000005</c:v>
                </c:pt>
                <c:pt idx="31">
                  <c:v>70.144794910000002</c:v>
                </c:pt>
                <c:pt idx="32">
                  <c:v>70.732000389999996</c:v>
                </c:pt>
                <c:pt idx="33">
                  <c:v>70.217127910000002</c:v>
                </c:pt>
                <c:pt idx="34">
                  <c:v>71.114675039999995</c:v>
                </c:pt>
                <c:pt idx="35">
                  <c:v>71.329801900000007</c:v>
                </c:pt>
                <c:pt idx="36">
                  <c:v>71.418549619999993</c:v>
                </c:pt>
                <c:pt idx="37">
                  <c:v>71.870756689999993</c:v>
                </c:pt>
                <c:pt idx="38">
                  <c:v>72.157885379999996</c:v>
                </c:pt>
                <c:pt idx="39">
                  <c:v>72.643817839999997</c:v>
                </c:pt>
                <c:pt idx="40">
                  <c:v>73.197126330000003</c:v>
                </c:pt>
                <c:pt idx="41">
                  <c:v>73.479167720000007</c:v>
                </c:pt>
                <c:pt idx="42">
                  <c:v>73.605142479999998</c:v>
                </c:pt>
                <c:pt idx="43">
                  <c:v>74.411981030000007</c:v>
                </c:pt>
                <c:pt idx="44">
                  <c:v>75.191894340000005</c:v>
                </c:pt>
                <c:pt idx="45">
                  <c:v>75.748473709999999</c:v>
                </c:pt>
                <c:pt idx="46">
                  <c:v>76.468052310000004</c:v>
                </c:pt>
                <c:pt idx="47">
                  <c:v>76.545436580000001</c:v>
                </c:pt>
                <c:pt idx="48">
                  <c:v>77.127211310000007</c:v>
                </c:pt>
                <c:pt idx="49">
                  <c:v>77.140554010000002</c:v>
                </c:pt>
                <c:pt idx="50">
                  <c:v>77.656261459999996</c:v>
                </c:pt>
                <c:pt idx="51">
                  <c:v>77.82007333</c:v>
                </c:pt>
                <c:pt idx="52">
                  <c:v>77.975982149999993</c:v>
                </c:pt>
                <c:pt idx="53">
                  <c:v>78.139525520000007</c:v>
                </c:pt>
                <c:pt idx="54">
                  <c:v>78.669276830000001</c:v>
                </c:pt>
                <c:pt idx="55">
                  <c:v>78.343053479999995</c:v>
                </c:pt>
                <c:pt idx="56">
                  <c:v>77.143613239999993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3E88-4AFD-90A4-A24C7133F55A}"/>
            </c:ext>
          </c:extLst>
        </c:ser>
        <c:ser>
          <c:idx val="22"/>
          <c:order val="22"/>
          <c:tx>
            <c:strRef>
              <c:f>LE_2_Jó!$AH$1:$AH$2</c:f>
              <c:strCache>
                <c:ptCount val="2"/>
                <c:pt idx="0">
                  <c:v>3</c:v>
                </c:pt>
                <c:pt idx="1">
                  <c:v>HRV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LE_2_Jó!$AH$3:$AH$59</c:f>
              <c:numCache>
                <c:formatCode>General</c:formatCode>
                <c:ptCount val="57"/>
                <c:pt idx="0">
                  <c:v>67.985625110000001</c:v>
                </c:pt>
                <c:pt idx="1">
                  <c:v>68.271928239999994</c:v>
                </c:pt>
                <c:pt idx="2">
                  <c:v>68.444591329999994</c:v>
                </c:pt>
                <c:pt idx="3">
                  <c:v>68.52785145</c:v>
                </c:pt>
                <c:pt idx="4">
                  <c:v>68.795650910000006</c:v>
                </c:pt>
                <c:pt idx="5">
                  <c:v>68.944253900000007</c:v>
                </c:pt>
                <c:pt idx="6">
                  <c:v>69.275795200000005</c:v>
                </c:pt>
                <c:pt idx="7">
                  <c:v>69.575301080000003</c:v>
                </c:pt>
                <c:pt idx="8">
                  <c:v>69.9885381</c:v>
                </c:pt>
                <c:pt idx="9">
                  <c:v>70.285018780000001</c:v>
                </c:pt>
                <c:pt idx="10">
                  <c:v>70.628360549999996</c:v>
                </c:pt>
                <c:pt idx="11">
                  <c:v>70.776389080000001</c:v>
                </c:pt>
                <c:pt idx="12">
                  <c:v>70.830704979999993</c:v>
                </c:pt>
                <c:pt idx="13">
                  <c:v>70.784011079999999</c:v>
                </c:pt>
                <c:pt idx="14">
                  <c:v>70.809346129999994</c:v>
                </c:pt>
                <c:pt idx="15">
                  <c:v>70.21559963</c:v>
                </c:pt>
                <c:pt idx="16">
                  <c:v>69.975467780000002</c:v>
                </c:pt>
                <c:pt idx="17">
                  <c:v>69.572033739999995</c:v>
                </c:pt>
                <c:pt idx="18">
                  <c:v>68.874556799999993</c:v>
                </c:pt>
                <c:pt idx="19">
                  <c:v>70.220500369999996</c:v>
                </c:pt>
                <c:pt idx="20">
                  <c:v>70.872940119999996</c:v>
                </c:pt>
                <c:pt idx="21">
                  <c:v>71.34942135</c:v>
                </c:pt>
                <c:pt idx="22">
                  <c:v>71.455288839999994</c:v>
                </c:pt>
                <c:pt idx="23">
                  <c:v>71.869865619999999</c:v>
                </c:pt>
                <c:pt idx="24">
                  <c:v>71.989039250000005</c:v>
                </c:pt>
                <c:pt idx="25">
                  <c:v>72.250248749999997</c:v>
                </c:pt>
                <c:pt idx="26">
                  <c:v>70.487932950000001</c:v>
                </c:pt>
                <c:pt idx="27">
                  <c:v>72.709398280000002</c:v>
                </c:pt>
                <c:pt idx="28">
                  <c:v>73.217321100000007</c:v>
                </c:pt>
                <c:pt idx="29">
                  <c:v>73.781759919999999</c:v>
                </c:pt>
                <c:pt idx="30">
                  <c:v>73.186398170000004</c:v>
                </c:pt>
                <c:pt idx="31">
                  <c:v>73.910280299999997</c:v>
                </c:pt>
                <c:pt idx="32">
                  <c:v>73.846281840000003</c:v>
                </c:pt>
                <c:pt idx="33">
                  <c:v>73.906348910000006</c:v>
                </c:pt>
                <c:pt idx="34">
                  <c:v>74.118847209999998</c:v>
                </c:pt>
                <c:pt idx="35">
                  <c:v>74.583633149999997</c:v>
                </c:pt>
                <c:pt idx="36">
                  <c:v>74.643557299999998</c:v>
                </c:pt>
                <c:pt idx="37">
                  <c:v>74.735675700000002</c:v>
                </c:pt>
                <c:pt idx="38">
                  <c:v>74.610959190000003</c:v>
                </c:pt>
                <c:pt idx="39">
                  <c:v>75.501612910000006</c:v>
                </c:pt>
                <c:pt idx="40">
                  <c:v>75.408317749999995</c:v>
                </c:pt>
                <c:pt idx="41">
                  <c:v>75.988850189999994</c:v>
                </c:pt>
                <c:pt idx="42">
                  <c:v>75.859645819999997</c:v>
                </c:pt>
                <c:pt idx="43">
                  <c:v>76.209597290000005</c:v>
                </c:pt>
                <c:pt idx="44">
                  <c:v>76.392305359999995</c:v>
                </c:pt>
                <c:pt idx="45">
                  <c:v>76.804873029999996</c:v>
                </c:pt>
                <c:pt idx="46">
                  <c:v>77.222169809999997</c:v>
                </c:pt>
                <c:pt idx="47">
                  <c:v>77.340076300000007</c:v>
                </c:pt>
                <c:pt idx="48">
                  <c:v>77.842695309999996</c:v>
                </c:pt>
                <c:pt idx="49">
                  <c:v>77.953292349999998</c:v>
                </c:pt>
                <c:pt idx="50">
                  <c:v>77.559911130000003</c:v>
                </c:pt>
                <c:pt idx="51">
                  <c:v>78.231425959999996</c:v>
                </c:pt>
                <c:pt idx="52">
                  <c:v>78.083161610000005</c:v>
                </c:pt>
                <c:pt idx="53">
                  <c:v>78.336975789999997</c:v>
                </c:pt>
                <c:pt idx="54">
                  <c:v>78.737563660000006</c:v>
                </c:pt>
                <c:pt idx="55">
                  <c:v>77.984533529999993</c:v>
                </c:pt>
                <c:pt idx="56">
                  <c:v>77.580446319999993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3E88-4AFD-90A4-A24C7133F55A}"/>
            </c:ext>
          </c:extLst>
        </c:ser>
        <c:ser>
          <c:idx val="23"/>
          <c:order val="23"/>
          <c:tx>
            <c:strRef>
              <c:f>LE_2_Jó!$AI$1:$AI$2</c:f>
              <c:strCache>
                <c:ptCount val="2"/>
                <c:pt idx="0">
                  <c:v>3</c:v>
                </c:pt>
                <c:pt idx="1">
                  <c:v>HUN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LE_2_Jó!$AI$3:$AI$59</c:f>
              <c:numCache>
                <c:formatCode>General</c:formatCode>
                <c:ptCount val="57"/>
                <c:pt idx="0">
                  <c:v>69.148928859999998</c:v>
                </c:pt>
                <c:pt idx="1">
                  <c:v>69.896736320000002</c:v>
                </c:pt>
                <c:pt idx="2">
                  <c:v>69.462989359999995</c:v>
                </c:pt>
                <c:pt idx="3">
                  <c:v>69.345085049999994</c:v>
                </c:pt>
                <c:pt idx="4">
                  <c:v>69.380179240000004</c:v>
                </c:pt>
                <c:pt idx="5">
                  <c:v>69.219406939999999</c:v>
                </c:pt>
                <c:pt idx="6">
                  <c:v>69.079987500000001</c:v>
                </c:pt>
                <c:pt idx="7">
                  <c:v>69.720955489999994</c:v>
                </c:pt>
                <c:pt idx="8">
                  <c:v>69.599989480000005</c:v>
                </c:pt>
                <c:pt idx="9">
                  <c:v>69.273872220000001</c:v>
                </c:pt>
                <c:pt idx="10">
                  <c:v>69.422946550000006</c:v>
                </c:pt>
                <c:pt idx="11">
                  <c:v>69.657769220000006</c:v>
                </c:pt>
                <c:pt idx="12">
                  <c:v>69.935657669999998</c:v>
                </c:pt>
                <c:pt idx="13">
                  <c:v>69.47001109</c:v>
                </c:pt>
                <c:pt idx="14">
                  <c:v>69.669692639999994</c:v>
                </c:pt>
                <c:pt idx="15">
                  <c:v>69.08825933</c:v>
                </c:pt>
                <c:pt idx="16">
                  <c:v>69.150214039999994</c:v>
                </c:pt>
                <c:pt idx="17">
                  <c:v>69.352409519999995</c:v>
                </c:pt>
                <c:pt idx="18">
                  <c:v>68.928531960000001</c:v>
                </c:pt>
                <c:pt idx="19">
                  <c:v>68.964126890000003</c:v>
                </c:pt>
                <c:pt idx="20">
                  <c:v>68.901350629999996</c:v>
                </c:pt>
                <c:pt idx="21">
                  <c:v>69.11249651</c:v>
                </c:pt>
                <c:pt idx="22">
                  <c:v>69.563263629999994</c:v>
                </c:pt>
                <c:pt idx="23">
                  <c:v>69.941710619999995</c:v>
                </c:pt>
                <c:pt idx="24">
                  <c:v>69.393989099999999</c:v>
                </c:pt>
                <c:pt idx="25">
                  <c:v>69.371452700000006</c:v>
                </c:pt>
                <c:pt idx="26">
                  <c:v>69.440715560000001</c:v>
                </c:pt>
                <c:pt idx="27">
                  <c:v>69.167140259999996</c:v>
                </c:pt>
                <c:pt idx="28">
                  <c:v>69.180309649999998</c:v>
                </c:pt>
                <c:pt idx="29">
                  <c:v>69.604360619999994</c:v>
                </c:pt>
                <c:pt idx="30">
                  <c:v>69.968936909999996</c:v>
                </c:pt>
                <c:pt idx="31">
                  <c:v>70.597290709999996</c:v>
                </c:pt>
                <c:pt idx="32">
                  <c:v>71.003453699999994</c:v>
                </c:pt>
                <c:pt idx="33">
                  <c:v>70.918536930000002</c:v>
                </c:pt>
                <c:pt idx="34">
                  <c:v>71.040028840000005</c:v>
                </c:pt>
                <c:pt idx="35">
                  <c:v>71.757902869999995</c:v>
                </c:pt>
                <c:pt idx="36">
                  <c:v>72.394151620000002</c:v>
                </c:pt>
                <c:pt idx="37">
                  <c:v>72.507438550000003</c:v>
                </c:pt>
                <c:pt idx="38">
                  <c:v>72.513655310000004</c:v>
                </c:pt>
                <c:pt idx="39">
                  <c:v>72.905961099999999</c:v>
                </c:pt>
                <c:pt idx="40">
                  <c:v>72.864750380000004</c:v>
                </c:pt>
                <c:pt idx="41">
                  <c:v>73.344436580000007</c:v>
                </c:pt>
                <c:pt idx="42">
                  <c:v>73.431551490000004</c:v>
                </c:pt>
                <c:pt idx="43">
                  <c:v>73.957625440000001</c:v>
                </c:pt>
                <c:pt idx="44">
                  <c:v>74.179398739999996</c:v>
                </c:pt>
                <c:pt idx="45">
                  <c:v>74.519199630000003</c:v>
                </c:pt>
                <c:pt idx="46">
                  <c:v>74.923208990000006</c:v>
                </c:pt>
                <c:pt idx="47">
                  <c:v>75.180764870000004</c:v>
                </c:pt>
                <c:pt idx="48">
                  <c:v>75.680862059999995</c:v>
                </c:pt>
                <c:pt idx="49">
                  <c:v>75.847422199999997</c:v>
                </c:pt>
                <c:pt idx="50">
                  <c:v>75.651749879999997</c:v>
                </c:pt>
                <c:pt idx="51">
                  <c:v>76.155218860000005</c:v>
                </c:pt>
                <c:pt idx="52">
                  <c:v>76.005548309999995</c:v>
                </c:pt>
                <c:pt idx="53">
                  <c:v>76.203879880000002</c:v>
                </c:pt>
                <c:pt idx="54">
                  <c:v>76.454293000000007</c:v>
                </c:pt>
                <c:pt idx="55">
                  <c:v>75.729725270000003</c:v>
                </c:pt>
                <c:pt idx="56">
                  <c:v>74.530122149999997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3E88-4AFD-90A4-A24C7133F55A}"/>
            </c:ext>
          </c:extLst>
        </c:ser>
        <c:ser>
          <c:idx val="24"/>
          <c:order val="24"/>
          <c:tx>
            <c:strRef>
              <c:f>LE_2_Jó!$AJ$1:$AJ$2</c:f>
              <c:strCache>
                <c:ptCount val="2"/>
                <c:pt idx="0">
                  <c:v>3</c:v>
                </c:pt>
                <c:pt idx="1">
                  <c:v>LVA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LE_2_Jó!$AJ$3:$AJ$59</c:f>
              <c:numCache>
                <c:formatCode>General</c:formatCode>
                <c:ptCount val="57"/>
                <c:pt idx="0">
                  <c:v>70.932160659999994</c:v>
                </c:pt>
                <c:pt idx="1">
                  <c:v>70.900840389999999</c:v>
                </c:pt>
                <c:pt idx="2">
                  <c:v>70.579129129999998</c:v>
                </c:pt>
                <c:pt idx="3">
                  <c:v>70.384116930000005</c:v>
                </c:pt>
                <c:pt idx="4">
                  <c:v>69.984610169999996</c:v>
                </c:pt>
                <c:pt idx="5">
                  <c:v>70.014052230000004</c:v>
                </c:pt>
                <c:pt idx="6">
                  <c:v>70.331848030000003</c:v>
                </c:pt>
                <c:pt idx="7">
                  <c:v>70.076738939999998</c:v>
                </c:pt>
                <c:pt idx="8">
                  <c:v>69.825400439999996</c:v>
                </c:pt>
                <c:pt idx="9">
                  <c:v>69.974437940000001</c:v>
                </c:pt>
                <c:pt idx="10">
                  <c:v>69.209879099999995</c:v>
                </c:pt>
                <c:pt idx="11">
                  <c:v>69.202104919999996</c:v>
                </c:pt>
                <c:pt idx="12">
                  <c:v>69.212947200000002</c:v>
                </c:pt>
                <c:pt idx="13">
                  <c:v>69.123614599999996</c:v>
                </c:pt>
                <c:pt idx="14">
                  <c:v>68.815630909999996</c:v>
                </c:pt>
                <c:pt idx="15">
                  <c:v>68.923447319999994</c:v>
                </c:pt>
                <c:pt idx="16">
                  <c:v>69.020823870000001</c:v>
                </c:pt>
                <c:pt idx="17">
                  <c:v>69.676996599999995</c:v>
                </c:pt>
                <c:pt idx="18">
                  <c:v>69.265398390000001</c:v>
                </c:pt>
                <c:pt idx="19">
                  <c:v>69.132432370000004</c:v>
                </c:pt>
                <c:pt idx="20">
                  <c:v>69.015337500000001</c:v>
                </c:pt>
                <c:pt idx="21">
                  <c:v>70.345845999999995</c:v>
                </c:pt>
                <c:pt idx="22">
                  <c:v>70.170995759999997</c:v>
                </c:pt>
                <c:pt idx="23">
                  <c:v>70.217646430000002</c:v>
                </c:pt>
                <c:pt idx="24">
                  <c:v>70.180096539999994</c:v>
                </c:pt>
                <c:pt idx="25">
                  <c:v>69.195555429999999</c:v>
                </c:pt>
                <c:pt idx="26">
                  <c:v>69.169766719999998</c:v>
                </c:pt>
                <c:pt idx="27">
                  <c:v>68.740463129999995</c:v>
                </c:pt>
                <c:pt idx="28">
                  <c:v>67.230921760000001</c:v>
                </c:pt>
                <c:pt idx="29">
                  <c:v>66.233207250000007</c:v>
                </c:pt>
                <c:pt idx="30">
                  <c:v>67.014973580000003</c:v>
                </c:pt>
                <c:pt idx="31">
                  <c:v>68.933306450000003</c:v>
                </c:pt>
                <c:pt idx="32">
                  <c:v>69.308551210000005</c:v>
                </c:pt>
                <c:pt idx="33">
                  <c:v>69.162808179999999</c:v>
                </c:pt>
                <c:pt idx="34">
                  <c:v>69.912748789999995</c:v>
                </c:pt>
                <c:pt idx="35">
                  <c:v>70.251694430000001</c:v>
                </c:pt>
                <c:pt idx="36">
                  <c:v>70.069583750000007</c:v>
                </c:pt>
                <c:pt idx="37">
                  <c:v>70.350925160000003</c:v>
                </c:pt>
                <c:pt idx="38">
                  <c:v>70.623557669999997</c:v>
                </c:pt>
                <c:pt idx="39">
                  <c:v>70.925240540000004</c:v>
                </c:pt>
                <c:pt idx="40">
                  <c:v>70.778129789999994</c:v>
                </c:pt>
                <c:pt idx="41">
                  <c:v>70.877028019999997</c:v>
                </c:pt>
                <c:pt idx="42">
                  <c:v>71.056589290000005</c:v>
                </c:pt>
                <c:pt idx="43">
                  <c:v>72.035835649999996</c:v>
                </c:pt>
                <c:pt idx="44">
                  <c:v>72.754045450000007</c:v>
                </c:pt>
                <c:pt idx="45">
                  <c:v>72.953847859999996</c:v>
                </c:pt>
                <c:pt idx="46">
                  <c:v>73.693396000000007</c:v>
                </c:pt>
                <c:pt idx="47">
                  <c:v>73.744655800000004</c:v>
                </c:pt>
                <c:pt idx="48">
                  <c:v>74.182470539999997</c:v>
                </c:pt>
                <c:pt idx="49">
                  <c:v>74.431926790000006</c:v>
                </c:pt>
                <c:pt idx="50">
                  <c:v>74.685391120000006</c:v>
                </c:pt>
                <c:pt idx="51">
                  <c:v>74.753460739999994</c:v>
                </c:pt>
                <c:pt idx="52">
                  <c:v>74.805411609999993</c:v>
                </c:pt>
                <c:pt idx="53">
                  <c:v>75.001183920000003</c:v>
                </c:pt>
                <c:pt idx="54">
                  <c:v>75.533670020000002</c:v>
                </c:pt>
                <c:pt idx="55">
                  <c:v>75.452647510000006</c:v>
                </c:pt>
                <c:pt idx="56">
                  <c:v>73.578614520000002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3E88-4AFD-90A4-A24C7133F55A}"/>
            </c:ext>
          </c:extLst>
        </c:ser>
        <c:ser>
          <c:idx val="25"/>
          <c:order val="25"/>
          <c:tx>
            <c:strRef>
              <c:f>LE_2_Jó!$AK$1:$AK$2</c:f>
              <c:strCache>
                <c:ptCount val="2"/>
                <c:pt idx="0">
                  <c:v>3</c:v>
                </c:pt>
                <c:pt idx="1">
                  <c:v>LTU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LE_2_Jó!$AK$3:$AK$59</c:f>
              <c:numCache>
                <c:formatCode>General</c:formatCode>
                <c:ptCount val="57"/>
                <c:pt idx="0">
                  <c:v>71.439240260000005</c:v>
                </c:pt>
                <c:pt idx="1">
                  <c:v>71.629115999999996</c:v>
                </c:pt>
                <c:pt idx="2">
                  <c:v>71.614140050000003</c:v>
                </c:pt>
                <c:pt idx="3">
                  <c:v>71.296596070000007</c:v>
                </c:pt>
                <c:pt idx="4">
                  <c:v>70.850550380000001</c:v>
                </c:pt>
                <c:pt idx="5">
                  <c:v>70.673115820000007</c:v>
                </c:pt>
                <c:pt idx="6">
                  <c:v>71.667977989999997</c:v>
                </c:pt>
                <c:pt idx="7">
                  <c:v>70.910907789999996</c:v>
                </c:pt>
                <c:pt idx="8">
                  <c:v>71.302986169999997</c:v>
                </c:pt>
                <c:pt idx="9">
                  <c:v>71.365662229999998</c:v>
                </c:pt>
                <c:pt idx="10">
                  <c:v>70.893587069999995</c:v>
                </c:pt>
                <c:pt idx="11">
                  <c:v>70.969972369999994</c:v>
                </c:pt>
                <c:pt idx="12">
                  <c:v>70.884588679999993</c:v>
                </c:pt>
                <c:pt idx="13">
                  <c:v>70.623814379999999</c:v>
                </c:pt>
                <c:pt idx="14">
                  <c:v>70.539555989999997</c:v>
                </c:pt>
                <c:pt idx="15">
                  <c:v>70.403161049999994</c:v>
                </c:pt>
                <c:pt idx="16">
                  <c:v>70.671412119999999</c:v>
                </c:pt>
                <c:pt idx="17">
                  <c:v>71.164946330000006</c:v>
                </c:pt>
                <c:pt idx="18">
                  <c:v>70.90124788</c:v>
                </c:pt>
                <c:pt idx="19">
                  <c:v>70.339115570000004</c:v>
                </c:pt>
                <c:pt idx="20">
                  <c:v>70.322814510000001</c:v>
                </c:pt>
                <c:pt idx="21">
                  <c:v>71.876075619999995</c:v>
                </c:pt>
                <c:pt idx="22">
                  <c:v>71.571316499999995</c:v>
                </c:pt>
                <c:pt idx="23">
                  <c:v>71.465420530000003</c:v>
                </c:pt>
                <c:pt idx="24">
                  <c:v>71.430021289999999</c:v>
                </c:pt>
                <c:pt idx="25">
                  <c:v>71.008497629999994</c:v>
                </c:pt>
                <c:pt idx="26">
                  <c:v>70.566225200000005</c:v>
                </c:pt>
                <c:pt idx="27">
                  <c:v>70.443237280000005</c:v>
                </c:pt>
                <c:pt idx="28">
                  <c:v>68.990626969999994</c:v>
                </c:pt>
                <c:pt idx="29">
                  <c:v>68.91072887</c:v>
                </c:pt>
                <c:pt idx="30">
                  <c:v>69.327087259999999</c:v>
                </c:pt>
                <c:pt idx="31">
                  <c:v>70.231359729999994</c:v>
                </c:pt>
                <c:pt idx="32">
                  <c:v>70.913120250000006</c:v>
                </c:pt>
                <c:pt idx="33">
                  <c:v>71.188617690000001</c:v>
                </c:pt>
                <c:pt idx="34">
                  <c:v>71.562488400000007</c:v>
                </c:pt>
                <c:pt idx="35">
                  <c:v>72.088801700000005</c:v>
                </c:pt>
                <c:pt idx="36">
                  <c:v>71.790165479999999</c:v>
                </c:pt>
                <c:pt idx="37">
                  <c:v>71.800763579999995</c:v>
                </c:pt>
                <c:pt idx="38">
                  <c:v>72.143925699999997</c:v>
                </c:pt>
                <c:pt idx="39">
                  <c:v>72.228020779999994</c:v>
                </c:pt>
                <c:pt idx="40">
                  <c:v>71.741787979999998</c:v>
                </c:pt>
                <c:pt idx="41">
                  <c:v>71.576801360000005</c:v>
                </c:pt>
                <c:pt idx="42">
                  <c:v>71.536592850000005</c:v>
                </c:pt>
                <c:pt idx="43">
                  <c:v>72.416953289999995</c:v>
                </c:pt>
                <c:pt idx="44">
                  <c:v>73.177513180000005</c:v>
                </c:pt>
                <c:pt idx="45">
                  <c:v>73.423551810000006</c:v>
                </c:pt>
                <c:pt idx="46">
                  <c:v>73.925589149999993</c:v>
                </c:pt>
                <c:pt idx="47">
                  <c:v>74.202862379999999</c:v>
                </c:pt>
                <c:pt idx="48">
                  <c:v>74.311568980000004</c:v>
                </c:pt>
                <c:pt idx="49">
                  <c:v>74.842629740000007</c:v>
                </c:pt>
                <c:pt idx="50">
                  <c:v>74.610324770000005</c:v>
                </c:pt>
                <c:pt idx="51">
                  <c:v>74.881615729999993</c:v>
                </c:pt>
                <c:pt idx="52">
                  <c:v>75.439899550000007</c:v>
                </c:pt>
                <c:pt idx="53">
                  <c:v>75.676705389999995</c:v>
                </c:pt>
                <c:pt idx="54">
                  <c:v>76.211871500000001</c:v>
                </c:pt>
                <c:pt idx="55">
                  <c:v>75.067605319999998</c:v>
                </c:pt>
                <c:pt idx="56">
                  <c:v>73.720056740000004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E88-4AFD-90A4-A24C7133F55A}"/>
            </c:ext>
          </c:extLst>
        </c:ser>
        <c:ser>
          <c:idx val="26"/>
          <c:order val="26"/>
          <c:tx>
            <c:strRef>
              <c:f>LE_2_Jó!$AL$1:$AL$2</c:f>
              <c:strCache>
                <c:ptCount val="2"/>
                <c:pt idx="0">
                  <c:v>3</c:v>
                </c:pt>
                <c:pt idx="1">
                  <c:v>MNE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LE_2_Jó!$AL$3:$AL$59</c:f>
              <c:numCache>
                <c:formatCode>General</c:formatCode>
                <c:ptCount val="57"/>
                <c:pt idx="0">
                  <c:v>68.163141800000005</c:v>
                </c:pt>
                <c:pt idx="1">
                  <c:v>69.037688270000004</c:v>
                </c:pt>
                <c:pt idx="2">
                  <c:v>69.052438429999995</c:v>
                </c:pt>
                <c:pt idx="3">
                  <c:v>69.422877749999998</c:v>
                </c:pt>
                <c:pt idx="4">
                  <c:v>69.187580769999997</c:v>
                </c:pt>
                <c:pt idx="5">
                  <c:v>69.275744410000001</c:v>
                </c:pt>
                <c:pt idx="6">
                  <c:v>69.716833260000001</c:v>
                </c:pt>
                <c:pt idx="7">
                  <c:v>70.571290419999997</c:v>
                </c:pt>
                <c:pt idx="8">
                  <c:v>70.789464300000006</c:v>
                </c:pt>
                <c:pt idx="9">
                  <c:v>71.420841550000006</c:v>
                </c:pt>
                <c:pt idx="10">
                  <c:v>71.366197959999994</c:v>
                </c:pt>
                <c:pt idx="11">
                  <c:v>71.759382419999994</c:v>
                </c:pt>
                <c:pt idx="12">
                  <c:v>71.529377310000001</c:v>
                </c:pt>
                <c:pt idx="13">
                  <c:v>71.310330399999998</c:v>
                </c:pt>
                <c:pt idx="14">
                  <c:v>70.640972340000005</c:v>
                </c:pt>
                <c:pt idx="15">
                  <c:v>71.758450890000006</c:v>
                </c:pt>
                <c:pt idx="16">
                  <c:v>71.379740909999995</c:v>
                </c:pt>
                <c:pt idx="17">
                  <c:v>71.301185469999993</c:v>
                </c:pt>
                <c:pt idx="18">
                  <c:v>71.223031239999997</c:v>
                </c:pt>
                <c:pt idx="19">
                  <c:v>72.875754540000003</c:v>
                </c:pt>
                <c:pt idx="20">
                  <c:v>74.003223219999995</c:v>
                </c:pt>
                <c:pt idx="21">
                  <c:v>74.397302710000005</c:v>
                </c:pt>
                <c:pt idx="22">
                  <c:v>75.265061040000006</c:v>
                </c:pt>
                <c:pt idx="23">
                  <c:v>76.347860370000006</c:v>
                </c:pt>
                <c:pt idx="24">
                  <c:v>75.629059310000002</c:v>
                </c:pt>
                <c:pt idx="25">
                  <c:v>75.52114401</c:v>
                </c:pt>
                <c:pt idx="26">
                  <c:v>75.533286140000001</c:v>
                </c:pt>
                <c:pt idx="27">
                  <c:v>74.352596219999995</c:v>
                </c:pt>
                <c:pt idx="28">
                  <c:v>74.651649989999996</c:v>
                </c:pt>
                <c:pt idx="29">
                  <c:v>73.389378149999999</c:v>
                </c:pt>
                <c:pt idx="30">
                  <c:v>74.195080050000001</c:v>
                </c:pt>
                <c:pt idx="31">
                  <c:v>73.583337110000002</c:v>
                </c:pt>
                <c:pt idx="32">
                  <c:v>73.569338380000005</c:v>
                </c:pt>
                <c:pt idx="33">
                  <c:v>73.366193580000001</c:v>
                </c:pt>
                <c:pt idx="34">
                  <c:v>72.755321260000002</c:v>
                </c:pt>
                <c:pt idx="35">
                  <c:v>73.979325349999996</c:v>
                </c:pt>
                <c:pt idx="36">
                  <c:v>74.232643949999996</c:v>
                </c:pt>
                <c:pt idx="37">
                  <c:v>74.043160040000004</c:v>
                </c:pt>
                <c:pt idx="38">
                  <c:v>74.074946879999999</c:v>
                </c:pt>
                <c:pt idx="39">
                  <c:v>74.695385060000007</c:v>
                </c:pt>
                <c:pt idx="40">
                  <c:v>74.262019719999998</c:v>
                </c:pt>
                <c:pt idx="41">
                  <c:v>74.049410519999995</c:v>
                </c:pt>
                <c:pt idx="42">
                  <c:v>74.525462020000006</c:v>
                </c:pt>
                <c:pt idx="43">
                  <c:v>75.304976819999993</c:v>
                </c:pt>
                <c:pt idx="44">
                  <c:v>75.268682799999993</c:v>
                </c:pt>
                <c:pt idx="45">
                  <c:v>76.138735620000006</c:v>
                </c:pt>
                <c:pt idx="46">
                  <c:v>76.068405459999994</c:v>
                </c:pt>
                <c:pt idx="47">
                  <c:v>76.326810769999994</c:v>
                </c:pt>
                <c:pt idx="48">
                  <c:v>76.608491999999998</c:v>
                </c:pt>
                <c:pt idx="49">
                  <c:v>76.746452219999995</c:v>
                </c:pt>
                <c:pt idx="50">
                  <c:v>76.756105599999998</c:v>
                </c:pt>
                <c:pt idx="51">
                  <c:v>76.746167679999999</c:v>
                </c:pt>
                <c:pt idx="52">
                  <c:v>76.938756150000003</c:v>
                </c:pt>
                <c:pt idx="53">
                  <c:v>77.159469900000005</c:v>
                </c:pt>
                <c:pt idx="54">
                  <c:v>77.03962697</c:v>
                </c:pt>
                <c:pt idx="55">
                  <c:v>76.257471069999994</c:v>
                </c:pt>
                <c:pt idx="56">
                  <c:v>76.342559739999999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3E88-4AFD-90A4-A24C7133F55A}"/>
            </c:ext>
          </c:extLst>
        </c:ser>
        <c:ser>
          <c:idx val="27"/>
          <c:order val="27"/>
          <c:tx>
            <c:strRef>
              <c:f>LE_2_Jó!$AM$1:$AM$2</c:f>
              <c:strCache>
                <c:ptCount val="2"/>
                <c:pt idx="0">
                  <c:v>3</c:v>
                </c:pt>
                <c:pt idx="1">
                  <c:v>POL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LE_2_Jó!$AM$3:$AM$59</c:f>
              <c:numCache>
                <c:formatCode>General</c:formatCode>
                <c:ptCount val="57"/>
                <c:pt idx="0">
                  <c:v>69.486020109999998</c:v>
                </c:pt>
                <c:pt idx="1">
                  <c:v>69.892947190000001</c:v>
                </c:pt>
                <c:pt idx="2">
                  <c:v>69.593256969999999</c:v>
                </c:pt>
                <c:pt idx="3">
                  <c:v>70.227840560000004</c:v>
                </c:pt>
                <c:pt idx="4">
                  <c:v>69.711834780000004</c:v>
                </c:pt>
                <c:pt idx="5">
                  <c:v>69.587738939999994</c:v>
                </c:pt>
                <c:pt idx="6">
                  <c:v>69.371363310000007</c:v>
                </c:pt>
                <c:pt idx="7">
                  <c:v>70.546910150000002</c:v>
                </c:pt>
                <c:pt idx="8">
                  <c:v>70.529548199999994</c:v>
                </c:pt>
                <c:pt idx="9">
                  <c:v>71.018750359999999</c:v>
                </c:pt>
                <c:pt idx="10">
                  <c:v>70.439292170000002</c:v>
                </c:pt>
                <c:pt idx="11">
                  <c:v>70.436585260000001</c:v>
                </c:pt>
                <c:pt idx="12">
                  <c:v>70.329889199999997</c:v>
                </c:pt>
                <c:pt idx="13">
                  <c:v>70.216923120000004</c:v>
                </c:pt>
                <c:pt idx="14">
                  <c:v>70.590999580000002</c:v>
                </c:pt>
                <c:pt idx="15">
                  <c:v>69.949759659999998</c:v>
                </c:pt>
                <c:pt idx="16">
                  <c:v>70.917059710000004</c:v>
                </c:pt>
                <c:pt idx="17">
                  <c:v>70.986048460000006</c:v>
                </c:pt>
                <c:pt idx="18">
                  <c:v>70.839057049999994</c:v>
                </c:pt>
                <c:pt idx="19">
                  <c:v>70.608670309999994</c:v>
                </c:pt>
                <c:pt idx="20">
                  <c:v>70.368111380000002</c:v>
                </c:pt>
                <c:pt idx="21">
                  <c:v>70.618530849999999</c:v>
                </c:pt>
                <c:pt idx="22">
                  <c:v>70.674654579999995</c:v>
                </c:pt>
                <c:pt idx="23">
                  <c:v>71.019487670000004</c:v>
                </c:pt>
                <c:pt idx="24">
                  <c:v>70.764623569999998</c:v>
                </c:pt>
                <c:pt idx="25">
                  <c:v>70.678033729999996</c:v>
                </c:pt>
                <c:pt idx="26">
                  <c:v>70.377689459999999</c:v>
                </c:pt>
                <c:pt idx="27">
                  <c:v>70.907225879999999</c:v>
                </c:pt>
                <c:pt idx="28">
                  <c:v>71.419717669999997</c:v>
                </c:pt>
                <c:pt idx="29">
                  <c:v>71.710148219999994</c:v>
                </c:pt>
                <c:pt idx="30">
                  <c:v>71.919290680000003</c:v>
                </c:pt>
                <c:pt idx="31">
                  <c:v>72.247163180000001</c:v>
                </c:pt>
                <c:pt idx="32">
                  <c:v>72.595102170000004</c:v>
                </c:pt>
                <c:pt idx="33">
                  <c:v>72.951739279999998</c:v>
                </c:pt>
                <c:pt idx="34">
                  <c:v>72.994619009999994</c:v>
                </c:pt>
                <c:pt idx="35">
                  <c:v>73.733479729999999</c:v>
                </c:pt>
                <c:pt idx="36">
                  <c:v>74.219312700000003</c:v>
                </c:pt>
                <c:pt idx="37">
                  <c:v>74.582574440000002</c:v>
                </c:pt>
                <c:pt idx="38">
                  <c:v>74.738364059999995</c:v>
                </c:pt>
                <c:pt idx="39">
                  <c:v>74.971978919999998</c:v>
                </c:pt>
                <c:pt idx="40">
                  <c:v>75.093610209999994</c:v>
                </c:pt>
                <c:pt idx="41">
                  <c:v>75.283480710000006</c:v>
                </c:pt>
                <c:pt idx="42">
                  <c:v>75.338586019999994</c:v>
                </c:pt>
                <c:pt idx="43">
                  <c:v>75.584170369999995</c:v>
                </c:pt>
                <c:pt idx="44">
                  <c:v>75.781114590000001</c:v>
                </c:pt>
                <c:pt idx="45">
                  <c:v>76.317452029999998</c:v>
                </c:pt>
                <c:pt idx="46">
                  <c:v>76.650596579999998</c:v>
                </c:pt>
                <c:pt idx="47">
                  <c:v>76.713752310000004</c:v>
                </c:pt>
                <c:pt idx="48">
                  <c:v>76.970463409999994</c:v>
                </c:pt>
                <c:pt idx="49">
                  <c:v>77.569106919999996</c:v>
                </c:pt>
                <c:pt idx="50">
                  <c:v>77.415067289999996</c:v>
                </c:pt>
                <c:pt idx="51">
                  <c:v>77.802464090000001</c:v>
                </c:pt>
                <c:pt idx="52">
                  <c:v>77.720487770000005</c:v>
                </c:pt>
                <c:pt idx="53">
                  <c:v>77.62817502</c:v>
                </c:pt>
                <c:pt idx="54">
                  <c:v>77.927183790000001</c:v>
                </c:pt>
                <c:pt idx="55">
                  <c:v>76.942395189999999</c:v>
                </c:pt>
                <c:pt idx="56">
                  <c:v>76.457243070000004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3E88-4AFD-90A4-A24C7133F55A}"/>
            </c:ext>
          </c:extLst>
        </c:ser>
        <c:ser>
          <c:idx val="28"/>
          <c:order val="28"/>
          <c:tx>
            <c:strRef>
              <c:f>LE_2_Jó!$AN$1:$AN$2</c:f>
              <c:strCache>
                <c:ptCount val="2"/>
                <c:pt idx="0">
                  <c:v>3</c:v>
                </c:pt>
                <c:pt idx="1">
                  <c:v>ROU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LE_2_Jó!$AN$3:$AN$59</c:f>
              <c:numCache>
                <c:formatCode>General</c:formatCode>
                <c:ptCount val="57"/>
                <c:pt idx="0">
                  <c:v>67.790120009999995</c:v>
                </c:pt>
                <c:pt idx="1">
                  <c:v>68.984770400000002</c:v>
                </c:pt>
                <c:pt idx="2">
                  <c:v>67.602928759999998</c:v>
                </c:pt>
                <c:pt idx="3">
                  <c:v>67.643283150000002</c:v>
                </c:pt>
                <c:pt idx="4">
                  <c:v>66.771715259999993</c:v>
                </c:pt>
                <c:pt idx="5">
                  <c:v>67.563251530000002</c:v>
                </c:pt>
                <c:pt idx="6">
                  <c:v>67.732989419999996</c:v>
                </c:pt>
                <c:pt idx="7">
                  <c:v>68.518043550000002</c:v>
                </c:pt>
                <c:pt idx="8">
                  <c:v>67.921905899999999</c:v>
                </c:pt>
                <c:pt idx="9">
                  <c:v>69.128053800000004</c:v>
                </c:pt>
                <c:pt idx="10">
                  <c:v>69.080686170000007</c:v>
                </c:pt>
                <c:pt idx="11">
                  <c:v>69.213029669999997</c:v>
                </c:pt>
                <c:pt idx="12">
                  <c:v>69.069806110000002</c:v>
                </c:pt>
                <c:pt idx="13">
                  <c:v>69.394749480000002</c:v>
                </c:pt>
                <c:pt idx="14">
                  <c:v>69.131346010000001</c:v>
                </c:pt>
                <c:pt idx="15">
                  <c:v>68.643990380000005</c:v>
                </c:pt>
                <c:pt idx="16">
                  <c:v>69.069041929999997</c:v>
                </c:pt>
                <c:pt idx="17">
                  <c:v>69.453205990000001</c:v>
                </c:pt>
                <c:pt idx="18">
                  <c:v>69.312399260000007</c:v>
                </c:pt>
                <c:pt idx="19">
                  <c:v>69.57531333</c:v>
                </c:pt>
                <c:pt idx="20">
                  <c:v>69.014512569999994</c:v>
                </c:pt>
                <c:pt idx="21">
                  <c:v>69.432128340000006</c:v>
                </c:pt>
                <c:pt idx="22">
                  <c:v>68.833262559999994</c:v>
                </c:pt>
                <c:pt idx="23">
                  <c:v>69.032256160000003</c:v>
                </c:pt>
                <c:pt idx="24">
                  <c:v>69.280053409999994</c:v>
                </c:pt>
                <c:pt idx="25">
                  <c:v>69.72904948</c:v>
                </c:pt>
                <c:pt idx="26">
                  <c:v>69.884188839999993</c:v>
                </c:pt>
                <c:pt idx="27">
                  <c:v>69.405487170000001</c:v>
                </c:pt>
                <c:pt idx="28">
                  <c:v>69.578365520000006</c:v>
                </c:pt>
                <c:pt idx="29">
                  <c:v>69.578895900000006</c:v>
                </c:pt>
                <c:pt idx="30">
                  <c:v>69.560247860000004</c:v>
                </c:pt>
                <c:pt idx="31">
                  <c:v>68.981705079999998</c:v>
                </c:pt>
                <c:pt idx="32">
                  <c:v>69.448230359999997</c:v>
                </c:pt>
                <c:pt idx="33">
                  <c:v>70.125028490000005</c:v>
                </c:pt>
                <c:pt idx="34">
                  <c:v>70.600765490000001</c:v>
                </c:pt>
                <c:pt idx="35">
                  <c:v>71.282284430000004</c:v>
                </c:pt>
                <c:pt idx="36">
                  <c:v>71.294423370000004</c:v>
                </c:pt>
                <c:pt idx="37">
                  <c:v>70.704775569999995</c:v>
                </c:pt>
                <c:pt idx="38">
                  <c:v>69.800359330000006</c:v>
                </c:pt>
                <c:pt idx="39">
                  <c:v>69.503122570000002</c:v>
                </c:pt>
                <c:pt idx="40">
                  <c:v>70.609451250000006</c:v>
                </c:pt>
                <c:pt idx="41">
                  <c:v>71.471780559999999</c:v>
                </c:pt>
                <c:pt idx="42">
                  <c:v>72.54581967</c:v>
                </c:pt>
                <c:pt idx="43">
                  <c:v>73.607793990000005</c:v>
                </c:pt>
                <c:pt idx="44">
                  <c:v>74.02896921</c:v>
                </c:pt>
                <c:pt idx="45">
                  <c:v>73.995895290000007</c:v>
                </c:pt>
                <c:pt idx="46">
                  <c:v>74.431391700000006</c:v>
                </c:pt>
                <c:pt idx="47">
                  <c:v>74.390768420000001</c:v>
                </c:pt>
                <c:pt idx="48">
                  <c:v>74.975586960000001</c:v>
                </c:pt>
                <c:pt idx="49">
                  <c:v>74.927869790000003</c:v>
                </c:pt>
                <c:pt idx="50">
                  <c:v>74.79006493</c:v>
                </c:pt>
                <c:pt idx="51">
                  <c:v>75.245833649999994</c:v>
                </c:pt>
                <c:pt idx="52">
                  <c:v>75.95187541</c:v>
                </c:pt>
                <c:pt idx="53">
                  <c:v>76.154635389999996</c:v>
                </c:pt>
                <c:pt idx="54">
                  <c:v>76.507913799999997</c:v>
                </c:pt>
                <c:pt idx="55">
                  <c:v>75.345570960000003</c:v>
                </c:pt>
                <c:pt idx="56">
                  <c:v>74.18466463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3E88-4AFD-90A4-A24C7133F55A}"/>
            </c:ext>
          </c:extLst>
        </c:ser>
        <c:ser>
          <c:idx val="29"/>
          <c:order val="29"/>
          <c:tx>
            <c:strRef>
              <c:f>LE_2_Jó!$AO$1:$AO$2</c:f>
              <c:strCache>
                <c:ptCount val="2"/>
                <c:pt idx="0">
                  <c:v>3</c:v>
                </c:pt>
                <c:pt idx="1">
                  <c:v>SRB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LE_2_Jó!$AO$3:$AO$59</c:f>
              <c:numCache>
                <c:formatCode>General</c:formatCode>
                <c:ptCount val="57"/>
                <c:pt idx="0">
                  <c:v>65.205442300000001</c:v>
                </c:pt>
                <c:pt idx="1">
                  <c:v>65.899061829999994</c:v>
                </c:pt>
                <c:pt idx="2">
                  <c:v>65.530129520000003</c:v>
                </c:pt>
                <c:pt idx="3">
                  <c:v>65.743204309999996</c:v>
                </c:pt>
                <c:pt idx="4">
                  <c:v>65.75234408</c:v>
                </c:pt>
                <c:pt idx="5">
                  <c:v>66.209570389999996</c:v>
                </c:pt>
                <c:pt idx="6">
                  <c:v>66.646679579999997</c:v>
                </c:pt>
                <c:pt idx="7">
                  <c:v>67.232072009999996</c:v>
                </c:pt>
                <c:pt idx="8">
                  <c:v>67.649423799999994</c:v>
                </c:pt>
                <c:pt idx="9">
                  <c:v>68.125898169999999</c:v>
                </c:pt>
                <c:pt idx="10">
                  <c:v>68.299408209999996</c:v>
                </c:pt>
                <c:pt idx="11">
                  <c:v>68.571468080000002</c:v>
                </c:pt>
                <c:pt idx="12">
                  <c:v>68.85877644</c:v>
                </c:pt>
                <c:pt idx="13">
                  <c:v>68.778542580000007</c:v>
                </c:pt>
                <c:pt idx="14">
                  <c:v>68.696181359999997</c:v>
                </c:pt>
                <c:pt idx="15">
                  <c:v>68.882874619999996</c:v>
                </c:pt>
                <c:pt idx="16">
                  <c:v>68.810926949999995</c:v>
                </c:pt>
                <c:pt idx="17">
                  <c:v>68.750202049999999</c:v>
                </c:pt>
                <c:pt idx="18">
                  <c:v>68.363677890000005</c:v>
                </c:pt>
                <c:pt idx="19">
                  <c:v>68.455580859999998</c:v>
                </c:pt>
                <c:pt idx="20">
                  <c:v>68.858655319999997</c:v>
                </c:pt>
                <c:pt idx="21">
                  <c:v>68.983748390000002</c:v>
                </c:pt>
                <c:pt idx="22">
                  <c:v>69.173841370000005</c:v>
                </c:pt>
                <c:pt idx="23">
                  <c:v>69.600285099999994</c:v>
                </c:pt>
                <c:pt idx="24">
                  <c:v>69.855707089999996</c:v>
                </c:pt>
                <c:pt idx="25">
                  <c:v>70.314607940000002</c:v>
                </c:pt>
                <c:pt idx="26">
                  <c:v>70.705594500000004</c:v>
                </c:pt>
                <c:pt idx="27">
                  <c:v>70.883864310000007</c:v>
                </c:pt>
                <c:pt idx="28">
                  <c:v>71.047898889999999</c:v>
                </c:pt>
                <c:pt idx="29">
                  <c:v>71.328958270000001</c:v>
                </c:pt>
                <c:pt idx="30">
                  <c:v>71.769375289999999</c:v>
                </c:pt>
                <c:pt idx="31">
                  <c:v>71.553623869999996</c:v>
                </c:pt>
                <c:pt idx="32">
                  <c:v>71.649032950000006</c:v>
                </c:pt>
                <c:pt idx="33">
                  <c:v>71.242700709999994</c:v>
                </c:pt>
                <c:pt idx="34">
                  <c:v>69.757659149999995</c:v>
                </c:pt>
                <c:pt idx="35">
                  <c:v>71.439155470000003</c:v>
                </c:pt>
                <c:pt idx="36">
                  <c:v>72.307173079999998</c:v>
                </c:pt>
                <c:pt idx="37">
                  <c:v>72.2585452</c:v>
                </c:pt>
                <c:pt idx="38">
                  <c:v>72.442539379999999</c:v>
                </c:pt>
                <c:pt idx="39">
                  <c:v>72.616458159999993</c:v>
                </c:pt>
                <c:pt idx="40">
                  <c:v>72.709173039999996</c:v>
                </c:pt>
                <c:pt idx="41">
                  <c:v>73.355094559999998</c:v>
                </c:pt>
                <c:pt idx="42">
                  <c:v>73.622804419999994</c:v>
                </c:pt>
                <c:pt idx="43">
                  <c:v>73.938780429999994</c:v>
                </c:pt>
                <c:pt idx="44">
                  <c:v>74.03761883</c:v>
                </c:pt>
                <c:pt idx="45">
                  <c:v>74.375321349999993</c:v>
                </c:pt>
                <c:pt idx="46">
                  <c:v>74.771705620000006</c:v>
                </c:pt>
                <c:pt idx="47">
                  <c:v>75.106193050000002</c:v>
                </c:pt>
                <c:pt idx="48">
                  <c:v>75.604989059999994</c:v>
                </c:pt>
                <c:pt idx="49">
                  <c:v>75.723371779999994</c:v>
                </c:pt>
                <c:pt idx="50">
                  <c:v>75.817218120000007</c:v>
                </c:pt>
                <c:pt idx="51">
                  <c:v>76.260935129999993</c:v>
                </c:pt>
                <c:pt idx="52">
                  <c:v>76.213011129999998</c:v>
                </c:pt>
                <c:pt idx="53">
                  <c:v>76.511492779999998</c:v>
                </c:pt>
                <c:pt idx="54">
                  <c:v>76.704026369999994</c:v>
                </c:pt>
                <c:pt idx="55">
                  <c:v>75.405712050000005</c:v>
                </c:pt>
                <c:pt idx="56">
                  <c:v>74.192342670000002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3E88-4AFD-90A4-A24C7133F55A}"/>
            </c:ext>
          </c:extLst>
        </c:ser>
        <c:ser>
          <c:idx val="30"/>
          <c:order val="30"/>
          <c:tx>
            <c:strRef>
              <c:f>LE_2_Jó!$AP$1:$AP$2</c:f>
              <c:strCache>
                <c:ptCount val="2"/>
                <c:pt idx="0">
                  <c:v>3</c:v>
                </c:pt>
                <c:pt idx="1">
                  <c:v>SVK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LE_2_Jó!$AP$3:$AP$59</c:f>
              <c:numCache>
                <c:formatCode>General</c:formatCode>
                <c:ptCount val="57"/>
                <c:pt idx="0">
                  <c:v>70.285164300000005</c:v>
                </c:pt>
                <c:pt idx="1">
                  <c:v>70.419300239999998</c:v>
                </c:pt>
                <c:pt idx="2">
                  <c:v>70.968390659999997</c:v>
                </c:pt>
                <c:pt idx="3">
                  <c:v>70.465332649999993</c:v>
                </c:pt>
                <c:pt idx="4">
                  <c:v>69.805012770000005</c:v>
                </c:pt>
                <c:pt idx="5">
                  <c:v>69.723423460000006</c:v>
                </c:pt>
                <c:pt idx="6">
                  <c:v>69.864948310000003</c:v>
                </c:pt>
                <c:pt idx="7">
                  <c:v>70.301377049999999</c:v>
                </c:pt>
                <c:pt idx="8">
                  <c:v>70.029844629999999</c:v>
                </c:pt>
                <c:pt idx="9">
                  <c:v>70.177656389999996</c:v>
                </c:pt>
                <c:pt idx="10">
                  <c:v>70.303526390000002</c:v>
                </c:pt>
                <c:pt idx="11">
                  <c:v>70.465916379999996</c:v>
                </c:pt>
                <c:pt idx="12">
                  <c:v>70.407790969999994</c:v>
                </c:pt>
                <c:pt idx="13">
                  <c:v>70.422330590000001</c:v>
                </c:pt>
                <c:pt idx="14">
                  <c:v>70.742367400000006</c:v>
                </c:pt>
                <c:pt idx="15">
                  <c:v>70.380676679999993</c:v>
                </c:pt>
                <c:pt idx="16">
                  <c:v>70.623656440000005</c:v>
                </c:pt>
                <c:pt idx="17">
                  <c:v>70.761256790000004</c:v>
                </c:pt>
                <c:pt idx="18">
                  <c:v>70.475947379999994</c:v>
                </c:pt>
                <c:pt idx="19">
                  <c:v>70.711095459999996</c:v>
                </c:pt>
                <c:pt idx="20">
                  <c:v>70.721488570000005</c:v>
                </c:pt>
                <c:pt idx="21">
                  <c:v>70.887007629999999</c:v>
                </c:pt>
                <c:pt idx="22">
                  <c:v>71.06871615</c:v>
                </c:pt>
                <c:pt idx="23">
                  <c:v>71.127311939999998</c:v>
                </c:pt>
                <c:pt idx="24">
                  <c:v>70.938358620000002</c:v>
                </c:pt>
                <c:pt idx="25">
                  <c:v>70.820168069999994</c:v>
                </c:pt>
                <c:pt idx="26">
                  <c:v>70.922433830000003</c:v>
                </c:pt>
                <c:pt idx="27">
                  <c:v>71.366521410000004</c:v>
                </c:pt>
                <c:pt idx="28">
                  <c:v>71.881661480000005</c:v>
                </c:pt>
                <c:pt idx="29">
                  <c:v>72.330707469999993</c:v>
                </c:pt>
                <c:pt idx="30">
                  <c:v>72.255041809999994</c:v>
                </c:pt>
                <c:pt idx="31">
                  <c:v>72.739836639999993</c:v>
                </c:pt>
                <c:pt idx="32">
                  <c:v>72.690240700000004</c:v>
                </c:pt>
                <c:pt idx="33">
                  <c:v>72.57424288</c:v>
                </c:pt>
                <c:pt idx="34">
                  <c:v>72.964128889999998</c:v>
                </c:pt>
                <c:pt idx="35">
                  <c:v>73.140729390000004</c:v>
                </c:pt>
                <c:pt idx="36">
                  <c:v>73.572573590000005</c:v>
                </c:pt>
                <c:pt idx="37">
                  <c:v>73.766904190000005</c:v>
                </c:pt>
                <c:pt idx="38">
                  <c:v>73.820025720000004</c:v>
                </c:pt>
                <c:pt idx="39">
                  <c:v>74.218583519999996</c:v>
                </c:pt>
                <c:pt idx="40">
                  <c:v>74.157209910000006</c:v>
                </c:pt>
                <c:pt idx="41">
                  <c:v>74.416737350000005</c:v>
                </c:pt>
                <c:pt idx="42">
                  <c:v>74.495114409999999</c:v>
                </c:pt>
                <c:pt idx="43">
                  <c:v>74.864209790000004</c:v>
                </c:pt>
                <c:pt idx="44">
                  <c:v>75.216983209999995</c:v>
                </c:pt>
                <c:pt idx="45">
                  <c:v>75.495029979999998</c:v>
                </c:pt>
                <c:pt idx="46">
                  <c:v>76.016630890000002</c:v>
                </c:pt>
                <c:pt idx="47">
                  <c:v>76.174554979999996</c:v>
                </c:pt>
                <c:pt idx="48">
                  <c:v>76.512067189999996</c:v>
                </c:pt>
                <c:pt idx="49">
                  <c:v>76.846971839999995</c:v>
                </c:pt>
                <c:pt idx="50">
                  <c:v>76.649283370000006</c:v>
                </c:pt>
                <c:pt idx="51">
                  <c:v>77.214550290000005</c:v>
                </c:pt>
                <c:pt idx="52">
                  <c:v>77.219013410000002</c:v>
                </c:pt>
                <c:pt idx="53">
                  <c:v>77.264001710000002</c:v>
                </c:pt>
                <c:pt idx="54">
                  <c:v>77.685092220000001</c:v>
                </c:pt>
                <c:pt idx="55">
                  <c:v>77.005382589999996</c:v>
                </c:pt>
                <c:pt idx="56">
                  <c:v>74.910049079999993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3E88-4AFD-90A4-A24C7133F55A}"/>
            </c:ext>
          </c:extLst>
        </c:ser>
        <c:ser>
          <c:idx val="31"/>
          <c:order val="31"/>
          <c:tx>
            <c:strRef>
              <c:f>LE_2_Jó!$AQ$1:$AQ$2</c:f>
              <c:strCache>
                <c:ptCount val="2"/>
                <c:pt idx="0">
                  <c:v>3</c:v>
                </c:pt>
                <c:pt idx="1">
                  <c:v>UKR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LE_2_Jó!$AQ$3:$AQ$59</c:f>
              <c:numCache>
                <c:formatCode>General</c:formatCode>
                <c:ptCount val="57"/>
                <c:pt idx="0">
                  <c:v>70.382331239999999</c:v>
                </c:pt>
                <c:pt idx="1">
                  <c:v>70.234265660000005</c:v>
                </c:pt>
                <c:pt idx="2">
                  <c:v>70.078374269999998</c:v>
                </c:pt>
                <c:pt idx="3">
                  <c:v>70.077344780000004</c:v>
                </c:pt>
                <c:pt idx="4">
                  <c:v>69.489773639999996</c:v>
                </c:pt>
                <c:pt idx="5">
                  <c:v>69.317208339999993</c:v>
                </c:pt>
                <c:pt idx="6">
                  <c:v>69.552979329999999</c:v>
                </c:pt>
                <c:pt idx="7">
                  <c:v>69.418774670000005</c:v>
                </c:pt>
                <c:pt idx="8">
                  <c:v>69.536699440000007</c:v>
                </c:pt>
                <c:pt idx="9">
                  <c:v>69.421686809999997</c:v>
                </c:pt>
                <c:pt idx="10">
                  <c:v>69.540006759999997</c:v>
                </c:pt>
                <c:pt idx="11">
                  <c:v>69.524816560000005</c:v>
                </c:pt>
                <c:pt idx="12">
                  <c:v>69.291002410000004</c:v>
                </c:pt>
                <c:pt idx="13">
                  <c:v>69.219368779999996</c:v>
                </c:pt>
                <c:pt idx="14">
                  <c:v>68.906232450000005</c:v>
                </c:pt>
                <c:pt idx="15">
                  <c:v>68.748614040000007</c:v>
                </c:pt>
                <c:pt idx="16">
                  <c:v>69.012272069999995</c:v>
                </c:pt>
                <c:pt idx="17">
                  <c:v>69.28283304</c:v>
                </c:pt>
                <c:pt idx="18">
                  <c:v>69.235729860000006</c:v>
                </c:pt>
                <c:pt idx="19">
                  <c:v>68.866122129999994</c:v>
                </c:pt>
                <c:pt idx="20">
                  <c:v>68.961052390000006</c:v>
                </c:pt>
                <c:pt idx="21">
                  <c:v>70.435417130000005</c:v>
                </c:pt>
                <c:pt idx="22">
                  <c:v>70.146428510000007</c:v>
                </c:pt>
                <c:pt idx="23">
                  <c:v>70.0638802</c:v>
                </c:pt>
                <c:pt idx="24">
                  <c:v>70.252738879999995</c:v>
                </c:pt>
                <c:pt idx="25">
                  <c:v>69.802405840000006</c:v>
                </c:pt>
                <c:pt idx="26">
                  <c:v>69.073043839999997</c:v>
                </c:pt>
                <c:pt idx="27">
                  <c:v>68.62890874</c:v>
                </c:pt>
                <c:pt idx="28">
                  <c:v>67.872480440000004</c:v>
                </c:pt>
                <c:pt idx="29">
                  <c:v>67.442619919999999</c:v>
                </c:pt>
                <c:pt idx="30">
                  <c:v>66.827516619999997</c:v>
                </c:pt>
                <c:pt idx="31">
                  <c:v>67.14837378</c:v>
                </c:pt>
                <c:pt idx="32">
                  <c:v>67.631548519999996</c:v>
                </c:pt>
                <c:pt idx="33">
                  <c:v>68.399107580000006</c:v>
                </c:pt>
                <c:pt idx="34">
                  <c:v>68.119676200000001</c:v>
                </c:pt>
                <c:pt idx="35">
                  <c:v>67.855507230000001</c:v>
                </c:pt>
                <c:pt idx="36">
                  <c:v>68.181421920000005</c:v>
                </c:pt>
                <c:pt idx="37">
                  <c:v>68.173157329999995</c:v>
                </c:pt>
                <c:pt idx="38">
                  <c:v>68.208662590000003</c:v>
                </c:pt>
                <c:pt idx="39">
                  <c:v>68.401645360000003</c:v>
                </c:pt>
                <c:pt idx="40">
                  <c:v>68.150623499999995</c:v>
                </c:pt>
                <c:pt idx="41">
                  <c:v>68.740590949999998</c:v>
                </c:pt>
                <c:pt idx="42">
                  <c:v>68.765691970000006</c:v>
                </c:pt>
                <c:pt idx="43">
                  <c:v>69.116751149999999</c:v>
                </c:pt>
                <c:pt idx="44">
                  <c:v>70.247232049999994</c:v>
                </c:pt>
                <c:pt idx="45">
                  <c:v>70.620725100000001</c:v>
                </c:pt>
                <c:pt idx="46">
                  <c:v>71.387205069999993</c:v>
                </c:pt>
                <c:pt idx="47">
                  <c:v>71.627304850000002</c:v>
                </c:pt>
                <c:pt idx="48">
                  <c:v>71.86168352</c:v>
                </c:pt>
                <c:pt idx="49">
                  <c:v>72.590530979999997</c:v>
                </c:pt>
                <c:pt idx="50">
                  <c:v>73.458111360000004</c:v>
                </c:pt>
                <c:pt idx="51">
                  <c:v>74.312062179999998</c:v>
                </c:pt>
                <c:pt idx="52">
                  <c:v>74.718129180000005</c:v>
                </c:pt>
                <c:pt idx="53">
                  <c:v>74.412225820000003</c:v>
                </c:pt>
                <c:pt idx="54">
                  <c:v>74.536385999999993</c:v>
                </c:pt>
                <c:pt idx="55">
                  <c:v>72.572587080000005</c:v>
                </c:pt>
                <c:pt idx="56">
                  <c:v>71.624014220000007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3E88-4AFD-90A4-A24C7133F55A}"/>
            </c:ext>
          </c:extLst>
        </c:ser>
        <c:ser>
          <c:idx val="32"/>
          <c:order val="32"/>
          <c:tx>
            <c:strRef>
              <c:f>LE_2_Jó!$AR$1:$AR$2</c:f>
              <c:strCache>
                <c:ptCount val="2"/>
                <c:pt idx="0">
                  <c:v>4</c:v>
                </c:pt>
                <c:pt idx="1">
                  <c:v>BIH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LE_2_Jó!$AR$3:$AR$59</c:f>
              <c:numCache>
                <c:formatCode>General</c:formatCode>
                <c:ptCount val="57"/>
                <c:pt idx="0">
                  <c:v>64.555534600000001</c:v>
                </c:pt>
                <c:pt idx="1">
                  <c:v>65.171308409999995</c:v>
                </c:pt>
                <c:pt idx="2">
                  <c:v>65.553017949999997</c:v>
                </c:pt>
                <c:pt idx="3">
                  <c:v>65.88293041</c:v>
                </c:pt>
                <c:pt idx="4">
                  <c:v>66.200133879999996</c:v>
                </c:pt>
                <c:pt idx="5">
                  <c:v>66.688285019999995</c:v>
                </c:pt>
                <c:pt idx="6">
                  <c:v>67.163511200000002</c:v>
                </c:pt>
                <c:pt idx="7">
                  <c:v>67.671953590000001</c:v>
                </c:pt>
                <c:pt idx="8">
                  <c:v>68.216174839999994</c:v>
                </c:pt>
                <c:pt idx="9">
                  <c:v>68.861786260000002</c:v>
                </c:pt>
                <c:pt idx="10">
                  <c:v>69.405359230000002</c:v>
                </c:pt>
                <c:pt idx="11">
                  <c:v>69.647899150000001</c:v>
                </c:pt>
                <c:pt idx="12">
                  <c:v>70.040767599999995</c:v>
                </c:pt>
                <c:pt idx="13">
                  <c:v>70.132278690000007</c:v>
                </c:pt>
                <c:pt idx="14">
                  <c:v>70.340291840000006</c:v>
                </c:pt>
                <c:pt idx="15">
                  <c:v>70.543133580000003</c:v>
                </c:pt>
                <c:pt idx="16">
                  <c:v>70.699945119999995</c:v>
                </c:pt>
                <c:pt idx="17">
                  <c:v>70.874661279999998</c:v>
                </c:pt>
                <c:pt idx="18">
                  <c:v>71.081412380000003</c:v>
                </c:pt>
                <c:pt idx="19">
                  <c:v>71.036013980000007</c:v>
                </c:pt>
                <c:pt idx="20">
                  <c:v>70.798541749999998</c:v>
                </c:pt>
                <c:pt idx="21">
                  <c:v>71.238616769999993</c:v>
                </c:pt>
                <c:pt idx="22">
                  <c:v>71.676376579999996</c:v>
                </c:pt>
                <c:pt idx="23">
                  <c:v>71.754556679999993</c:v>
                </c:pt>
                <c:pt idx="24">
                  <c:v>71.780802919999999</c:v>
                </c:pt>
                <c:pt idx="25">
                  <c:v>72.348672379999996</c:v>
                </c:pt>
                <c:pt idx="26">
                  <c:v>72.08866433</c:v>
                </c:pt>
                <c:pt idx="27">
                  <c:v>51.784734630000003</c:v>
                </c:pt>
                <c:pt idx="28">
                  <c:v>51.518863860000003</c:v>
                </c:pt>
                <c:pt idx="29">
                  <c:v>67.209400220000006</c:v>
                </c:pt>
                <c:pt idx="30">
                  <c:v>70.283887629999995</c:v>
                </c:pt>
                <c:pt idx="31">
                  <c:v>73.43052643</c:v>
                </c:pt>
                <c:pt idx="32">
                  <c:v>73.686481069999999</c:v>
                </c:pt>
                <c:pt idx="33">
                  <c:v>73.900673119999993</c:v>
                </c:pt>
                <c:pt idx="34">
                  <c:v>75.076354609999996</c:v>
                </c:pt>
                <c:pt idx="35">
                  <c:v>74.495686309999996</c:v>
                </c:pt>
                <c:pt idx="36">
                  <c:v>75.060024029999994</c:v>
                </c:pt>
                <c:pt idx="37">
                  <c:v>74.611499210000005</c:v>
                </c:pt>
                <c:pt idx="38">
                  <c:v>75.782242350000004</c:v>
                </c:pt>
                <c:pt idx="39">
                  <c:v>76.132924970000005</c:v>
                </c:pt>
                <c:pt idx="40">
                  <c:v>75.419959390000002</c:v>
                </c:pt>
                <c:pt idx="41">
                  <c:v>76.246819209999998</c:v>
                </c:pt>
                <c:pt idx="42">
                  <c:v>76.160917960000006</c:v>
                </c:pt>
                <c:pt idx="43">
                  <c:v>76.837766759999994</c:v>
                </c:pt>
                <c:pt idx="44">
                  <c:v>76.976376049999999</c:v>
                </c:pt>
                <c:pt idx="45">
                  <c:v>77.072895520000003</c:v>
                </c:pt>
                <c:pt idx="46">
                  <c:v>77.006866099999996</c:v>
                </c:pt>
                <c:pt idx="47">
                  <c:v>77.191405189999998</c:v>
                </c:pt>
                <c:pt idx="48">
                  <c:v>76.330407960000002</c:v>
                </c:pt>
                <c:pt idx="49">
                  <c:v>75.658595890000001</c:v>
                </c:pt>
                <c:pt idx="50">
                  <c:v>76.181883299999996</c:v>
                </c:pt>
                <c:pt idx="51">
                  <c:v>76.808283650000007</c:v>
                </c:pt>
                <c:pt idx="52">
                  <c:v>76.934934179999999</c:v>
                </c:pt>
                <c:pt idx="53">
                  <c:v>77.092639939999998</c:v>
                </c:pt>
                <c:pt idx="54">
                  <c:v>77.241204370000005</c:v>
                </c:pt>
                <c:pt idx="55">
                  <c:v>76.225384239999997</c:v>
                </c:pt>
                <c:pt idx="56">
                  <c:v>75.300299319999993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3E88-4AFD-90A4-A24C7133F55A}"/>
            </c:ext>
          </c:extLst>
        </c:ser>
        <c:ser>
          <c:idx val="33"/>
          <c:order val="33"/>
          <c:tx>
            <c:strRef>
              <c:f>LE_2_Jó!$AS$1:$AS$2</c:f>
              <c:strCache>
                <c:ptCount val="2"/>
                <c:pt idx="0">
                  <c:v>5</c:v>
                </c:pt>
                <c:pt idx="1">
                  <c:v>CYP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LE_2_Jó!$AS$3:$AS$59</c:f>
              <c:numCache>
                <c:formatCode>General</c:formatCode>
                <c:ptCount val="57"/>
                <c:pt idx="0">
                  <c:v>67.051895759999994</c:v>
                </c:pt>
                <c:pt idx="1">
                  <c:v>67.49499548</c:v>
                </c:pt>
                <c:pt idx="2">
                  <c:v>67.917036019999998</c:v>
                </c:pt>
                <c:pt idx="3">
                  <c:v>68.273400120000005</c:v>
                </c:pt>
                <c:pt idx="4">
                  <c:v>68.490260140000004</c:v>
                </c:pt>
                <c:pt idx="5">
                  <c:v>68.927361270000006</c:v>
                </c:pt>
                <c:pt idx="6">
                  <c:v>69.330134909999998</c:v>
                </c:pt>
                <c:pt idx="7">
                  <c:v>69.811291839999996</c:v>
                </c:pt>
                <c:pt idx="8">
                  <c:v>70.163315650000001</c:v>
                </c:pt>
                <c:pt idx="9">
                  <c:v>55.229822179999999</c:v>
                </c:pt>
                <c:pt idx="10">
                  <c:v>70.517655950000005</c:v>
                </c:pt>
                <c:pt idx="11">
                  <c:v>71.040108459999999</c:v>
                </c:pt>
                <c:pt idx="12">
                  <c:v>71.302513660000002</c:v>
                </c:pt>
                <c:pt idx="13">
                  <c:v>71.767344320000007</c:v>
                </c:pt>
                <c:pt idx="14">
                  <c:v>71.894968700000007</c:v>
                </c:pt>
                <c:pt idx="15">
                  <c:v>71.950026399999999</c:v>
                </c:pt>
                <c:pt idx="16">
                  <c:v>71.941003570000007</c:v>
                </c:pt>
                <c:pt idx="17">
                  <c:v>71.980457740000006</c:v>
                </c:pt>
                <c:pt idx="18">
                  <c:v>72.311300529999997</c:v>
                </c:pt>
                <c:pt idx="19">
                  <c:v>72.254700040000003</c:v>
                </c:pt>
                <c:pt idx="20">
                  <c:v>72.646841980000005</c:v>
                </c:pt>
                <c:pt idx="21">
                  <c:v>72.651357360000006</c:v>
                </c:pt>
                <c:pt idx="22">
                  <c:v>73.089219459999995</c:v>
                </c:pt>
                <c:pt idx="23">
                  <c:v>73.129443280000004</c:v>
                </c:pt>
                <c:pt idx="24">
                  <c:v>73.479678190000001</c:v>
                </c:pt>
                <c:pt idx="25">
                  <c:v>73.538697159999998</c:v>
                </c:pt>
                <c:pt idx="26">
                  <c:v>73.715806259999994</c:v>
                </c:pt>
                <c:pt idx="27">
                  <c:v>74.1773697</c:v>
                </c:pt>
                <c:pt idx="28">
                  <c:v>74.649662800000002</c:v>
                </c:pt>
                <c:pt idx="29">
                  <c:v>74.720143859999993</c:v>
                </c:pt>
                <c:pt idx="30">
                  <c:v>75.132859890000006</c:v>
                </c:pt>
                <c:pt idx="31">
                  <c:v>75.521652259999996</c:v>
                </c:pt>
                <c:pt idx="32">
                  <c:v>75.841494780000005</c:v>
                </c:pt>
                <c:pt idx="33">
                  <c:v>76.182373380000001</c:v>
                </c:pt>
                <c:pt idx="34">
                  <c:v>76.294802360000006</c:v>
                </c:pt>
                <c:pt idx="35">
                  <c:v>76.567975000000004</c:v>
                </c:pt>
                <c:pt idx="36">
                  <c:v>76.988881989999996</c:v>
                </c:pt>
                <c:pt idx="37">
                  <c:v>77.487332289999998</c:v>
                </c:pt>
                <c:pt idx="38">
                  <c:v>77.787891349999995</c:v>
                </c:pt>
                <c:pt idx="39">
                  <c:v>77.943490429999997</c:v>
                </c:pt>
                <c:pt idx="40">
                  <c:v>78.100804999999994</c:v>
                </c:pt>
                <c:pt idx="41">
                  <c:v>78.370788149999996</c:v>
                </c:pt>
                <c:pt idx="42">
                  <c:v>78.810254659999998</c:v>
                </c:pt>
                <c:pt idx="43">
                  <c:v>78.981188349999996</c:v>
                </c:pt>
                <c:pt idx="44">
                  <c:v>79.400557599999999</c:v>
                </c:pt>
                <c:pt idx="45">
                  <c:v>79.664966120000003</c:v>
                </c:pt>
                <c:pt idx="46">
                  <c:v>79.999077150000005</c:v>
                </c:pt>
                <c:pt idx="47">
                  <c:v>80.109404519999998</c:v>
                </c:pt>
                <c:pt idx="48">
                  <c:v>80.401574539999999</c:v>
                </c:pt>
                <c:pt idx="49">
                  <c:v>80.770594310000007</c:v>
                </c:pt>
                <c:pt idx="50">
                  <c:v>80.966479849999999</c:v>
                </c:pt>
                <c:pt idx="51">
                  <c:v>81.05626719</c:v>
                </c:pt>
                <c:pt idx="52">
                  <c:v>81.328028320000001</c:v>
                </c:pt>
                <c:pt idx="53">
                  <c:v>81.382040520000004</c:v>
                </c:pt>
                <c:pt idx="54">
                  <c:v>81.396980749999997</c:v>
                </c:pt>
                <c:pt idx="55">
                  <c:v>81.390490310000004</c:v>
                </c:pt>
                <c:pt idx="56">
                  <c:v>81.203266970000001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3E88-4AFD-90A4-A24C7133F55A}"/>
            </c:ext>
          </c:extLst>
        </c:ser>
        <c:ser>
          <c:idx val="34"/>
          <c:order val="34"/>
          <c:tx>
            <c:strRef>
              <c:f>LE_2_Jó!$AT$1:$AT$2</c:f>
              <c:strCache>
                <c:ptCount val="2"/>
                <c:pt idx="0">
                  <c:v>5</c:v>
                </c:pt>
                <c:pt idx="1">
                  <c:v>PRT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LE_2_Jó!$AT$3:$AT$59</c:f>
              <c:numCache>
                <c:formatCode>General</c:formatCode>
                <c:ptCount val="57"/>
                <c:pt idx="0">
                  <c:v>66.098034929999997</c:v>
                </c:pt>
                <c:pt idx="1">
                  <c:v>65.611696749999993</c:v>
                </c:pt>
                <c:pt idx="2">
                  <c:v>66.466307310000005</c:v>
                </c:pt>
                <c:pt idx="3">
                  <c:v>66.818646689999994</c:v>
                </c:pt>
                <c:pt idx="4">
                  <c:v>66.398236999999995</c:v>
                </c:pt>
                <c:pt idx="5">
                  <c:v>67.059268799999998</c:v>
                </c:pt>
                <c:pt idx="6">
                  <c:v>66.850099830000005</c:v>
                </c:pt>
                <c:pt idx="7">
                  <c:v>69.160441779999999</c:v>
                </c:pt>
                <c:pt idx="8">
                  <c:v>68.60443927</c:v>
                </c:pt>
                <c:pt idx="9">
                  <c:v>69.123605589999997</c:v>
                </c:pt>
                <c:pt idx="10">
                  <c:v>68.845987940000001</c:v>
                </c:pt>
                <c:pt idx="11">
                  <c:v>69.103415630000001</c:v>
                </c:pt>
                <c:pt idx="12">
                  <c:v>70.345527140000002</c:v>
                </c:pt>
                <c:pt idx="13">
                  <c:v>70.797141159999995</c:v>
                </c:pt>
                <c:pt idx="14">
                  <c:v>71.607455939999994</c:v>
                </c:pt>
                <c:pt idx="15">
                  <c:v>71.664763460000003</c:v>
                </c:pt>
                <c:pt idx="16">
                  <c:v>71.890762449999997</c:v>
                </c:pt>
                <c:pt idx="17">
                  <c:v>72.699678160000005</c:v>
                </c:pt>
                <c:pt idx="18">
                  <c:v>72.655085299999996</c:v>
                </c:pt>
                <c:pt idx="19">
                  <c:v>72.935047569999995</c:v>
                </c:pt>
                <c:pt idx="20">
                  <c:v>73.216155430000001</c:v>
                </c:pt>
                <c:pt idx="21">
                  <c:v>73.647093339999998</c:v>
                </c:pt>
                <c:pt idx="22">
                  <c:v>74.062976770000006</c:v>
                </c:pt>
                <c:pt idx="23">
                  <c:v>74.085260239999997</c:v>
                </c:pt>
                <c:pt idx="24">
                  <c:v>74.664644559999999</c:v>
                </c:pt>
                <c:pt idx="25">
                  <c:v>74.303960529999998</c:v>
                </c:pt>
                <c:pt idx="26">
                  <c:v>74.240099119999996</c:v>
                </c:pt>
                <c:pt idx="27">
                  <c:v>74.870062110000006</c:v>
                </c:pt>
                <c:pt idx="28">
                  <c:v>74.761427670000003</c:v>
                </c:pt>
                <c:pt idx="29">
                  <c:v>75.729994869999999</c:v>
                </c:pt>
                <c:pt idx="30">
                  <c:v>75.550110419999996</c:v>
                </c:pt>
                <c:pt idx="31">
                  <c:v>75.476270130000003</c:v>
                </c:pt>
                <c:pt idx="32">
                  <c:v>75.922687550000006</c:v>
                </c:pt>
                <c:pt idx="33">
                  <c:v>76.116407039999999</c:v>
                </c:pt>
                <c:pt idx="34">
                  <c:v>76.322103769999998</c:v>
                </c:pt>
                <c:pt idx="35">
                  <c:v>76.830370849999994</c:v>
                </c:pt>
                <c:pt idx="36">
                  <c:v>77.150778790000004</c:v>
                </c:pt>
                <c:pt idx="37">
                  <c:v>77.367567710000003</c:v>
                </c:pt>
                <c:pt idx="38">
                  <c:v>77.578367850000006</c:v>
                </c:pt>
                <c:pt idx="39">
                  <c:v>78.419933749999998</c:v>
                </c:pt>
                <c:pt idx="40">
                  <c:v>78.305294459999999</c:v>
                </c:pt>
                <c:pt idx="41">
                  <c:v>79.07131219</c:v>
                </c:pt>
                <c:pt idx="42">
                  <c:v>79.280980909999997</c:v>
                </c:pt>
                <c:pt idx="43">
                  <c:v>79.561326309999998</c:v>
                </c:pt>
                <c:pt idx="44">
                  <c:v>79.770607310000003</c:v>
                </c:pt>
                <c:pt idx="45">
                  <c:v>80.034989319999994</c:v>
                </c:pt>
                <c:pt idx="46">
                  <c:v>80.497056659999998</c:v>
                </c:pt>
                <c:pt idx="47">
                  <c:v>80.478431720000003</c:v>
                </c:pt>
                <c:pt idx="48">
                  <c:v>80.817174919999999</c:v>
                </c:pt>
                <c:pt idx="49">
                  <c:v>81.215653860000003</c:v>
                </c:pt>
                <c:pt idx="50">
                  <c:v>81.209278519999998</c:v>
                </c:pt>
                <c:pt idx="51">
                  <c:v>81.232441949999995</c:v>
                </c:pt>
                <c:pt idx="52">
                  <c:v>81.498017219999994</c:v>
                </c:pt>
                <c:pt idx="53">
                  <c:v>81.394745020000002</c:v>
                </c:pt>
                <c:pt idx="54">
                  <c:v>81.700732909999999</c:v>
                </c:pt>
                <c:pt idx="55">
                  <c:v>81.054546920000007</c:v>
                </c:pt>
                <c:pt idx="56">
                  <c:v>81.044275290000002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3E88-4AFD-90A4-A24C7133F55A}"/>
            </c:ext>
          </c:extLst>
        </c:ser>
        <c:ser>
          <c:idx val="35"/>
          <c:order val="35"/>
          <c:tx>
            <c:strRef>
              <c:f>LE_2_Jó!$AU$1:$AU$2</c:f>
              <c:strCache>
                <c:ptCount val="2"/>
                <c:pt idx="0">
                  <c:v>5</c:v>
                </c:pt>
                <c:pt idx="1">
                  <c:v>SVN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LE_2_Jó!$AU$3:$AU$59</c:f>
              <c:numCache>
                <c:formatCode>General</c:formatCode>
                <c:ptCount val="57"/>
                <c:pt idx="0">
                  <c:v>66.984986300000003</c:v>
                </c:pt>
                <c:pt idx="1">
                  <c:v>67.520314949999999</c:v>
                </c:pt>
                <c:pt idx="2">
                  <c:v>67.710952449999994</c:v>
                </c:pt>
                <c:pt idx="3">
                  <c:v>67.802494499999995</c:v>
                </c:pt>
                <c:pt idx="4">
                  <c:v>67.883104619999997</c:v>
                </c:pt>
                <c:pt idx="5">
                  <c:v>68.284047459999996</c:v>
                </c:pt>
                <c:pt idx="6">
                  <c:v>68.305454229999995</c:v>
                </c:pt>
                <c:pt idx="7">
                  <c:v>68.829827910000006</c:v>
                </c:pt>
                <c:pt idx="8">
                  <c:v>68.990923499999994</c:v>
                </c:pt>
                <c:pt idx="9">
                  <c:v>69.333186999999995</c:v>
                </c:pt>
                <c:pt idx="10">
                  <c:v>69.470258720000004</c:v>
                </c:pt>
                <c:pt idx="11">
                  <c:v>69.702501729999994</c:v>
                </c:pt>
                <c:pt idx="12">
                  <c:v>69.891226720000006</c:v>
                </c:pt>
                <c:pt idx="13">
                  <c:v>70.131393829999993</c:v>
                </c:pt>
                <c:pt idx="14">
                  <c:v>70.359288530000001</c:v>
                </c:pt>
                <c:pt idx="15">
                  <c:v>70.439168420000001</c:v>
                </c:pt>
                <c:pt idx="16">
                  <c:v>70.84251793</c:v>
                </c:pt>
                <c:pt idx="17">
                  <c:v>70.836509399999997</c:v>
                </c:pt>
                <c:pt idx="18">
                  <c:v>70.189198329999996</c:v>
                </c:pt>
                <c:pt idx="19">
                  <c:v>70.794264010000006</c:v>
                </c:pt>
                <c:pt idx="20">
                  <c:v>71.250001060000002</c:v>
                </c:pt>
                <c:pt idx="21">
                  <c:v>71.775007919999993</c:v>
                </c:pt>
                <c:pt idx="22">
                  <c:v>71.87442523</c:v>
                </c:pt>
                <c:pt idx="23">
                  <c:v>72.644568000000007</c:v>
                </c:pt>
                <c:pt idx="24">
                  <c:v>73.188372400000006</c:v>
                </c:pt>
                <c:pt idx="25">
                  <c:v>73.515101799999997</c:v>
                </c:pt>
                <c:pt idx="26">
                  <c:v>73.278183139999996</c:v>
                </c:pt>
                <c:pt idx="27">
                  <c:v>73.544891939999999</c:v>
                </c:pt>
                <c:pt idx="28">
                  <c:v>73.468137069999997</c:v>
                </c:pt>
                <c:pt idx="29">
                  <c:v>74.072539480000003</c:v>
                </c:pt>
                <c:pt idx="30">
                  <c:v>74.578292090000005</c:v>
                </c:pt>
                <c:pt idx="31">
                  <c:v>75.07728693</c:v>
                </c:pt>
                <c:pt idx="32">
                  <c:v>75.177945559999998</c:v>
                </c:pt>
                <c:pt idx="33">
                  <c:v>75.341023539999995</c:v>
                </c:pt>
                <c:pt idx="34">
                  <c:v>75.720302959999998</c:v>
                </c:pt>
                <c:pt idx="35">
                  <c:v>76.195717360000003</c:v>
                </c:pt>
                <c:pt idx="36">
                  <c:v>76.543345059999993</c:v>
                </c:pt>
                <c:pt idx="37">
                  <c:v>76.790398359999998</c:v>
                </c:pt>
                <c:pt idx="38">
                  <c:v>76.672065649999993</c:v>
                </c:pt>
                <c:pt idx="39">
                  <c:v>77.484793449999998</c:v>
                </c:pt>
                <c:pt idx="40">
                  <c:v>77.715130549999998</c:v>
                </c:pt>
                <c:pt idx="41">
                  <c:v>78.419144540000005</c:v>
                </c:pt>
                <c:pt idx="42">
                  <c:v>78.593582819999995</c:v>
                </c:pt>
                <c:pt idx="43">
                  <c:v>79.134630619999996</c:v>
                </c:pt>
                <c:pt idx="44">
                  <c:v>79.270378100000002</c:v>
                </c:pt>
                <c:pt idx="45">
                  <c:v>79.703883880000006</c:v>
                </c:pt>
                <c:pt idx="46">
                  <c:v>79.990482420000006</c:v>
                </c:pt>
                <c:pt idx="47">
                  <c:v>80.128435080000003</c:v>
                </c:pt>
                <c:pt idx="48">
                  <c:v>80.33596781</c:v>
                </c:pt>
                <c:pt idx="49">
                  <c:v>80.94064693</c:v>
                </c:pt>
                <c:pt idx="50">
                  <c:v>80.821752250000003</c:v>
                </c:pt>
                <c:pt idx="51">
                  <c:v>81.157658359999999</c:v>
                </c:pt>
                <c:pt idx="52">
                  <c:v>81.071425480000002</c:v>
                </c:pt>
                <c:pt idx="53">
                  <c:v>81.358131900000004</c:v>
                </c:pt>
                <c:pt idx="54">
                  <c:v>81.60421556</c:v>
                </c:pt>
                <c:pt idx="55">
                  <c:v>80.440940900000001</c:v>
                </c:pt>
                <c:pt idx="56">
                  <c:v>80.690383620000006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3E88-4AFD-90A4-A24C7133F55A}"/>
            </c:ext>
          </c:extLst>
        </c:ser>
        <c:ser>
          <c:idx val="36"/>
          <c:order val="36"/>
          <c:tx>
            <c:strRef>
              <c:f>LE_2_Jó!$AV$1:$AV$2</c:f>
              <c:strCache>
                <c:ptCount val="2"/>
                <c:pt idx="0">
                  <c:v>6</c:v>
                </c:pt>
                <c:pt idx="1">
                  <c:v>MDA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LE_2_Jó!$AV$3:$AV$59</c:f>
              <c:numCache>
                <c:formatCode>General</c:formatCode>
                <c:ptCount val="57"/>
                <c:pt idx="0">
                  <c:v>63.15172098</c:v>
                </c:pt>
                <c:pt idx="1">
                  <c:v>63.392480229999997</c:v>
                </c:pt>
                <c:pt idx="2">
                  <c:v>63.606524229999998</c:v>
                </c:pt>
                <c:pt idx="3">
                  <c:v>63.745021350000002</c:v>
                </c:pt>
                <c:pt idx="4">
                  <c:v>63.87260715</c:v>
                </c:pt>
                <c:pt idx="5">
                  <c:v>63.885071449999998</c:v>
                </c:pt>
                <c:pt idx="6">
                  <c:v>63.798990369999999</c:v>
                </c:pt>
                <c:pt idx="7">
                  <c:v>63.949078499999999</c:v>
                </c:pt>
                <c:pt idx="8">
                  <c:v>64.163358079999995</c:v>
                </c:pt>
                <c:pt idx="9">
                  <c:v>64.211191060000004</c:v>
                </c:pt>
                <c:pt idx="10">
                  <c:v>64.347708280000006</c:v>
                </c:pt>
                <c:pt idx="11">
                  <c:v>64.495887670000002</c:v>
                </c:pt>
                <c:pt idx="12">
                  <c:v>64.5058066</c:v>
                </c:pt>
                <c:pt idx="13">
                  <c:v>64.523078889999994</c:v>
                </c:pt>
                <c:pt idx="14">
                  <c:v>64.807449430000005</c:v>
                </c:pt>
                <c:pt idx="15">
                  <c:v>65.173311690000006</c:v>
                </c:pt>
                <c:pt idx="16">
                  <c:v>65.613438049999999</c:v>
                </c:pt>
                <c:pt idx="17">
                  <c:v>66.178827319999996</c:v>
                </c:pt>
                <c:pt idx="18">
                  <c:v>65.684062460000007</c:v>
                </c:pt>
                <c:pt idx="19">
                  <c:v>65.680137880000004</c:v>
                </c:pt>
                <c:pt idx="20">
                  <c:v>65.688083320000004</c:v>
                </c:pt>
                <c:pt idx="21">
                  <c:v>67.635282290000006</c:v>
                </c:pt>
                <c:pt idx="22">
                  <c:v>68.120615779999994</c:v>
                </c:pt>
                <c:pt idx="23">
                  <c:v>68.159157590000007</c:v>
                </c:pt>
                <c:pt idx="24">
                  <c:v>68.672841779999999</c:v>
                </c:pt>
                <c:pt idx="25">
                  <c:v>68.067333660000003</c:v>
                </c:pt>
                <c:pt idx="26">
                  <c:v>66.977143650000002</c:v>
                </c:pt>
                <c:pt idx="27">
                  <c:v>66.960542390000001</c:v>
                </c:pt>
                <c:pt idx="28">
                  <c:v>66.543409510000004</c:v>
                </c:pt>
                <c:pt idx="29">
                  <c:v>65.070137680000002</c:v>
                </c:pt>
                <c:pt idx="30">
                  <c:v>65.098530460000006</c:v>
                </c:pt>
                <c:pt idx="31">
                  <c:v>64.241413489999999</c:v>
                </c:pt>
                <c:pt idx="32">
                  <c:v>65.171657809999999</c:v>
                </c:pt>
                <c:pt idx="33">
                  <c:v>65.50541896</c:v>
                </c:pt>
                <c:pt idx="34">
                  <c:v>65.560864050000006</c:v>
                </c:pt>
                <c:pt idx="35">
                  <c:v>66.416786680000001</c:v>
                </c:pt>
                <c:pt idx="36">
                  <c:v>66.786555039999996</c:v>
                </c:pt>
                <c:pt idx="37">
                  <c:v>66.937867929999996</c:v>
                </c:pt>
                <c:pt idx="38">
                  <c:v>67.419370670000006</c:v>
                </c:pt>
                <c:pt idx="39">
                  <c:v>67.861203119999999</c:v>
                </c:pt>
                <c:pt idx="40">
                  <c:v>68.168859319999996</c:v>
                </c:pt>
                <c:pt idx="41">
                  <c:v>68.479415729999999</c:v>
                </c:pt>
                <c:pt idx="42">
                  <c:v>68.947057000000001</c:v>
                </c:pt>
                <c:pt idx="43">
                  <c:v>69.393579750000001</c:v>
                </c:pt>
                <c:pt idx="44">
                  <c:v>69.573167170000005</c:v>
                </c:pt>
                <c:pt idx="45">
                  <c:v>69.356912510000001</c:v>
                </c:pt>
                <c:pt idx="46">
                  <c:v>69.191852359999999</c:v>
                </c:pt>
                <c:pt idx="47">
                  <c:v>69.143146209999998</c:v>
                </c:pt>
                <c:pt idx="48">
                  <c:v>69.098826320000001</c:v>
                </c:pt>
                <c:pt idx="49">
                  <c:v>69.030745210000006</c:v>
                </c:pt>
                <c:pt idx="50">
                  <c:v>69.239569880000005</c:v>
                </c:pt>
                <c:pt idx="51">
                  <c:v>69.916874109999995</c:v>
                </c:pt>
                <c:pt idx="52">
                  <c:v>70.515496069999998</c:v>
                </c:pt>
                <c:pt idx="53">
                  <c:v>70.491646380000006</c:v>
                </c:pt>
                <c:pt idx="54">
                  <c:v>70.935091029999995</c:v>
                </c:pt>
                <c:pt idx="55">
                  <c:v>70.166520489999996</c:v>
                </c:pt>
                <c:pt idx="56">
                  <c:v>68.845928520000001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3E88-4AFD-90A4-A24C7133F55A}"/>
            </c:ext>
          </c:extLst>
        </c:ser>
        <c:ser>
          <c:idx val="37"/>
          <c:order val="37"/>
          <c:tx>
            <c:strRef>
              <c:f>LE_2_Jó!$AW$1:$AW$2</c:f>
              <c:strCache>
                <c:ptCount val="2"/>
                <c:pt idx="0">
                  <c:v>6</c:v>
                </c:pt>
                <c:pt idx="1">
                  <c:v>RUS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LE_2_Jó!$K$3:$K$59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LE_2_Jó!$AW$3:$AW$59</c:f>
              <c:numCache>
                <c:formatCode>General</c:formatCode>
                <c:ptCount val="57"/>
                <c:pt idx="0">
                  <c:v>68.638222650000003</c:v>
                </c:pt>
                <c:pt idx="1">
                  <c:v>68.649098870000003</c:v>
                </c:pt>
                <c:pt idx="2">
                  <c:v>68.320758459999993</c:v>
                </c:pt>
                <c:pt idx="3">
                  <c:v>68.210380540000003</c:v>
                </c:pt>
                <c:pt idx="4">
                  <c:v>67.565535389999994</c:v>
                </c:pt>
                <c:pt idx="5">
                  <c:v>67.6870653</c:v>
                </c:pt>
                <c:pt idx="6">
                  <c:v>67.753042600000001</c:v>
                </c:pt>
                <c:pt idx="7">
                  <c:v>67.677526400000005</c:v>
                </c:pt>
                <c:pt idx="8">
                  <c:v>67.673037679999993</c:v>
                </c:pt>
                <c:pt idx="9">
                  <c:v>67.699050279999994</c:v>
                </c:pt>
                <c:pt idx="10">
                  <c:v>67.179851839999998</c:v>
                </c:pt>
                <c:pt idx="11">
                  <c:v>66.945949440000007</c:v>
                </c:pt>
                <c:pt idx="12">
                  <c:v>66.935473000000002</c:v>
                </c:pt>
                <c:pt idx="13">
                  <c:v>66.809434199999998</c:v>
                </c:pt>
                <c:pt idx="14">
                  <c:v>66.406924259999997</c:v>
                </c:pt>
                <c:pt idx="15">
                  <c:v>66.312824710000001</c:v>
                </c:pt>
                <c:pt idx="16">
                  <c:v>66.585772419999998</c:v>
                </c:pt>
                <c:pt idx="17">
                  <c:v>66.979239949999993</c:v>
                </c:pt>
                <c:pt idx="18">
                  <c:v>66.885366680000004</c:v>
                </c:pt>
                <c:pt idx="19">
                  <c:v>66.459672609999998</c:v>
                </c:pt>
                <c:pt idx="20">
                  <c:v>67.049096030000001</c:v>
                </c:pt>
                <c:pt idx="21">
                  <c:v>69.047598010000002</c:v>
                </c:pt>
                <c:pt idx="22">
                  <c:v>69.034412750000001</c:v>
                </c:pt>
                <c:pt idx="23">
                  <c:v>68.895616619999998</c:v>
                </c:pt>
                <c:pt idx="24">
                  <c:v>68.953446909999997</c:v>
                </c:pt>
                <c:pt idx="25">
                  <c:v>68.535415270000001</c:v>
                </c:pt>
                <c:pt idx="26">
                  <c:v>68.424599450000002</c:v>
                </c:pt>
                <c:pt idx="27">
                  <c:v>67.559953579999998</c:v>
                </c:pt>
                <c:pt idx="28">
                  <c:v>65.019018939999995</c:v>
                </c:pt>
                <c:pt idx="29">
                  <c:v>63.93535353</c:v>
                </c:pt>
                <c:pt idx="30">
                  <c:v>64.100967909999994</c:v>
                </c:pt>
                <c:pt idx="31">
                  <c:v>65.421659000000005</c:v>
                </c:pt>
                <c:pt idx="32">
                  <c:v>66.364477690000001</c:v>
                </c:pt>
                <c:pt idx="33">
                  <c:v>66.77222252</c:v>
                </c:pt>
                <c:pt idx="34">
                  <c:v>65.63059586</c:v>
                </c:pt>
                <c:pt idx="35">
                  <c:v>65.271074089999999</c:v>
                </c:pt>
                <c:pt idx="36">
                  <c:v>65.416647949999998</c:v>
                </c:pt>
                <c:pt idx="37">
                  <c:v>65.140114069999996</c:v>
                </c:pt>
                <c:pt idx="38">
                  <c:v>65.263972150000001</c:v>
                </c:pt>
                <c:pt idx="39">
                  <c:v>65.903976850000006</c:v>
                </c:pt>
                <c:pt idx="40">
                  <c:v>66.074610309999997</c:v>
                </c:pt>
                <c:pt idx="41">
                  <c:v>67.279066560000004</c:v>
                </c:pt>
                <c:pt idx="42">
                  <c:v>68.153467090000007</c:v>
                </c:pt>
                <c:pt idx="43">
                  <c:v>68.494251730000002</c:v>
                </c:pt>
                <c:pt idx="44">
                  <c:v>69.211573729999998</c:v>
                </c:pt>
                <c:pt idx="45">
                  <c:v>69.386037220000006</c:v>
                </c:pt>
                <c:pt idx="46">
                  <c:v>70.398092869999999</c:v>
                </c:pt>
                <c:pt idx="47">
                  <c:v>70.769451919999995</c:v>
                </c:pt>
                <c:pt idx="48">
                  <c:v>71.302499139999995</c:v>
                </c:pt>
                <c:pt idx="49">
                  <c:v>71.566374120000006</c:v>
                </c:pt>
                <c:pt idx="50">
                  <c:v>72.100643980000001</c:v>
                </c:pt>
                <c:pt idx="51">
                  <c:v>72.660859830000007</c:v>
                </c:pt>
                <c:pt idx="52">
                  <c:v>73.374277930000005</c:v>
                </c:pt>
                <c:pt idx="53">
                  <c:v>73.530627300000006</c:v>
                </c:pt>
                <c:pt idx="54">
                  <c:v>73.93323882</c:v>
                </c:pt>
                <c:pt idx="55">
                  <c:v>71.342296169999997</c:v>
                </c:pt>
                <c:pt idx="56">
                  <c:v>69.419042730000001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3E88-4AFD-90A4-A24C7133F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07248472"/>
        <c:axId val="907244864"/>
      </c:lineChart>
      <c:catAx>
        <c:axId val="907248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07244864"/>
        <c:crosses val="autoZero"/>
        <c:auto val="1"/>
        <c:lblAlgn val="ctr"/>
        <c:lblOffset val="100"/>
        <c:noMultiLvlLbl val="0"/>
      </c:catAx>
      <c:valAx>
        <c:axId val="907244864"/>
        <c:scaling>
          <c:orientation val="minMax"/>
          <c:max val="85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90724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263781543436102E-2"/>
          <c:y val="0.74915988065594374"/>
          <c:w val="0.92942398329241105"/>
          <c:h val="0.21418893151176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34504101729737E-2"/>
          <c:y val="3.6012440661319367E-2"/>
          <c:w val="0.917556397812618"/>
          <c:h val="0.62570365396091743"/>
        </c:manualLayout>
      </c:layout>
      <c:lineChart>
        <c:grouping val="standard"/>
        <c:varyColors val="0"/>
        <c:ser>
          <c:idx val="0"/>
          <c:order val="0"/>
          <c:tx>
            <c:strRef>
              <c:f>Munka2!$A$51:$B$51</c:f>
              <c:strCache>
                <c:ptCount val="2"/>
                <c:pt idx="0">
                  <c:v>1</c:v>
                </c:pt>
                <c:pt idx="1">
                  <c:v>ALB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Munka2!$C$51:$BG$51</c:f>
              <c:numCache>
                <c:formatCode>0.0000</c:formatCode>
                <c:ptCount val="57"/>
                <c:pt idx="0">
                  <c:v>28.79200252</c:v>
                </c:pt>
                <c:pt idx="1">
                  <c:v>26.920975519999999</c:v>
                </c:pt>
                <c:pt idx="2">
                  <c:v>25.404014239999999</c:v>
                </c:pt>
                <c:pt idx="3">
                  <c:v>24.189183809999999</c:v>
                </c:pt>
                <c:pt idx="4">
                  <c:v>22.95678466</c:v>
                </c:pt>
                <c:pt idx="5">
                  <c:v>21.954407079999999</c:v>
                </c:pt>
                <c:pt idx="6">
                  <c:v>21.337224590000002</c:v>
                </c:pt>
                <c:pt idx="7">
                  <c:v>20.739533949999998</c:v>
                </c:pt>
                <c:pt idx="8">
                  <c:v>20.146039380000001</c:v>
                </c:pt>
                <c:pt idx="9">
                  <c:v>19.617237169999999</c:v>
                </c:pt>
                <c:pt idx="10">
                  <c:v>19.14334908</c:v>
                </c:pt>
                <c:pt idx="11">
                  <c:v>18.758165429999998</c:v>
                </c:pt>
                <c:pt idx="12">
                  <c:v>18.520989610000001</c:v>
                </c:pt>
                <c:pt idx="13">
                  <c:v>18.368641700000001</c:v>
                </c:pt>
                <c:pt idx="14">
                  <c:v>18.26615606</c:v>
                </c:pt>
                <c:pt idx="15">
                  <c:v>18.176093529999999</c:v>
                </c:pt>
                <c:pt idx="16">
                  <c:v>18.084200769999999</c:v>
                </c:pt>
                <c:pt idx="17">
                  <c:v>18.00145011</c:v>
                </c:pt>
                <c:pt idx="18">
                  <c:v>17.89912846</c:v>
                </c:pt>
                <c:pt idx="19">
                  <c:v>17.802477039999999</c:v>
                </c:pt>
                <c:pt idx="20">
                  <c:v>17.721494239999998</c:v>
                </c:pt>
                <c:pt idx="21">
                  <c:v>17.539264490000001</c:v>
                </c:pt>
                <c:pt idx="22">
                  <c:v>17.403906280000001</c:v>
                </c:pt>
                <c:pt idx="23">
                  <c:v>17.287069160000001</c:v>
                </c:pt>
                <c:pt idx="24">
                  <c:v>17.141608219999998</c:v>
                </c:pt>
                <c:pt idx="25">
                  <c:v>17.00540118</c:v>
                </c:pt>
                <c:pt idx="26">
                  <c:v>16.838992470000001</c:v>
                </c:pt>
                <c:pt idx="27">
                  <c:v>16.67954465</c:v>
                </c:pt>
                <c:pt idx="28">
                  <c:v>16.500508709999998</c:v>
                </c:pt>
                <c:pt idx="29">
                  <c:v>16.365418170000002</c:v>
                </c:pt>
                <c:pt idx="30">
                  <c:v>16.215165559999999</c:v>
                </c:pt>
                <c:pt idx="31">
                  <c:v>16.125804670000001</c:v>
                </c:pt>
                <c:pt idx="32">
                  <c:v>16.7525759</c:v>
                </c:pt>
                <c:pt idx="33">
                  <c:v>15.969174710000001</c:v>
                </c:pt>
                <c:pt idx="34">
                  <c:v>15.90761689</c:v>
                </c:pt>
                <c:pt idx="35">
                  <c:v>15.84289132</c:v>
                </c:pt>
                <c:pt idx="36">
                  <c:v>15.775014860000001</c:v>
                </c:pt>
                <c:pt idx="37">
                  <c:v>15.709670470000001</c:v>
                </c:pt>
                <c:pt idx="38">
                  <c:v>15.637615630000001</c:v>
                </c:pt>
                <c:pt idx="39">
                  <c:v>15.56033214</c:v>
                </c:pt>
                <c:pt idx="40">
                  <c:v>15.496952869999999</c:v>
                </c:pt>
                <c:pt idx="41">
                  <c:v>15.41984624</c:v>
                </c:pt>
                <c:pt idx="42">
                  <c:v>15.34860832</c:v>
                </c:pt>
                <c:pt idx="43">
                  <c:v>15.280821039999999</c:v>
                </c:pt>
                <c:pt idx="44">
                  <c:v>15.20557168</c:v>
                </c:pt>
                <c:pt idx="45">
                  <c:v>15.135658619999999</c:v>
                </c:pt>
                <c:pt idx="46">
                  <c:v>15.069931840000001</c:v>
                </c:pt>
                <c:pt idx="47">
                  <c:v>15.01567842</c:v>
                </c:pt>
                <c:pt idx="48">
                  <c:v>14.9847538</c:v>
                </c:pt>
                <c:pt idx="49">
                  <c:v>14.94636916</c:v>
                </c:pt>
                <c:pt idx="50">
                  <c:v>14.913260279999999</c:v>
                </c:pt>
                <c:pt idx="51">
                  <c:v>14.891135439999999</c:v>
                </c:pt>
                <c:pt idx="52">
                  <c:v>14.87299395</c:v>
                </c:pt>
                <c:pt idx="53">
                  <c:v>14.871648349999999</c:v>
                </c:pt>
                <c:pt idx="54">
                  <c:v>14.90036989</c:v>
                </c:pt>
                <c:pt idx="55">
                  <c:v>14.588042189999999</c:v>
                </c:pt>
                <c:pt idx="56">
                  <c:v>15.03617221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E2-4D11-A638-2CA58FFA49D4}"/>
            </c:ext>
          </c:extLst>
        </c:ser>
        <c:ser>
          <c:idx val="1"/>
          <c:order val="1"/>
          <c:tx>
            <c:strRef>
              <c:f>Munka2!$A$52:$B$52</c:f>
              <c:strCache>
                <c:ptCount val="2"/>
                <c:pt idx="0">
                  <c:v>1</c:v>
                </c:pt>
                <c:pt idx="1">
                  <c:v>MKD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Munka2!$C$52:$BG$52</c:f>
              <c:numCache>
                <c:formatCode>0.0000</c:formatCode>
                <c:ptCount val="57"/>
                <c:pt idx="0">
                  <c:v>27.719919149999999</c:v>
                </c:pt>
                <c:pt idx="1">
                  <c:v>25.311901089999999</c:v>
                </c:pt>
                <c:pt idx="2">
                  <c:v>24.8966864</c:v>
                </c:pt>
                <c:pt idx="3">
                  <c:v>24.044998339999999</c:v>
                </c:pt>
                <c:pt idx="4">
                  <c:v>23.651377050000001</c:v>
                </c:pt>
                <c:pt idx="5">
                  <c:v>22.922566490000001</c:v>
                </c:pt>
                <c:pt idx="6">
                  <c:v>22.00327528</c:v>
                </c:pt>
                <c:pt idx="7">
                  <c:v>21.384617680000002</c:v>
                </c:pt>
                <c:pt idx="8">
                  <c:v>21.026243569999998</c:v>
                </c:pt>
                <c:pt idx="9">
                  <c:v>20.59772778</c:v>
                </c:pt>
                <c:pt idx="10">
                  <c:v>20.248672920000001</c:v>
                </c:pt>
                <c:pt idx="11">
                  <c:v>19.795657540000001</c:v>
                </c:pt>
                <c:pt idx="12">
                  <c:v>19.445591</c:v>
                </c:pt>
                <c:pt idx="13">
                  <c:v>18.80763584</c:v>
                </c:pt>
                <c:pt idx="14">
                  <c:v>18.570848519999998</c:v>
                </c:pt>
                <c:pt idx="15">
                  <c:v>18.689731210000001</c:v>
                </c:pt>
                <c:pt idx="16">
                  <c:v>18.3538046</c:v>
                </c:pt>
                <c:pt idx="17">
                  <c:v>18.1889009</c:v>
                </c:pt>
                <c:pt idx="18">
                  <c:v>18.210950230000002</c:v>
                </c:pt>
                <c:pt idx="19">
                  <c:v>17.94741093</c:v>
                </c:pt>
                <c:pt idx="20">
                  <c:v>17.836247799999999</c:v>
                </c:pt>
                <c:pt idx="21">
                  <c:v>17.718711509999999</c:v>
                </c:pt>
                <c:pt idx="22">
                  <c:v>17.656329370000002</c:v>
                </c:pt>
                <c:pt idx="23">
                  <c:v>17.512203639999999</c:v>
                </c:pt>
                <c:pt idx="24">
                  <c:v>17.365174929999998</c:v>
                </c:pt>
                <c:pt idx="25">
                  <c:v>17.26889839</c:v>
                </c:pt>
                <c:pt idx="26">
                  <c:v>17.03966213</c:v>
                </c:pt>
                <c:pt idx="27">
                  <c:v>17.022713639999999</c:v>
                </c:pt>
                <c:pt idx="28">
                  <c:v>16.803470829999998</c:v>
                </c:pt>
                <c:pt idx="29">
                  <c:v>16.77771598</c:v>
                </c:pt>
                <c:pt idx="30">
                  <c:v>16.600141520000001</c:v>
                </c:pt>
                <c:pt idx="31">
                  <c:v>16.405736560000001</c:v>
                </c:pt>
                <c:pt idx="32">
                  <c:v>16.300295179999999</c:v>
                </c:pt>
                <c:pt idx="33">
                  <c:v>16.267925439999999</c:v>
                </c:pt>
                <c:pt idx="34">
                  <c:v>16.161853489999999</c:v>
                </c:pt>
                <c:pt idx="35">
                  <c:v>16.025081920000002</c:v>
                </c:pt>
                <c:pt idx="36">
                  <c:v>16.049300800000001</c:v>
                </c:pt>
                <c:pt idx="37">
                  <c:v>15.87273684</c:v>
                </c:pt>
                <c:pt idx="38">
                  <c:v>15.767946370000001</c:v>
                </c:pt>
                <c:pt idx="39">
                  <c:v>15.63372989</c:v>
                </c:pt>
                <c:pt idx="40">
                  <c:v>15.590330420000001</c:v>
                </c:pt>
                <c:pt idx="41">
                  <c:v>15.50345886</c:v>
                </c:pt>
                <c:pt idx="42">
                  <c:v>15.446566300000001</c:v>
                </c:pt>
                <c:pt idx="43">
                  <c:v>15.2708923</c:v>
                </c:pt>
                <c:pt idx="44">
                  <c:v>15.21174006</c:v>
                </c:pt>
                <c:pt idx="45">
                  <c:v>15.01990662</c:v>
                </c:pt>
                <c:pt idx="46">
                  <c:v>14.95283293</c:v>
                </c:pt>
                <c:pt idx="47">
                  <c:v>14.93537049</c:v>
                </c:pt>
                <c:pt idx="48">
                  <c:v>14.78893302</c:v>
                </c:pt>
                <c:pt idx="49">
                  <c:v>14.745451279999999</c:v>
                </c:pt>
                <c:pt idx="50">
                  <c:v>14.647824480000001</c:v>
                </c:pt>
                <c:pt idx="51">
                  <c:v>14.707389729999999</c:v>
                </c:pt>
                <c:pt idx="52">
                  <c:v>14.663392549999999</c:v>
                </c:pt>
                <c:pt idx="53">
                  <c:v>14.70346142</c:v>
                </c:pt>
                <c:pt idx="54">
                  <c:v>14.56606178</c:v>
                </c:pt>
                <c:pt idx="55">
                  <c:v>14.114062819999999</c:v>
                </c:pt>
                <c:pt idx="56">
                  <c:v>14.55018662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E2-4D11-A638-2CA58FFA49D4}"/>
            </c:ext>
          </c:extLst>
        </c:ser>
        <c:ser>
          <c:idx val="2"/>
          <c:order val="2"/>
          <c:tx>
            <c:strRef>
              <c:f>Munka2!$A$53:$B$53</c:f>
              <c:strCache>
                <c:ptCount val="2"/>
                <c:pt idx="0">
                  <c:v>2</c:v>
                </c:pt>
                <c:pt idx="1">
                  <c:v>AUT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Munka2!$C$53:$BG$53</c:f>
              <c:numCache>
                <c:formatCode>0.0000</c:formatCode>
                <c:ptCount val="57"/>
                <c:pt idx="0">
                  <c:v>17.780400090000001</c:v>
                </c:pt>
                <c:pt idx="1">
                  <c:v>18.02843262</c:v>
                </c:pt>
                <c:pt idx="2">
                  <c:v>17.666946469999999</c:v>
                </c:pt>
                <c:pt idx="3">
                  <c:v>17.570365760000001</c:v>
                </c:pt>
                <c:pt idx="4">
                  <c:v>17.49015387</c:v>
                </c:pt>
                <c:pt idx="5">
                  <c:v>17.578211419999999</c:v>
                </c:pt>
                <c:pt idx="6">
                  <c:v>17.46535386</c:v>
                </c:pt>
                <c:pt idx="7">
                  <c:v>17.50180447</c:v>
                </c:pt>
                <c:pt idx="8">
                  <c:v>17.484572750000002</c:v>
                </c:pt>
                <c:pt idx="9">
                  <c:v>17.417754259999999</c:v>
                </c:pt>
                <c:pt idx="10">
                  <c:v>17.27966571</c:v>
                </c:pt>
                <c:pt idx="11">
                  <c:v>17.049971339999999</c:v>
                </c:pt>
                <c:pt idx="12">
                  <c:v>17.275746649999999</c:v>
                </c:pt>
                <c:pt idx="13">
                  <c:v>17.051251579999999</c:v>
                </c:pt>
                <c:pt idx="14">
                  <c:v>17.254907620000001</c:v>
                </c:pt>
                <c:pt idx="15">
                  <c:v>17.230894660000001</c:v>
                </c:pt>
                <c:pt idx="16">
                  <c:v>17.061909740000001</c:v>
                </c:pt>
                <c:pt idx="17">
                  <c:v>17.235462590000001</c:v>
                </c:pt>
                <c:pt idx="18">
                  <c:v>17.137416869999999</c:v>
                </c:pt>
                <c:pt idx="19">
                  <c:v>17.31485099</c:v>
                </c:pt>
                <c:pt idx="20">
                  <c:v>16.893418969999999</c:v>
                </c:pt>
                <c:pt idx="21">
                  <c:v>16.838250819999999</c:v>
                </c:pt>
                <c:pt idx="22">
                  <c:v>16.797581090000001</c:v>
                </c:pt>
                <c:pt idx="23">
                  <c:v>16.719042080000001</c:v>
                </c:pt>
                <c:pt idx="24">
                  <c:v>16.778299109999999</c:v>
                </c:pt>
                <c:pt idx="25">
                  <c:v>16.795438310000002</c:v>
                </c:pt>
                <c:pt idx="26">
                  <c:v>16.87142553</c:v>
                </c:pt>
                <c:pt idx="27">
                  <c:v>16.850398380000001</c:v>
                </c:pt>
                <c:pt idx="28">
                  <c:v>16.896836929999999</c:v>
                </c:pt>
                <c:pt idx="29">
                  <c:v>16.818884260000001</c:v>
                </c:pt>
                <c:pt idx="30">
                  <c:v>16.75471203</c:v>
                </c:pt>
                <c:pt idx="31">
                  <c:v>16.738301320000001</c:v>
                </c:pt>
                <c:pt idx="32">
                  <c:v>16.56310981</c:v>
                </c:pt>
                <c:pt idx="33">
                  <c:v>16.413919010000001</c:v>
                </c:pt>
                <c:pt idx="34">
                  <c:v>16.32788974</c:v>
                </c:pt>
                <c:pt idx="35">
                  <c:v>16.214759860000001</c:v>
                </c:pt>
                <c:pt idx="36">
                  <c:v>16.146551760000001</c:v>
                </c:pt>
                <c:pt idx="37">
                  <c:v>15.87774615</c:v>
                </c:pt>
                <c:pt idx="38">
                  <c:v>15.810823129999999</c:v>
                </c:pt>
                <c:pt idx="39">
                  <c:v>15.781115460000001</c:v>
                </c:pt>
                <c:pt idx="40">
                  <c:v>15.601876750000001</c:v>
                </c:pt>
                <c:pt idx="41">
                  <c:v>15.3360178</c:v>
                </c:pt>
                <c:pt idx="42">
                  <c:v>15.22577194</c:v>
                </c:pt>
                <c:pt idx="43">
                  <c:v>14.97253064</c:v>
                </c:pt>
                <c:pt idx="44">
                  <c:v>15.35704563</c:v>
                </c:pt>
                <c:pt idx="45">
                  <c:v>15.28197686</c:v>
                </c:pt>
                <c:pt idx="46">
                  <c:v>15.199738910000001</c:v>
                </c:pt>
                <c:pt idx="47">
                  <c:v>15.18526529</c:v>
                </c:pt>
                <c:pt idx="48">
                  <c:v>15.106324669999999</c:v>
                </c:pt>
                <c:pt idx="49">
                  <c:v>15.362764220000001</c:v>
                </c:pt>
                <c:pt idx="50">
                  <c:v>15.046565429999999</c:v>
                </c:pt>
                <c:pt idx="51">
                  <c:v>15.358992499999999</c:v>
                </c:pt>
                <c:pt idx="52">
                  <c:v>15.00779655</c:v>
                </c:pt>
                <c:pt idx="53">
                  <c:v>15.16397252</c:v>
                </c:pt>
                <c:pt idx="54">
                  <c:v>15.1160329</c:v>
                </c:pt>
                <c:pt idx="55">
                  <c:v>14.64357437</c:v>
                </c:pt>
                <c:pt idx="56">
                  <c:v>15.12436056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E2-4D11-A638-2CA58FFA49D4}"/>
            </c:ext>
          </c:extLst>
        </c:ser>
        <c:ser>
          <c:idx val="3"/>
          <c:order val="3"/>
          <c:tx>
            <c:strRef>
              <c:f>Munka2!$A$54:$B$54</c:f>
              <c:strCache>
                <c:ptCount val="2"/>
                <c:pt idx="0">
                  <c:v>2</c:v>
                </c:pt>
                <c:pt idx="1">
                  <c:v>BEL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Munka2!$C$54:$BG$54</c:f>
              <c:numCache>
                <c:formatCode>0.0000</c:formatCode>
                <c:ptCount val="57"/>
                <c:pt idx="0">
                  <c:v>18.045343330000001</c:v>
                </c:pt>
                <c:pt idx="1">
                  <c:v>17.96701509</c:v>
                </c:pt>
                <c:pt idx="2">
                  <c:v>17.857598100000001</c:v>
                </c:pt>
                <c:pt idx="3">
                  <c:v>17.522370590000001</c:v>
                </c:pt>
                <c:pt idx="4">
                  <c:v>17.682381920000001</c:v>
                </c:pt>
                <c:pt idx="5">
                  <c:v>17.680104069999999</c:v>
                </c:pt>
                <c:pt idx="6">
                  <c:v>17.575509180000001</c:v>
                </c:pt>
                <c:pt idx="7">
                  <c:v>17.652370340000001</c:v>
                </c:pt>
                <c:pt idx="8">
                  <c:v>17.414130629999999</c:v>
                </c:pt>
                <c:pt idx="9">
                  <c:v>17.425277510000001</c:v>
                </c:pt>
                <c:pt idx="10">
                  <c:v>17.119436950000001</c:v>
                </c:pt>
                <c:pt idx="11">
                  <c:v>17.256627460000001</c:v>
                </c:pt>
                <c:pt idx="12">
                  <c:v>17.489031010000001</c:v>
                </c:pt>
                <c:pt idx="13">
                  <c:v>17.437332319999999</c:v>
                </c:pt>
                <c:pt idx="14">
                  <c:v>17.38606098</c:v>
                </c:pt>
                <c:pt idx="15">
                  <c:v>17.41341087</c:v>
                </c:pt>
                <c:pt idx="16">
                  <c:v>17.205726039999998</c:v>
                </c:pt>
                <c:pt idx="17">
                  <c:v>17.228092870000001</c:v>
                </c:pt>
                <c:pt idx="18">
                  <c:v>16.96350352</c:v>
                </c:pt>
                <c:pt idx="19">
                  <c:v>16.98578582</c:v>
                </c:pt>
                <c:pt idx="20">
                  <c:v>16.996132660000001</c:v>
                </c:pt>
                <c:pt idx="21">
                  <c:v>16.742618230000001</c:v>
                </c:pt>
                <c:pt idx="22">
                  <c:v>16.979977890000001</c:v>
                </c:pt>
                <c:pt idx="23">
                  <c:v>16.905580260000001</c:v>
                </c:pt>
                <c:pt idx="24">
                  <c:v>16.577012870000001</c:v>
                </c:pt>
                <c:pt idx="25">
                  <c:v>16.597182199999999</c:v>
                </c:pt>
                <c:pt idx="26">
                  <c:v>16.614500329999998</c:v>
                </c:pt>
                <c:pt idx="27">
                  <c:v>16.676973780000001</c:v>
                </c:pt>
                <c:pt idx="28">
                  <c:v>16.41763632</c:v>
                </c:pt>
                <c:pt idx="29">
                  <c:v>16.713202290000002</c:v>
                </c:pt>
                <c:pt idx="30">
                  <c:v>16.68506198</c:v>
                </c:pt>
                <c:pt idx="31">
                  <c:v>16.427682040000001</c:v>
                </c:pt>
                <c:pt idx="32">
                  <c:v>16.402247800000001</c:v>
                </c:pt>
                <c:pt idx="33">
                  <c:v>16.44951369</c:v>
                </c:pt>
                <c:pt idx="34">
                  <c:v>16.392329799999999</c:v>
                </c:pt>
                <c:pt idx="35">
                  <c:v>16.33059862</c:v>
                </c:pt>
                <c:pt idx="36">
                  <c:v>16.33560245</c:v>
                </c:pt>
                <c:pt idx="37">
                  <c:v>16.204088410000001</c:v>
                </c:pt>
                <c:pt idx="38">
                  <c:v>15.92919026</c:v>
                </c:pt>
                <c:pt idx="39">
                  <c:v>15.834681</c:v>
                </c:pt>
                <c:pt idx="40">
                  <c:v>15.86005533</c:v>
                </c:pt>
                <c:pt idx="41">
                  <c:v>15.80933611</c:v>
                </c:pt>
                <c:pt idx="42">
                  <c:v>15.927397579999999</c:v>
                </c:pt>
                <c:pt idx="43">
                  <c:v>15.887012110000001</c:v>
                </c:pt>
                <c:pt idx="44">
                  <c:v>15.857283929999999</c:v>
                </c:pt>
                <c:pt idx="45">
                  <c:v>15.789950109999999</c:v>
                </c:pt>
                <c:pt idx="46">
                  <c:v>15.79487471</c:v>
                </c:pt>
                <c:pt idx="47">
                  <c:v>15.65601208</c:v>
                </c:pt>
                <c:pt idx="48">
                  <c:v>15.59229547</c:v>
                </c:pt>
                <c:pt idx="49">
                  <c:v>15.632620149999999</c:v>
                </c:pt>
                <c:pt idx="50">
                  <c:v>15.44062622</c:v>
                </c:pt>
                <c:pt idx="51">
                  <c:v>15.546194140000001</c:v>
                </c:pt>
                <c:pt idx="52">
                  <c:v>15.462126339999999</c:v>
                </c:pt>
                <c:pt idx="53">
                  <c:v>15.459848940000001</c:v>
                </c:pt>
                <c:pt idx="54">
                  <c:v>15.49969598</c:v>
                </c:pt>
                <c:pt idx="55">
                  <c:v>14.89150577</c:v>
                </c:pt>
                <c:pt idx="56">
                  <c:v>15.923325820000001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E2-4D11-A638-2CA58FFA49D4}"/>
            </c:ext>
          </c:extLst>
        </c:ser>
        <c:ser>
          <c:idx val="4"/>
          <c:order val="4"/>
          <c:tx>
            <c:strRef>
              <c:f>Munka2!$A$55:$B$55</c:f>
              <c:strCache>
                <c:ptCount val="2"/>
                <c:pt idx="0">
                  <c:v>2</c:v>
                </c:pt>
                <c:pt idx="1">
                  <c:v>BGR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Munka2!$C$55:$BG$55</c:f>
              <c:numCache>
                <c:formatCode>0.0000</c:formatCode>
                <c:ptCount val="57"/>
                <c:pt idx="0">
                  <c:v>17.102518509999999</c:v>
                </c:pt>
                <c:pt idx="1">
                  <c:v>17.28860392</c:v>
                </c:pt>
                <c:pt idx="2">
                  <c:v>17.09089874</c:v>
                </c:pt>
                <c:pt idx="3">
                  <c:v>17.295302540000002</c:v>
                </c:pt>
                <c:pt idx="4">
                  <c:v>16.975568970000001</c:v>
                </c:pt>
                <c:pt idx="5">
                  <c:v>16.936738519999999</c:v>
                </c:pt>
                <c:pt idx="6">
                  <c:v>16.67396424</c:v>
                </c:pt>
                <c:pt idx="7">
                  <c:v>16.632914499999998</c:v>
                </c:pt>
                <c:pt idx="8">
                  <c:v>16.82965458</c:v>
                </c:pt>
                <c:pt idx="9">
                  <c:v>16.648824879999999</c:v>
                </c:pt>
                <c:pt idx="10">
                  <c:v>16.356829690000001</c:v>
                </c:pt>
                <c:pt idx="11">
                  <c:v>16.56892612</c:v>
                </c:pt>
                <c:pt idx="12">
                  <c:v>16.653924679999999</c:v>
                </c:pt>
                <c:pt idx="13">
                  <c:v>16.84828418</c:v>
                </c:pt>
                <c:pt idx="14">
                  <c:v>16.93240767</c:v>
                </c:pt>
                <c:pt idx="15">
                  <c:v>16.697325410000001</c:v>
                </c:pt>
                <c:pt idx="16">
                  <c:v>16.922787270000001</c:v>
                </c:pt>
                <c:pt idx="17">
                  <c:v>16.997045050000001</c:v>
                </c:pt>
                <c:pt idx="18">
                  <c:v>16.80540173</c:v>
                </c:pt>
                <c:pt idx="19">
                  <c:v>17.320661520000002</c:v>
                </c:pt>
                <c:pt idx="20">
                  <c:v>17.14201499</c:v>
                </c:pt>
                <c:pt idx="21">
                  <c:v>17.385632090000001</c:v>
                </c:pt>
                <c:pt idx="22">
                  <c:v>17.218499269999999</c:v>
                </c:pt>
                <c:pt idx="23">
                  <c:v>17.430468019999999</c:v>
                </c:pt>
                <c:pt idx="24">
                  <c:v>17.626717530000001</c:v>
                </c:pt>
                <c:pt idx="25">
                  <c:v>17.677485170000001</c:v>
                </c:pt>
                <c:pt idx="26">
                  <c:v>17.56191287</c:v>
                </c:pt>
                <c:pt idx="27">
                  <c:v>18.306458200000002</c:v>
                </c:pt>
                <c:pt idx="28">
                  <c:v>18.458526729999999</c:v>
                </c:pt>
                <c:pt idx="29">
                  <c:v>18.79053906</c:v>
                </c:pt>
                <c:pt idx="30">
                  <c:v>18.700012510000001</c:v>
                </c:pt>
                <c:pt idx="31">
                  <c:v>18.304530069999998</c:v>
                </c:pt>
                <c:pt idx="32">
                  <c:v>18.65277296</c:v>
                </c:pt>
                <c:pt idx="33">
                  <c:v>18.407989820000001</c:v>
                </c:pt>
                <c:pt idx="34">
                  <c:v>17.99452685</c:v>
                </c:pt>
                <c:pt idx="35">
                  <c:v>17.863326390000001</c:v>
                </c:pt>
                <c:pt idx="36">
                  <c:v>18.08779681</c:v>
                </c:pt>
                <c:pt idx="37">
                  <c:v>17.887121870000001</c:v>
                </c:pt>
                <c:pt idx="38">
                  <c:v>17.90035984</c:v>
                </c:pt>
                <c:pt idx="39">
                  <c:v>18.11978409</c:v>
                </c:pt>
                <c:pt idx="40">
                  <c:v>18.056694369999999</c:v>
                </c:pt>
                <c:pt idx="41">
                  <c:v>18.09374077</c:v>
                </c:pt>
                <c:pt idx="42">
                  <c:v>17.970509620000001</c:v>
                </c:pt>
                <c:pt idx="43">
                  <c:v>18.031899559999999</c:v>
                </c:pt>
                <c:pt idx="44">
                  <c:v>18.260498729999998</c:v>
                </c:pt>
                <c:pt idx="45">
                  <c:v>17.96429242</c:v>
                </c:pt>
                <c:pt idx="46">
                  <c:v>18.021680910000001</c:v>
                </c:pt>
                <c:pt idx="47">
                  <c:v>17.851534390000001</c:v>
                </c:pt>
                <c:pt idx="48">
                  <c:v>18.194771379999999</c:v>
                </c:pt>
                <c:pt idx="49">
                  <c:v>18.46663259</c:v>
                </c:pt>
                <c:pt idx="50">
                  <c:v>18.232914239999999</c:v>
                </c:pt>
                <c:pt idx="51">
                  <c:v>18.747043399999999</c:v>
                </c:pt>
                <c:pt idx="52">
                  <c:v>18.51000612</c:v>
                </c:pt>
                <c:pt idx="53">
                  <c:v>18.661452199999999</c:v>
                </c:pt>
                <c:pt idx="54">
                  <c:v>18.693349659999999</c:v>
                </c:pt>
                <c:pt idx="55">
                  <c:v>18.552044599999999</c:v>
                </c:pt>
                <c:pt idx="56">
                  <c:v>18.246624400000002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8E2-4D11-A638-2CA58FFA49D4}"/>
            </c:ext>
          </c:extLst>
        </c:ser>
        <c:ser>
          <c:idx val="5"/>
          <c:order val="5"/>
          <c:tx>
            <c:strRef>
              <c:f>Munka2!$A$56:$B$56</c:f>
              <c:strCache>
                <c:ptCount val="2"/>
                <c:pt idx="0">
                  <c:v>2</c:v>
                </c:pt>
                <c:pt idx="1">
                  <c:v>CHE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Munka2!$C$56:$BG$56</c:f>
              <c:numCache>
                <c:formatCode>0.0000</c:formatCode>
                <c:ptCount val="57"/>
                <c:pt idx="0">
                  <c:v>16.879594579999999</c:v>
                </c:pt>
                <c:pt idx="1">
                  <c:v>16.89168252</c:v>
                </c:pt>
                <c:pt idx="2">
                  <c:v>17.018673419999999</c:v>
                </c:pt>
                <c:pt idx="3">
                  <c:v>16.772229889999998</c:v>
                </c:pt>
                <c:pt idx="4">
                  <c:v>16.977961270000002</c:v>
                </c:pt>
                <c:pt idx="5">
                  <c:v>16.89390066</c:v>
                </c:pt>
                <c:pt idx="6">
                  <c:v>16.889730350000001</c:v>
                </c:pt>
                <c:pt idx="7">
                  <c:v>16.862210950000001</c:v>
                </c:pt>
                <c:pt idx="8">
                  <c:v>16.616294539999998</c:v>
                </c:pt>
                <c:pt idx="9">
                  <c:v>16.579467780000002</c:v>
                </c:pt>
                <c:pt idx="10">
                  <c:v>16.749795330000001</c:v>
                </c:pt>
                <c:pt idx="11">
                  <c:v>16.590706480000001</c:v>
                </c:pt>
                <c:pt idx="12">
                  <c:v>16.778381790000001</c:v>
                </c:pt>
                <c:pt idx="13">
                  <c:v>16.675849589999999</c:v>
                </c:pt>
                <c:pt idx="14">
                  <c:v>16.76737769</c:v>
                </c:pt>
                <c:pt idx="15">
                  <c:v>16.638063890000002</c:v>
                </c:pt>
                <c:pt idx="16">
                  <c:v>16.423286999999998</c:v>
                </c:pt>
                <c:pt idx="17">
                  <c:v>16.412681160000002</c:v>
                </c:pt>
                <c:pt idx="18">
                  <c:v>16.361109939999999</c:v>
                </c:pt>
                <c:pt idx="19">
                  <c:v>16.633857599999999</c:v>
                </c:pt>
                <c:pt idx="20">
                  <c:v>16.600258449999998</c:v>
                </c:pt>
                <c:pt idx="21">
                  <c:v>16.55887427</c:v>
                </c:pt>
                <c:pt idx="22">
                  <c:v>16.672775909999999</c:v>
                </c:pt>
                <c:pt idx="23">
                  <c:v>16.61060234</c:v>
                </c:pt>
                <c:pt idx="24">
                  <c:v>16.448663499999999</c:v>
                </c:pt>
                <c:pt idx="25">
                  <c:v>16.30017205</c:v>
                </c:pt>
                <c:pt idx="26">
                  <c:v>16.49126781</c:v>
                </c:pt>
                <c:pt idx="27">
                  <c:v>16.456417940000001</c:v>
                </c:pt>
                <c:pt idx="28">
                  <c:v>16.322008589999999</c:v>
                </c:pt>
                <c:pt idx="29">
                  <c:v>16.246950030000001</c:v>
                </c:pt>
                <c:pt idx="30">
                  <c:v>16.15526225</c:v>
                </c:pt>
                <c:pt idx="31">
                  <c:v>15.725673710000001</c:v>
                </c:pt>
                <c:pt idx="32">
                  <c:v>15.615693050000001</c:v>
                </c:pt>
                <c:pt idx="33">
                  <c:v>15.31762067</c:v>
                </c:pt>
                <c:pt idx="34">
                  <c:v>15.146863720000001</c:v>
                </c:pt>
                <c:pt idx="35">
                  <c:v>15.189981420000001</c:v>
                </c:pt>
                <c:pt idx="36">
                  <c:v>15.00712676</c:v>
                </c:pt>
                <c:pt idx="37">
                  <c:v>14.800456799999999</c:v>
                </c:pt>
                <c:pt idx="38">
                  <c:v>14.513370979999999</c:v>
                </c:pt>
                <c:pt idx="39">
                  <c:v>14.748892059999999</c:v>
                </c:pt>
                <c:pt idx="40">
                  <c:v>14.477258819999999</c:v>
                </c:pt>
                <c:pt idx="41">
                  <c:v>14.512010800000001</c:v>
                </c:pt>
                <c:pt idx="42">
                  <c:v>14.54143938</c:v>
                </c:pt>
                <c:pt idx="43">
                  <c:v>14.419442869999999</c:v>
                </c:pt>
                <c:pt idx="44">
                  <c:v>14.370402479999999</c:v>
                </c:pt>
                <c:pt idx="45">
                  <c:v>14.28175426</c:v>
                </c:pt>
                <c:pt idx="46">
                  <c:v>14.26984401</c:v>
                </c:pt>
                <c:pt idx="47">
                  <c:v>14.085179589999999</c:v>
                </c:pt>
                <c:pt idx="48">
                  <c:v>13.990165259999999</c:v>
                </c:pt>
                <c:pt idx="49">
                  <c:v>13.973202909999999</c:v>
                </c:pt>
                <c:pt idx="50">
                  <c:v>13.954211239999999</c:v>
                </c:pt>
                <c:pt idx="51">
                  <c:v>13.7798622</c:v>
                </c:pt>
                <c:pt idx="52">
                  <c:v>13.728701210000001</c:v>
                </c:pt>
                <c:pt idx="53">
                  <c:v>13.756570959999999</c:v>
                </c:pt>
                <c:pt idx="54">
                  <c:v>13.74394034</c:v>
                </c:pt>
                <c:pt idx="55">
                  <c:v>13.443695549999999</c:v>
                </c:pt>
                <c:pt idx="56">
                  <c:v>13.51431339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E2-4D11-A638-2CA58FFA49D4}"/>
            </c:ext>
          </c:extLst>
        </c:ser>
        <c:ser>
          <c:idx val="6"/>
          <c:order val="6"/>
          <c:tx>
            <c:strRef>
              <c:f>Munka2!$A$57:$B$57</c:f>
              <c:strCache>
                <c:ptCount val="2"/>
                <c:pt idx="0">
                  <c:v>2</c:v>
                </c:pt>
                <c:pt idx="1">
                  <c:v>CYP</c:v>
                </c:pt>
              </c:strCache>
            </c:strRef>
          </c:tx>
          <c:spPr>
            <a:ln w="127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Munka2!$C$57:$BG$57</c:f>
              <c:numCache>
                <c:formatCode>0.0000</c:formatCode>
                <c:ptCount val="57"/>
                <c:pt idx="0">
                  <c:v>20.45206494</c:v>
                </c:pt>
                <c:pt idx="1">
                  <c:v>20.23517167</c:v>
                </c:pt>
                <c:pt idx="2">
                  <c:v>20.03338785</c:v>
                </c:pt>
                <c:pt idx="3">
                  <c:v>19.802969170000001</c:v>
                </c:pt>
                <c:pt idx="4">
                  <c:v>19.621457719999999</c:v>
                </c:pt>
                <c:pt idx="5">
                  <c:v>19.39593747</c:v>
                </c:pt>
                <c:pt idx="6">
                  <c:v>19.17557485</c:v>
                </c:pt>
                <c:pt idx="7">
                  <c:v>18.93790151</c:v>
                </c:pt>
                <c:pt idx="8">
                  <c:v>18.698041409999998</c:v>
                </c:pt>
                <c:pt idx="9">
                  <c:v>42.423006579999999</c:v>
                </c:pt>
                <c:pt idx="10">
                  <c:v>18.36403164</c:v>
                </c:pt>
                <c:pt idx="11">
                  <c:v>18.077177509999999</c:v>
                </c:pt>
                <c:pt idx="12">
                  <c:v>17.938517300000001</c:v>
                </c:pt>
                <c:pt idx="13">
                  <c:v>17.803933090000001</c:v>
                </c:pt>
                <c:pt idx="14">
                  <c:v>17.685999819999999</c:v>
                </c:pt>
                <c:pt idx="15">
                  <c:v>17.60050901</c:v>
                </c:pt>
                <c:pt idx="16">
                  <c:v>17.502061260000001</c:v>
                </c:pt>
                <c:pt idx="17">
                  <c:v>17.402941299999998</c:v>
                </c:pt>
                <c:pt idx="18">
                  <c:v>17.245816399999999</c:v>
                </c:pt>
                <c:pt idx="19">
                  <c:v>17.12673324</c:v>
                </c:pt>
                <c:pt idx="20">
                  <c:v>17.002922389999998</c:v>
                </c:pt>
                <c:pt idx="21">
                  <c:v>16.854275909999998</c:v>
                </c:pt>
                <c:pt idx="22">
                  <c:v>16.76186835</c:v>
                </c:pt>
                <c:pt idx="23">
                  <c:v>16.679754259999999</c:v>
                </c:pt>
                <c:pt idx="24">
                  <c:v>16.567139990000001</c:v>
                </c:pt>
                <c:pt idx="25">
                  <c:v>16.447859990000001</c:v>
                </c:pt>
                <c:pt idx="26">
                  <c:v>16.33499334</c:v>
                </c:pt>
                <c:pt idx="27">
                  <c:v>16.209370580000002</c:v>
                </c:pt>
                <c:pt idx="28">
                  <c:v>16.04826581</c:v>
                </c:pt>
                <c:pt idx="29">
                  <c:v>15.90561754</c:v>
                </c:pt>
                <c:pt idx="30">
                  <c:v>15.76440036</c:v>
                </c:pt>
                <c:pt idx="31">
                  <c:v>15.635589019999999</c:v>
                </c:pt>
                <c:pt idx="32">
                  <c:v>15.54202465</c:v>
                </c:pt>
                <c:pt idx="33">
                  <c:v>15.557964399999999</c:v>
                </c:pt>
                <c:pt idx="34">
                  <c:v>15.482013820000001</c:v>
                </c:pt>
                <c:pt idx="35">
                  <c:v>15.448159540000001</c:v>
                </c:pt>
                <c:pt idx="36">
                  <c:v>15.44533431</c:v>
                </c:pt>
                <c:pt idx="37">
                  <c:v>15.43947281</c:v>
                </c:pt>
                <c:pt idx="38">
                  <c:v>15.40301751</c:v>
                </c:pt>
                <c:pt idx="39">
                  <c:v>15.348163059999999</c:v>
                </c:pt>
                <c:pt idx="40">
                  <c:v>15.306181649999999</c:v>
                </c:pt>
                <c:pt idx="41">
                  <c:v>15.24883663</c:v>
                </c:pt>
                <c:pt idx="42">
                  <c:v>15.1842679</c:v>
                </c:pt>
                <c:pt idx="43">
                  <c:v>15.13924278</c:v>
                </c:pt>
                <c:pt idx="44">
                  <c:v>15.07532333</c:v>
                </c:pt>
                <c:pt idx="45">
                  <c:v>15.00657539</c:v>
                </c:pt>
                <c:pt idx="46">
                  <c:v>14.90471632</c:v>
                </c:pt>
                <c:pt idx="47">
                  <c:v>14.82280167</c:v>
                </c:pt>
                <c:pt idx="48">
                  <c:v>14.74012525</c:v>
                </c:pt>
                <c:pt idx="49">
                  <c:v>14.62541936</c:v>
                </c:pt>
                <c:pt idx="50">
                  <c:v>14.605377669999999</c:v>
                </c:pt>
                <c:pt idx="51">
                  <c:v>14.673045370000001</c:v>
                </c:pt>
                <c:pt idx="52">
                  <c:v>14.711534110000001</c:v>
                </c:pt>
                <c:pt idx="53">
                  <c:v>14.678690769999999</c:v>
                </c:pt>
                <c:pt idx="54">
                  <c:v>14.75088796</c:v>
                </c:pt>
                <c:pt idx="55">
                  <c:v>14.7756709</c:v>
                </c:pt>
                <c:pt idx="56">
                  <c:v>14.88533756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8E2-4D11-A638-2CA58FFA49D4}"/>
            </c:ext>
          </c:extLst>
        </c:ser>
        <c:ser>
          <c:idx val="7"/>
          <c:order val="7"/>
          <c:tx>
            <c:strRef>
              <c:f>Munka2!$A$58:$B$58</c:f>
              <c:strCache>
                <c:ptCount val="2"/>
                <c:pt idx="0">
                  <c:v>2</c:v>
                </c:pt>
                <c:pt idx="1">
                  <c:v>CZE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Munka2!$C$58:$BG$58</c:f>
              <c:numCache>
                <c:formatCode>0.0000</c:formatCode>
                <c:ptCount val="57"/>
                <c:pt idx="0">
                  <c:v>17.320241920000001</c:v>
                </c:pt>
                <c:pt idx="1">
                  <c:v>17.244817990000001</c:v>
                </c:pt>
                <c:pt idx="2">
                  <c:v>17.369028149999998</c:v>
                </c:pt>
                <c:pt idx="3">
                  <c:v>17.395887819999999</c:v>
                </c:pt>
                <c:pt idx="4">
                  <c:v>17.57639743</c:v>
                </c:pt>
                <c:pt idx="5">
                  <c:v>17.402014390000001</c:v>
                </c:pt>
                <c:pt idx="6">
                  <c:v>17.400733859999999</c:v>
                </c:pt>
                <c:pt idx="7">
                  <c:v>17.46809404</c:v>
                </c:pt>
                <c:pt idx="8">
                  <c:v>17.153797149999999</c:v>
                </c:pt>
                <c:pt idx="9">
                  <c:v>17.037061269999999</c:v>
                </c:pt>
                <c:pt idx="10">
                  <c:v>17.070488489999999</c:v>
                </c:pt>
                <c:pt idx="11">
                  <c:v>17.03033083</c:v>
                </c:pt>
                <c:pt idx="12">
                  <c:v>17.09318983</c:v>
                </c:pt>
                <c:pt idx="13">
                  <c:v>17.224068039999999</c:v>
                </c:pt>
                <c:pt idx="14">
                  <c:v>17.308225270000001</c:v>
                </c:pt>
                <c:pt idx="15">
                  <c:v>17.17540301</c:v>
                </c:pt>
                <c:pt idx="16">
                  <c:v>17.34124804</c:v>
                </c:pt>
                <c:pt idx="17">
                  <c:v>17.178111850000001</c:v>
                </c:pt>
                <c:pt idx="18">
                  <c:v>17.302015839999999</c:v>
                </c:pt>
                <c:pt idx="19">
                  <c:v>17.449023310000001</c:v>
                </c:pt>
                <c:pt idx="20">
                  <c:v>17.327055439999999</c:v>
                </c:pt>
                <c:pt idx="21">
                  <c:v>17.293504309999999</c:v>
                </c:pt>
                <c:pt idx="22">
                  <c:v>17.37239314</c:v>
                </c:pt>
                <c:pt idx="23">
                  <c:v>17.414609030000001</c:v>
                </c:pt>
                <c:pt idx="24">
                  <c:v>17.271758550000001</c:v>
                </c:pt>
                <c:pt idx="25">
                  <c:v>17.793364960000002</c:v>
                </c:pt>
                <c:pt idx="26">
                  <c:v>17.622436270000001</c:v>
                </c:pt>
                <c:pt idx="27">
                  <c:v>17.837041410000001</c:v>
                </c:pt>
                <c:pt idx="28">
                  <c:v>17.498075350000001</c:v>
                </c:pt>
                <c:pt idx="29">
                  <c:v>17.457734720000001</c:v>
                </c:pt>
                <c:pt idx="30">
                  <c:v>17.38200629</c:v>
                </c:pt>
                <c:pt idx="31">
                  <c:v>17.360701899999999</c:v>
                </c:pt>
                <c:pt idx="32">
                  <c:v>17.471000480000001</c:v>
                </c:pt>
                <c:pt idx="33">
                  <c:v>17.182039540000002</c:v>
                </c:pt>
                <c:pt idx="34">
                  <c:v>17.077603979999999</c:v>
                </c:pt>
                <c:pt idx="35">
                  <c:v>17.106852400000001</c:v>
                </c:pt>
                <c:pt idx="36">
                  <c:v>16.947545909999999</c:v>
                </c:pt>
                <c:pt idx="37">
                  <c:v>16.882536739999999</c:v>
                </c:pt>
                <c:pt idx="38">
                  <c:v>16.87169969</c:v>
                </c:pt>
                <c:pt idx="39">
                  <c:v>16.856880579999999</c:v>
                </c:pt>
                <c:pt idx="40">
                  <c:v>16.688980749999999</c:v>
                </c:pt>
                <c:pt idx="41">
                  <c:v>16.726476430000002</c:v>
                </c:pt>
                <c:pt idx="42">
                  <c:v>16.72910967</c:v>
                </c:pt>
                <c:pt idx="43">
                  <c:v>16.804351520000001</c:v>
                </c:pt>
                <c:pt idx="44">
                  <c:v>16.68784067</c:v>
                </c:pt>
                <c:pt idx="45">
                  <c:v>16.68473127</c:v>
                </c:pt>
                <c:pt idx="46">
                  <c:v>16.706009760000001</c:v>
                </c:pt>
                <c:pt idx="47">
                  <c:v>16.566377330000002</c:v>
                </c:pt>
                <c:pt idx="48">
                  <c:v>16.538415480000001</c:v>
                </c:pt>
                <c:pt idx="49">
                  <c:v>16.436661839999999</c:v>
                </c:pt>
                <c:pt idx="50">
                  <c:v>16.202674439999999</c:v>
                </c:pt>
                <c:pt idx="51">
                  <c:v>16.324965980000002</c:v>
                </c:pt>
                <c:pt idx="52">
                  <c:v>16.26299878</c:v>
                </c:pt>
                <c:pt idx="53">
                  <c:v>16.32700857</c:v>
                </c:pt>
                <c:pt idx="54">
                  <c:v>16.248855760000001</c:v>
                </c:pt>
                <c:pt idx="55">
                  <c:v>15.56713085</c:v>
                </c:pt>
                <c:pt idx="56">
                  <c:v>16.223344449999999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8E2-4D11-A638-2CA58FFA49D4}"/>
            </c:ext>
          </c:extLst>
        </c:ser>
        <c:ser>
          <c:idx val="8"/>
          <c:order val="8"/>
          <c:tx>
            <c:strRef>
              <c:f>Munka2!$A$59:$B$59</c:f>
              <c:strCache>
                <c:ptCount val="2"/>
                <c:pt idx="0">
                  <c:v>2</c:v>
                </c:pt>
                <c:pt idx="1">
                  <c:v>DEU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Munka2!$C$59:$BG$59</c:f>
              <c:numCache>
                <c:formatCode>0.0000</c:formatCode>
                <c:ptCount val="57"/>
                <c:pt idx="0">
                  <c:v>17.31835092</c:v>
                </c:pt>
                <c:pt idx="1">
                  <c:v>17.355379419999998</c:v>
                </c:pt>
                <c:pt idx="2">
                  <c:v>17.299699570000001</c:v>
                </c:pt>
                <c:pt idx="3">
                  <c:v>16.921958870000001</c:v>
                </c:pt>
                <c:pt idx="4">
                  <c:v>17.068025800000001</c:v>
                </c:pt>
                <c:pt idx="5">
                  <c:v>17.06114973</c:v>
                </c:pt>
                <c:pt idx="6">
                  <c:v>17.080923129999999</c:v>
                </c:pt>
                <c:pt idx="7">
                  <c:v>17.03359163</c:v>
                </c:pt>
                <c:pt idx="8">
                  <c:v>16.984239070000001</c:v>
                </c:pt>
                <c:pt idx="9">
                  <c:v>16.91712639</c:v>
                </c:pt>
                <c:pt idx="10">
                  <c:v>16.811586779999999</c:v>
                </c:pt>
                <c:pt idx="11">
                  <c:v>16.880441609999998</c:v>
                </c:pt>
                <c:pt idx="12">
                  <c:v>16.933806359999998</c:v>
                </c:pt>
                <c:pt idx="13">
                  <c:v>16.860198560000001</c:v>
                </c:pt>
                <c:pt idx="14">
                  <c:v>16.880338099999999</c:v>
                </c:pt>
                <c:pt idx="15">
                  <c:v>16.794058060000001</c:v>
                </c:pt>
                <c:pt idx="16">
                  <c:v>16.717772289999999</c:v>
                </c:pt>
                <c:pt idx="17">
                  <c:v>16.703033309999999</c:v>
                </c:pt>
                <c:pt idx="18">
                  <c:v>16.603621990000001</c:v>
                </c:pt>
                <c:pt idx="19">
                  <c:v>16.617171920000001</c:v>
                </c:pt>
                <c:pt idx="20">
                  <c:v>16.455511220000002</c:v>
                </c:pt>
                <c:pt idx="21">
                  <c:v>16.469361960000001</c:v>
                </c:pt>
                <c:pt idx="22">
                  <c:v>16.652237929999998</c:v>
                </c:pt>
                <c:pt idx="23">
                  <c:v>16.723715120000001</c:v>
                </c:pt>
                <c:pt idx="24">
                  <c:v>16.812259050000002</c:v>
                </c:pt>
                <c:pt idx="25">
                  <c:v>16.932884380000001</c:v>
                </c:pt>
                <c:pt idx="26">
                  <c:v>17.063779440000001</c:v>
                </c:pt>
                <c:pt idx="27">
                  <c:v>17.091419819999999</c:v>
                </c:pt>
                <c:pt idx="28">
                  <c:v>17.034174749999998</c:v>
                </c:pt>
                <c:pt idx="29">
                  <c:v>17.044863079999999</c:v>
                </c:pt>
                <c:pt idx="30">
                  <c:v>17.000043730000002</c:v>
                </c:pt>
                <c:pt idx="31">
                  <c:v>16.929418200000001</c:v>
                </c:pt>
                <c:pt idx="32">
                  <c:v>16.89931662</c:v>
                </c:pt>
                <c:pt idx="33">
                  <c:v>16.71940481</c:v>
                </c:pt>
                <c:pt idx="34">
                  <c:v>16.625362500000001</c:v>
                </c:pt>
                <c:pt idx="35">
                  <c:v>16.633294060000001</c:v>
                </c:pt>
                <c:pt idx="36">
                  <c:v>16.546534510000001</c:v>
                </c:pt>
                <c:pt idx="37">
                  <c:v>16.387972449999999</c:v>
                </c:pt>
                <c:pt idx="38">
                  <c:v>16.213455079999999</c:v>
                </c:pt>
                <c:pt idx="39">
                  <c:v>16.156273930000001</c:v>
                </c:pt>
                <c:pt idx="40">
                  <c:v>15.98384433</c:v>
                </c:pt>
                <c:pt idx="41">
                  <c:v>15.80659371</c:v>
                </c:pt>
                <c:pt idx="42">
                  <c:v>15.709993470000001</c:v>
                </c:pt>
                <c:pt idx="43">
                  <c:v>15.52875336</c:v>
                </c:pt>
                <c:pt idx="44">
                  <c:v>15.330506850000001</c:v>
                </c:pt>
                <c:pt idx="45">
                  <c:v>15.364357549999999</c:v>
                </c:pt>
                <c:pt idx="46">
                  <c:v>15.333369980000001</c:v>
                </c:pt>
                <c:pt idx="47">
                  <c:v>15.12325119</c:v>
                </c:pt>
                <c:pt idx="48">
                  <c:v>15.18164237</c:v>
                </c:pt>
                <c:pt idx="49">
                  <c:v>15.20590398</c:v>
                </c:pt>
                <c:pt idx="50">
                  <c:v>15.27911464</c:v>
                </c:pt>
                <c:pt idx="51">
                  <c:v>15.464959090000001</c:v>
                </c:pt>
                <c:pt idx="52">
                  <c:v>15.32785934</c:v>
                </c:pt>
                <c:pt idx="53">
                  <c:v>16.129178190000001</c:v>
                </c:pt>
                <c:pt idx="54">
                  <c:v>16.249945690000001</c:v>
                </c:pt>
                <c:pt idx="55">
                  <c:v>15.91755199</c:v>
                </c:pt>
                <c:pt idx="56">
                  <c:v>16.304804529999998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8E2-4D11-A638-2CA58FFA49D4}"/>
            </c:ext>
          </c:extLst>
        </c:ser>
        <c:ser>
          <c:idx val="9"/>
          <c:order val="9"/>
          <c:tx>
            <c:strRef>
              <c:f>Munka2!$A$60:$B$60</c:f>
              <c:strCache>
                <c:ptCount val="2"/>
                <c:pt idx="0">
                  <c:v>2</c:v>
                </c:pt>
                <c:pt idx="1">
                  <c:v>DNK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Munka2!$C$60:$BG$60</c:f>
              <c:numCache>
                <c:formatCode>0.0000</c:formatCode>
                <c:ptCount val="57"/>
                <c:pt idx="0">
                  <c:v>17.049118499999999</c:v>
                </c:pt>
                <c:pt idx="1">
                  <c:v>16.72767808</c:v>
                </c:pt>
                <c:pt idx="2">
                  <c:v>17.25384245</c:v>
                </c:pt>
                <c:pt idx="3">
                  <c:v>17.314219869999999</c:v>
                </c:pt>
                <c:pt idx="4">
                  <c:v>17.454537250000001</c:v>
                </c:pt>
                <c:pt idx="5">
                  <c:v>17.676581599999999</c:v>
                </c:pt>
                <c:pt idx="6">
                  <c:v>17.895599130000001</c:v>
                </c:pt>
                <c:pt idx="7">
                  <c:v>17.769820429999999</c:v>
                </c:pt>
                <c:pt idx="8">
                  <c:v>17.824829869999999</c:v>
                </c:pt>
                <c:pt idx="9">
                  <c:v>17.623707060000001</c:v>
                </c:pt>
                <c:pt idx="10">
                  <c:v>17.88176339</c:v>
                </c:pt>
                <c:pt idx="11">
                  <c:v>17.803785699999999</c:v>
                </c:pt>
                <c:pt idx="12">
                  <c:v>18.123173699999999</c:v>
                </c:pt>
                <c:pt idx="13">
                  <c:v>17.948765120000001</c:v>
                </c:pt>
                <c:pt idx="14">
                  <c:v>17.964577049999999</c:v>
                </c:pt>
                <c:pt idx="15">
                  <c:v>18.160953549999999</c:v>
                </c:pt>
                <c:pt idx="16">
                  <c:v>18.106573090000001</c:v>
                </c:pt>
                <c:pt idx="17">
                  <c:v>18.210394539999999</c:v>
                </c:pt>
                <c:pt idx="18">
                  <c:v>18.364160179999999</c:v>
                </c:pt>
                <c:pt idx="19">
                  <c:v>18.391620679999999</c:v>
                </c:pt>
                <c:pt idx="20">
                  <c:v>18.437721570000001</c:v>
                </c:pt>
                <c:pt idx="21">
                  <c:v>18.562164970000001</c:v>
                </c:pt>
                <c:pt idx="22">
                  <c:v>18.696575540000001</c:v>
                </c:pt>
                <c:pt idx="23">
                  <c:v>18.50624655</c:v>
                </c:pt>
                <c:pt idx="24">
                  <c:v>18.588496410000001</c:v>
                </c:pt>
                <c:pt idx="25">
                  <c:v>18.212287119999999</c:v>
                </c:pt>
                <c:pt idx="26">
                  <c:v>18.177307970000001</c:v>
                </c:pt>
                <c:pt idx="27">
                  <c:v>18.116816879999998</c:v>
                </c:pt>
                <c:pt idx="28">
                  <c:v>17.71755258</c:v>
                </c:pt>
                <c:pt idx="29">
                  <c:v>17.94606443</c:v>
                </c:pt>
                <c:pt idx="30">
                  <c:v>17.752147799999999</c:v>
                </c:pt>
                <c:pt idx="31">
                  <c:v>17.763159439999999</c:v>
                </c:pt>
                <c:pt idx="32">
                  <c:v>17.573722419999999</c:v>
                </c:pt>
                <c:pt idx="33">
                  <c:v>17.609521560000001</c:v>
                </c:pt>
                <c:pt idx="34">
                  <c:v>17.168512400000001</c:v>
                </c:pt>
                <c:pt idx="35">
                  <c:v>17.146292710000001</c:v>
                </c:pt>
                <c:pt idx="36">
                  <c:v>16.91275714</c:v>
                </c:pt>
                <c:pt idx="37">
                  <c:v>16.736499670000001</c:v>
                </c:pt>
                <c:pt idx="38">
                  <c:v>16.693797239999999</c:v>
                </c:pt>
                <c:pt idx="39">
                  <c:v>16.7490053</c:v>
                </c:pt>
                <c:pt idx="40">
                  <c:v>16.54839321</c:v>
                </c:pt>
                <c:pt idx="41">
                  <c:v>16.626471639999998</c:v>
                </c:pt>
                <c:pt idx="42">
                  <c:v>16.48255593</c:v>
                </c:pt>
                <c:pt idx="43">
                  <c:v>16.50245198</c:v>
                </c:pt>
                <c:pt idx="44">
                  <c:v>16.168371130000001</c:v>
                </c:pt>
                <c:pt idx="45">
                  <c:v>16.060236499999998</c:v>
                </c:pt>
                <c:pt idx="46">
                  <c:v>15.85450294</c:v>
                </c:pt>
                <c:pt idx="47">
                  <c:v>15.752784200000001</c:v>
                </c:pt>
                <c:pt idx="48">
                  <c:v>15.42580502</c:v>
                </c:pt>
                <c:pt idx="49">
                  <c:v>15.582447480000001</c:v>
                </c:pt>
                <c:pt idx="50">
                  <c:v>15.364817820000001</c:v>
                </c:pt>
                <c:pt idx="51">
                  <c:v>15.32335093</c:v>
                </c:pt>
                <c:pt idx="52">
                  <c:v>15.02414396</c:v>
                </c:pt>
                <c:pt idx="53">
                  <c:v>14.884880450000001</c:v>
                </c:pt>
                <c:pt idx="54">
                  <c:v>15.127837619999999</c:v>
                </c:pt>
                <c:pt idx="55">
                  <c:v>14.988240340000001</c:v>
                </c:pt>
                <c:pt idx="56">
                  <c:v>14.224887430000001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8E2-4D11-A638-2CA58FFA49D4}"/>
            </c:ext>
          </c:extLst>
        </c:ser>
        <c:ser>
          <c:idx val="10"/>
          <c:order val="10"/>
          <c:tx>
            <c:strRef>
              <c:f>Munka2!$A$61:$B$61</c:f>
              <c:strCache>
                <c:ptCount val="2"/>
                <c:pt idx="0">
                  <c:v>2</c:v>
                </c:pt>
                <c:pt idx="1">
                  <c:v>ESP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Munka2!$C$61:$BG$61</c:f>
              <c:numCache>
                <c:formatCode>0.0000</c:formatCode>
                <c:ptCount val="57"/>
                <c:pt idx="0">
                  <c:v>17.801091719999999</c:v>
                </c:pt>
                <c:pt idx="1">
                  <c:v>17.73953058</c:v>
                </c:pt>
                <c:pt idx="2">
                  <c:v>17.718580849999999</c:v>
                </c:pt>
                <c:pt idx="3">
                  <c:v>17.381212229999999</c:v>
                </c:pt>
                <c:pt idx="4">
                  <c:v>17.370976479999999</c:v>
                </c:pt>
                <c:pt idx="5">
                  <c:v>17.314772229999999</c:v>
                </c:pt>
                <c:pt idx="6">
                  <c:v>17.020348510000002</c:v>
                </c:pt>
                <c:pt idx="7">
                  <c:v>16.982467750000001</c:v>
                </c:pt>
                <c:pt idx="8">
                  <c:v>16.757229670000001</c:v>
                </c:pt>
                <c:pt idx="9">
                  <c:v>16.699058040000001</c:v>
                </c:pt>
                <c:pt idx="10">
                  <c:v>16.673568490000001</c:v>
                </c:pt>
                <c:pt idx="11">
                  <c:v>16.606673879999999</c:v>
                </c:pt>
                <c:pt idx="12">
                  <c:v>16.46159411</c:v>
                </c:pt>
                <c:pt idx="13">
                  <c:v>16.50656674</c:v>
                </c:pt>
                <c:pt idx="14">
                  <c:v>16.55410474</c:v>
                </c:pt>
                <c:pt idx="15">
                  <c:v>16.227250130000002</c:v>
                </c:pt>
                <c:pt idx="16">
                  <c:v>16.18140567</c:v>
                </c:pt>
                <c:pt idx="17">
                  <c:v>16.276737350000001</c:v>
                </c:pt>
                <c:pt idx="18">
                  <c:v>16.104438779999999</c:v>
                </c:pt>
                <c:pt idx="19">
                  <c:v>16.343506569999999</c:v>
                </c:pt>
                <c:pt idx="20">
                  <c:v>16.172080090000001</c:v>
                </c:pt>
                <c:pt idx="21">
                  <c:v>16.32726181</c:v>
                </c:pt>
                <c:pt idx="22">
                  <c:v>16.509874409999998</c:v>
                </c:pt>
                <c:pt idx="23">
                  <c:v>16.526035629999999</c:v>
                </c:pt>
                <c:pt idx="24">
                  <c:v>16.532027029999998</c:v>
                </c:pt>
                <c:pt idx="25">
                  <c:v>16.520216699999999</c:v>
                </c:pt>
                <c:pt idx="26">
                  <c:v>16.548210470000001</c:v>
                </c:pt>
                <c:pt idx="27">
                  <c:v>16.6166704</c:v>
                </c:pt>
                <c:pt idx="28">
                  <c:v>16.502394030000001</c:v>
                </c:pt>
                <c:pt idx="29">
                  <c:v>16.434012280000001</c:v>
                </c:pt>
                <c:pt idx="30">
                  <c:v>16.401370830000001</c:v>
                </c:pt>
                <c:pt idx="31">
                  <c:v>16.28149608</c:v>
                </c:pt>
                <c:pt idx="32">
                  <c:v>16.009909029999999</c:v>
                </c:pt>
                <c:pt idx="33">
                  <c:v>15.73182823</c:v>
                </c:pt>
                <c:pt idx="34">
                  <c:v>15.649600100000001</c:v>
                </c:pt>
                <c:pt idx="35">
                  <c:v>15.678717969999999</c:v>
                </c:pt>
                <c:pt idx="36">
                  <c:v>15.618524710000001</c:v>
                </c:pt>
                <c:pt idx="37">
                  <c:v>15.40664437</c:v>
                </c:pt>
                <c:pt idx="38">
                  <c:v>15.16941366</c:v>
                </c:pt>
                <c:pt idx="39">
                  <c:v>15.02771856</c:v>
                </c:pt>
                <c:pt idx="40">
                  <c:v>14.778567170000001</c:v>
                </c:pt>
                <c:pt idx="41">
                  <c:v>15.005898500000001</c:v>
                </c:pt>
                <c:pt idx="42">
                  <c:v>14.863908110000001</c:v>
                </c:pt>
                <c:pt idx="43">
                  <c:v>14.797014649999999</c:v>
                </c:pt>
                <c:pt idx="44">
                  <c:v>14.82607675</c:v>
                </c:pt>
                <c:pt idx="45">
                  <c:v>14.83097955</c:v>
                </c:pt>
                <c:pt idx="46">
                  <c:v>14.80647265</c:v>
                </c:pt>
                <c:pt idx="47">
                  <c:v>14.527974670000001</c:v>
                </c:pt>
                <c:pt idx="48">
                  <c:v>14.71511147</c:v>
                </c:pt>
                <c:pt idx="49">
                  <c:v>14.693892229999999</c:v>
                </c:pt>
                <c:pt idx="50">
                  <c:v>14.41731229</c:v>
                </c:pt>
                <c:pt idx="51">
                  <c:v>14.63384181</c:v>
                </c:pt>
                <c:pt idx="52">
                  <c:v>14.45344603</c:v>
                </c:pt>
                <c:pt idx="53">
                  <c:v>14.50512022</c:v>
                </c:pt>
                <c:pt idx="54">
                  <c:v>14.530164900000001</c:v>
                </c:pt>
                <c:pt idx="55">
                  <c:v>14.54185311</c:v>
                </c:pt>
                <c:pt idx="56">
                  <c:v>15.0305087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8E2-4D11-A638-2CA58FFA49D4}"/>
            </c:ext>
          </c:extLst>
        </c:ser>
        <c:ser>
          <c:idx val="11"/>
          <c:order val="11"/>
          <c:tx>
            <c:strRef>
              <c:f>Munka2!$A$62:$B$62</c:f>
              <c:strCache>
                <c:ptCount val="2"/>
                <c:pt idx="0">
                  <c:v>2</c:v>
                </c:pt>
                <c:pt idx="1">
                  <c:v>FIN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Munka2!$C$62:$BG$62</c:f>
              <c:numCache>
                <c:formatCode>0.0000</c:formatCode>
                <c:ptCount val="57"/>
                <c:pt idx="0">
                  <c:v>17.952781510000001</c:v>
                </c:pt>
                <c:pt idx="1">
                  <c:v>17.878108739999998</c:v>
                </c:pt>
                <c:pt idx="2">
                  <c:v>17.925748030000001</c:v>
                </c:pt>
                <c:pt idx="3">
                  <c:v>17.764446240000002</c:v>
                </c:pt>
                <c:pt idx="4">
                  <c:v>18.150195920000002</c:v>
                </c:pt>
                <c:pt idx="5">
                  <c:v>18.06627507</c:v>
                </c:pt>
                <c:pt idx="6">
                  <c:v>18.086627010000001</c:v>
                </c:pt>
                <c:pt idx="7">
                  <c:v>18.070265419999998</c:v>
                </c:pt>
                <c:pt idx="8">
                  <c:v>17.92959845</c:v>
                </c:pt>
                <c:pt idx="9">
                  <c:v>18.096274090000001</c:v>
                </c:pt>
                <c:pt idx="10">
                  <c:v>17.974673899999999</c:v>
                </c:pt>
                <c:pt idx="11">
                  <c:v>17.891760260000002</c:v>
                </c:pt>
                <c:pt idx="12">
                  <c:v>18.101582789999998</c:v>
                </c:pt>
                <c:pt idx="13">
                  <c:v>17.799176209999999</c:v>
                </c:pt>
                <c:pt idx="14">
                  <c:v>17.811044070000001</c:v>
                </c:pt>
                <c:pt idx="15">
                  <c:v>17.492480650000001</c:v>
                </c:pt>
                <c:pt idx="16">
                  <c:v>17.610982620000001</c:v>
                </c:pt>
                <c:pt idx="17">
                  <c:v>17.648935860000002</c:v>
                </c:pt>
                <c:pt idx="18">
                  <c:v>17.248672509999999</c:v>
                </c:pt>
                <c:pt idx="19">
                  <c:v>17.48663582</c:v>
                </c:pt>
                <c:pt idx="20">
                  <c:v>17.1932498</c:v>
                </c:pt>
                <c:pt idx="21">
                  <c:v>17.504987119999999</c:v>
                </c:pt>
                <c:pt idx="22">
                  <c:v>17.550787159999999</c:v>
                </c:pt>
                <c:pt idx="23">
                  <c:v>17.509126770000002</c:v>
                </c:pt>
                <c:pt idx="24">
                  <c:v>17.55002223</c:v>
                </c:pt>
                <c:pt idx="25">
                  <c:v>17.389462909999999</c:v>
                </c:pt>
                <c:pt idx="26">
                  <c:v>17.364310929999998</c:v>
                </c:pt>
                <c:pt idx="27">
                  <c:v>17.081260830000002</c:v>
                </c:pt>
                <c:pt idx="28">
                  <c:v>16.575598899999999</c:v>
                </c:pt>
                <c:pt idx="29">
                  <c:v>16.649682009999999</c:v>
                </c:pt>
                <c:pt idx="30">
                  <c:v>16.63193665</c:v>
                </c:pt>
                <c:pt idx="31">
                  <c:v>16.58560816</c:v>
                </c:pt>
                <c:pt idx="32">
                  <c:v>16.582891579999998</c:v>
                </c:pt>
                <c:pt idx="33">
                  <c:v>16.578791750000001</c:v>
                </c:pt>
                <c:pt idx="34">
                  <c:v>16.48642005</c:v>
                </c:pt>
                <c:pt idx="35">
                  <c:v>16.38367169</c:v>
                </c:pt>
                <c:pt idx="36">
                  <c:v>16.20695495</c:v>
                </c:pt>
                <c:pt idx="37">
                  <c:v>16.058161500000001</c:v>
                </c:pt>
                <c:pt idx="38">
                  <c:v>16.0602433</c:v>
                </c:pt>
                <c:pt idx="39">
                  <c:v>16.652275190000001</c:v>
                </c:pt>
                <c:pt idx="40">
                  <c:v>16.803136080000002</c:v>
                </c:pt>
                <c:pt idx="41">
                  <c:v>16.414687220000001</c:v>
                </c:pt>
                <c:pt idx="42">
                  <c:v>16.469484439999999</c:v>
                </c:pt>
                <c:pt idx="43">
                  <c:v>16.387014130000001</c:v>
                </c:pt>
                <c:pt idx="44">
                  <c:v>16.293224290000001</c:v>
                </c:pt>
                <c:pt idx="45">
                  <c:v>15.99776806</c:v>
                </c:pt>
                <c:pt idx="46">
                  <c:v>15.835289639999999</c:v>
                </c:pt>
                <c:pt idx="47">
                  <c:v>15.653834720000001</c:v>
                </c:pt>
                <c:pt idx="48">
                  <c:v>15.53804349</c:v>
                </c:pt>
                <c:pt idx="49">
                  <c:v>15.263333360000001</c:v>
                </c:pt>
                <c:pt idx="50">
                  <c:v>15.14870011</c:v>
                </c:pt>
                <c:pt idx="51">
                  <c:v>15.16013983</c:v>
                </c:pt>
                <c:pt idx="52">
                  <c:v>15.251423669999999</c:v>
                </c:pt>
                <c:pt idx="53">
                  <c:v>15.203457439999999</c:v>
                </c:pt>
                <c:pt idx="54">
                  <c:v>15.219358590000001</c:v>
                </c:pt>
                <c:pt idx="55">
                  <c:v>15.27641202</c:v>
                </c:pt>
                <c:pt idx="56">
                  <c:v>14.70081061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8E2-4D11-A638-2CA58FFA49D4}"/>
            </c:ext>
          </c:extLst>
        </c:ser>
        <c:ser>
          <c:idx val="12"/>
          <c:order val="12"/>
          <c:tx>
            <c:strRef>
              <c:f>Munka2!$A$63:$B$63</c:f>
              <c:strCache>
                <c:ptCount val="2"/>
                <c:pt idx="0">
                  <c:v>2</c:v>
                </c:pt>
                <c:pt idx="1">
                  <c:v>GBR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Munka2!$C$63:$BG$63</c:f>
              <c:numCache>
                <c:formatCode>0.0000</c:formatCode>
                <c:ptCount val="57"/>
                <c:pt idx="0">
                  <c:v>17.866704779999999</c:v>
                </c:pt>
                <c:pt idx="1">
                  <c:v>17.684774470000001</c:v>
                </c:pt>
                <c:pt idx="2">
                  <c:v>17.865032979999999</c:v>
                </c:pt>
                <c:pt idx="3">
                  <c:v>17.504377160000001</c:v>
                </c:pt>
                <c:pt idx="4">
                  <c:v>17.732611810000002</c:v>
                </c:pt>
                <c:pt idx="5">
                  <c:v>17.749722500000001</c:v>
                </c:pt>
                <c:pt idx="6">
                  <c:v>17.818401120000001</c:v>
                </c:pt>
                <c:pt idx="7">
                  <c:v>17.610249379999999</c:v>
                </c:pt>
                <c:pt idx="8">
                  <c:v>17.62156066</c:v>
                </c:pt>
                <c:pt idx="9">
                  <c:v>17.67699593</c:v>
                </c:pt>
                <c:pt idx="10">
                  <c:v>17.61470495</c:v>
                </c:pt>
                <c:pt idx="11">
                  <c:v>17.479516069999999</c:v>
                </c:pt>
                <c:pt idx="12">
                  <c:v>17.623439560000001</c:v>
                </c:pt>
                <c:pt idx="13">
                  <c:v>17.665610130000001</c:v>
                </c:pt>
                <c:pt idx="14">
                  <c:v>17.56658268</c:v>
                </c:pt>
                <c:pt idx="15">
                  <c:v>17.58005094</c:v>
                </c:pt>
                <c:pt idx="16">
                  <c:v>17.429685800000001</c:v>
                </c:pt>
                <c:pt idx="17">
                  <c:v>17.332438459999999</c:v>
                </c:pt>
                <c:pt idx="18">
                  <c:v>17.32600944</c:v>
                </c:pt>
                <c:pt idx="19">
                  <c:v>17.415973999999999</c:v>
                </c:pt>
                <c:pt idx="20">
                  <c:v>17.11385946</c:v>
                </c:pt>
                <c:pt idx="21">
                  <c:v>17.1624245</c:v>
                </c:pt>
                <c:pt idx="22">
                  <c:v>17.327152989999998</c:v>
                </c:pt>
                <c:pt idx="23">
                  <c:v>17.296357230000002</c:v>
                </c:pt>
                <c:pt idx="24">
                  <c:v>17.060485010000001</c:v>
                </c:pt>
                <c:pt idx="25">
                  <c:v>17.178029420000001</c:v>
                </c:pt>
                <c:pt idx="26">
                  <c:v>16.934574980000001</c:v>
                </c:pt>
                <c:pt idx="27">
                  <c:v>16.8893755</c:v>
                </c:pt>
                <c:pt idx="28">
                  <c:v>16.6269125</c:v>
                </c:pt>
                <c:pt idx="29">
                  <c:v>16.67767533</c:v>
                </c:pt>
                <c:pt idx="30">
                  <c:v>16.48047412</c:v>
                </c:pt>
                <c:pt idx="31">
                  <c:v>16.476836200000001</c:v>
                </c:pt>
                <c:pt idx="32">
                  <c:v>16.424728699999999</c:v>
                </c:pt>
                <c:pt idx="33">
                  <c:v>16.37633524</c:v>
                </c:pt>
                <c:pt idx="34">
                  <c:v>16.215912070000002</c:v>
                </c:pt>
                <c:pt idx="35">
                  <c:v>16.288482420000001</c:v>
                </c:pt>
                <c:pt idx="36">
                  <c:v>16.166532759999999</c:v>
                </c:pt>
                <c:pt idx="37">
                  <c:v>16.06145111</c:v>
                </c:pt>
                <c:pt idx="38">
                  <c:v>15.926455600000001</c:v>
                </c:pt>
                <c:pt idx="39">
                  <c:v>15.934288929999999</c:v>
                </c:pt>
                <c:pt idx="40">
                  <c:v>15.83100003</c:v>
                </c:pt>
                <c:pt idx="41">
                  <c:v>15.90893747</c:v>
                </c:pt>
                <c:pt idx="42">
                  <c:v>15.785507259999999</c:v>
                </c:pt>
                <c:pt idx="43">
                  <c:v>15.67550737</c:v>
                </c:pt>
                <c:pt idx="44">
                  <c:v>15.605105780000001</c:v>
                </c:pt>
                <c:pt idx="45">
                  <c:v>15.5377826</c:v>
                </c:pt>
                <c:pt idx="46">
                  <c:v>15.47479264</c:v>
                </c:pt>
                <c:pt idx="47">
                  <c:v>15.14336467</c:v>
                </c:pt>
                <c:pt idx="48">
                  <c:v>15.156016360000001</c:v>
                </c:pt>
                <c:pt idx="49">
                  <c:v>15.31238641</c:v>
                </c:pt>
                <c:pt idx="50">
                  <c:v>15.02632915</c:v>
                </c:pt>
                <c:pt idx="51">
                  <c:v>15.268500230000001</c:v>
                </c:pt>
                <c:pt idx="52">
                  <c:v>15.126955649999999</c:v>
                </c:pt>
                <c:pt idx="53">
                  <c:v>15.211500320000001</c:v>
                </c:pt>
                <c:pt idx="54">
                  <c:v>15.35954995</c:v>
                </c:pt>
                <c:pt idx="55">
                  <c:v>15.36257447</c:v>
                </c:pt>
                <c:pt idx="56">
                  <c:v>16.02565053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8E2-4D11-A638-2CA58FFA49D4}"/>
            </c:ext>
          </c:extLst>
        </c:ser>
        <c:ser>
          <c:idx val="13"/>
          <c:order val="13"/>
          <c:tx>
            <c:strRef>
              <c:f>Munka2!$A$64:$B$64</c:f>
              <c:strCache>
                <c:ptCount val="2"/>
                <c:pt idx="0">
                  <c:v>2</c:v>
                </c:pt>
                <c:pt idx="1">
                  <c:v>GRC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Munka2!$C$64:$BG$64</c:f>
              <c:numCache>
                <c:formatCode>0.0000</c:formatCode>
                <c:ptCount val="57"/>
                <c:pt idx="0">
                  <c:v>17.918839290000001</c:v>
                </c:pt>
                <c:pt idx="1">
                  <c:v>17.826463319999998</c:v>
                </c:pt>
                <c:pt idx="2">
                  <c:v>17.74452844</c:v>
                </c:pt>
                <c:pt idx="3">
                  <c:v>17.641047839999999</c:v>
                </c:pt>
                <c:pt idx="4">
                  <c:v>17.491392399999999</c:v>
                </c:pt>
                <c:pt idx="5">
                  <c:v>17.302789539999999</c:v>
                </c:pt>
                <c:pt idx="6">
                  <c:v>17.146652419999999</c:v>
                </c:pt>
                <c:pt idx="7">
                  <c:v>17.107675820000001</c:v>
                </c:pt>
                <c:pt idx="8">
                  <c:v>17.012092339999999</c:v>
                </c:pt>
                <c:pt idx="9">
                  <c:v>16.871085610000002</c:v>
                </c:pt>
                <c:pt idx="10">
                  <c:v>16.80716091</c:v>
                </c:pt>
                <c:pt idx="11">
                  <c:v>16.707635329999999</c:v>
                </c:pt>
                <c:pt idx="12">
                  <c:v>16.60009518</c:v>
                </c:pt>
                <c:pt idx="13">
                  <c:v>16.436979520000001</c:v>
                </c:pt>
                <c:pt idx="14">
                  <c:v>16.28407327</c:v>
                </c:pt>
                <c:pt idx="15">
                  <c:v>16.157581149999999</c:v>
                </c:pt>
                <c:pt idx="16">
                  <c:v>16.007284640000002</c:v>
                </c:pt>
                <c:pt idx="17">
                  <c:v>15.85416629</c:v>
                </c:pt>
                <c:pt idx="18">
                  <c:v>15.808348499999999</c:v>
                </c:pt>
                <c:pt idx="19">
                  <c:v>15.76440032</c:v>
                </c:pt>
                <c:pt idx="20">
                  <c:v>15.73525819</c:v>
                </c:pt>
                <c:pt idx="21">
                  <c:v>15.72515454</c:v>
                </c:pt>
                <c:pt idx="22">
                  <c:v>15.614473459999999</c:v>
                </c:pt>
                <c:pt idx="23">
                  <c:v>15.606155879999999</c:v>
                </c:pt>
                <c:pt idx="24">
                  <c:v>15.548348949999999</c:v>
                </c:pt>
                <c:pt idx="25">
                  <c:v>15.497170970000001</c:v>
                </c:pt>
                <c:pt idx="26">
                  <c:v>15.446747930000001</c:v>
                </c:pt>
                <c:pt idx="27">
                  <c:v>15.4018031</c:v>
                </c:pt>
                <c:pt idx="28">
                  <c:v>15.353876140000001</c:v>
                </c:pt>
                <c:pt idx="29">
                  <c:v>15.319337819999999</c:v>
                </c:pt>
                <c:pt idx="30">
                  <c:v>15.29531658</c:v>
                </c:pt>
                <c:pt idx="31">
                  <c:v>15.26238502</c:v>
                </c:pt>
                <c:pt idx="32">
                  <c:v>15.18788764</c:v>
                </c:pt>
                <c:pt idx="33">
                  <c:v>15.15677773</c:v>
                </c:pt>
                <c:pt idx="34">
                  <c:v>15.139222759999999</c:v>
                </c:pt>
                <c:pt idx="35">
                  <c:v>15.119463789999999</c:v>
                </c:pt>
                <c:pt idx="36">
                  <c:v>15.04161416</c:v>
                </c:pt>
                <c:pt idx="37">
                  <c:v>14.9970362</c:v>
                </c:pt>
                <c:pt idx="38">
                  <c:v>14.96960202</c:v>
                </c:pt>
                <c:pt idx="39">
                  <c:v>14.92560175</c:v>
                </c:pt>
                <c:pt idx="40">
                  <c:v>14.887290800000001</c:v>
                </c:pt>
                <c:pt idx="41">
                  <c:v>14.85513793</c:v>
                </c:pt>
                <c:pt idx="42">
                  <c:v>14.907361440000001</c:v>
                </c:pt>
                <c:pt idx="43">
                  <c:v>14.827728970000001</c:v>
                </c:pt>
                <c:pt idx="44">
                  <c:v>14.80202319</c:v>
                </c:pt>
                <c:pt idx="45">
                  <c:v>14.74502139</c:v>
                </c:pt>
                <c:pt idx="46">
                  <c:v>14.82407862</c:v>
                </c:pt>
                <c:pt idx="47">
                  <c:v>14.943248949999999</c:v>
                </c:pt>
                <c:pt idx="48">
                  <c:v>14.876001649999999</c:v>
                </c:pt>
                <c:pt idx="49">
                  <c:v>14.9431993</c:v>
                </c:pt>
                <c:pt idx="50">
                  <c:v>15.03845956</c:v>
                </c:pt>
                <c:pt idx="51">
                  <c:v>15.058572910000001</c:v>
                </c:pt>
                <c:pt idx="52">
                  <c:v>15.14618623</c:v>
                </c:pt>
                <c:pt idx="53">
                  <c:v>15.28821243</c:v>
                </c:pt>
                <c:pt idx="54">
                  <c:v>15.291810399999999</c:v>
                </c:pt>
                <c:pt idx="55">
                  <c:v>14.876741730000001</c:v>
                </c:pt>
                <c:pt idx="56">
                  <c:v>15.586892840000001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8E2-4D11-A638-2CA58FFA49D4}"/>
            </c:ext>
          </c:extLst>
        </c:ser>
        <c:ser>
          <c:idx val="14"/>
          <c:order val="14"/>
          <c:tx>
            <c:strRef>
              <c:f>Munka2!$A$65:$B$65</c:f>
              <c:strCache>
                <c:ptCount val="2"/>
                <c:pt idx="0">
                  <c:v>2</c:v>
                </c:pt>
                <c:pt idx="1">
                  <c:v>IRL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Munka2!$C$65:$BG$65</c:f>
              <c:numCache>
                <c:formatCode>0.0000</c:formatCode>
                <c:ptCount val="57"/>
                <c:pt idx="0">
                  <c:v>17.7192002</c:v>
                </c:pt>
                <c:pt idx="1">
                  <c:v>17.388947399999999</c:v>
                </c:pt>
                <c:pt idx="2">
                  <c:v>17.823129269999999</c:v>
                </c:pt>
                <c:pt idx="3">
                  <c:v>17.75454277</c:v>
                </c:pt>
                <c:pt idx="4">
                  <c:v>17.667591040000001</c:v>
                </c:pt>
                <c:pt idx="5">
                  <c:v>17.764949860000002</c:v>
                </c:pt>
                <c:pt idx="6">
                  <c:v>17.662541449999999</c:v>
                </c:pt>
                <c:pt idx="7">
                  <c:v>17.468561950000002</c:v>
                </c:pt>
                <c:pt idx="8">
                  <c:v>17.371252129999998</c:v>
                </c:pt>
                <c:pt idx="9">
                  <c:v>17.23238108</c:v>
                </c:pt>
                <c:pt idx="10">
                  <c:v>17.311929259999999</c:v>
                </c:pt>
                <c:pt idx="11">
                  <c:v>16.883268019999999</c:v>
                </c:pt>
                <c:pt idx="12">
                  <c:v>17.106438050000001</c:v>
                </c:pt>
                <c:pt idx="13">
                  <c:v>17.237061090000001</c:v>
                </c:pt>
                <c:pt idx="14">
                  <c:v>17.12427155</c:v>
                </c:pt>
                <c:pt idx="15">
                  <c:v>17.118614529999999</c:v>
                </c:pt>
                <c:pt idx="16">
                  <c:v>16.922065629999999</c:v>
                </c:pt>
                <c:pt idx="17">
                  <c:v>16.92258116</c:v>
                </c:pt>
                <c:pt idx="18">
                  <c:v>16.960517379999999</c:v>
                </c:pt>
                <c:pt idx="19">
                  <c:v>16.863309770000001</c:v>
                </c:pt>
                <c:pt idx="20">
                  <c:v>16.612622219999999</c:v>
                </c:pt>
                <c:pt idx="21">
                  <c:v>16.44970498</c:v>
                </c:pt>
                <c:pt idx="22">
                  <c:v>16.57795574</c:v>
                </c:pt>
                <c:pt idx="23">
                  <c:v>16.59844571</c:v>
                </c:pt>
                <c:pt idx="24">
                  <c:v>16.336145269999999</c:v>
                </c:pt>
                <c:pt idx="25">
                  <c:v>16.320229319999999</c:v>
                </c:pt>
                <c:pt idx="26">
                  <c:v>16.292502469999999</c:v>
                </c:pt>
                <c:pt idx="27">
                  <c:v>15.895037139999999</c:v>
                </c:pt>
                <c:pt idx="28">
                  <c:v>15.77194489</c:v>
                </c:pt>
                <c:pt idx="29">
                  <c:v>15.89049041</c:v>
                </c:pt>
                <c:pt idx="30">
                  <c:v>15.659108059999999</c:v>
                </c:pt>
                <c:pt idx="31">
                  <c:v>15.652116530000001</c:v>
                </c:pt>
                <c:pt idx="32">
                  <c:v>15.560783799999999</c:v>
                </c:pt>
                <c:pt idx="33">
                  <c:v>15.579347220000001</c:v>
                </c:pt>
                <c:pt idx="34">
                  <c:v>15.317955639999999</c:v>
                </c:pt>
                <c:pt idx="35">
                  <c:v>15.51634067</c:v>
                </c:pt>
                <c:pt idx="36">
                  <c:v>15.684657209999999</c:v>
                </c:pt>
                <c:pt idx="37">
                  <c:v>15.50871413</c:v>
                </c:pt>
                <c:pt idx="38">
                  <c:v>15.386272030000001</c:v>
                </c:pt>
                <c:pt idx="39">
                  <c:v>15.48222342</c:v>
                </c:pt>
                <c:pt idx="40">
                  <c:v>15.33411244</c:v>
                </c:pt>
                <c:pt idx="41">
                  <c:v>15.08066455</c:v>
                </c:pt>
                <c:pt idx="42">
                  <c:v>15.12017477</c:v>
                </c:pt>
                <c:pt idx="43">
                  <c:v>15.173306849999999</c:v>
                </c:pt>
                <c:pt idx="44">
                  <c:v>14.99257368</c:v>
                </c:pt>
                <c:pt idx="45">
                  <c:v>14.836515950000001</c:v>
                </c:pt>
                <c:pt idx="46">
                  <c:v>14.767282549999999</c:v>
                </c:pt>
                <c:pt idx="47">
                  <c:v>14.54292583</c:v>
                </c:pt>
                <c:pt idx="48">
                  <c:v>14.498194460000001</c:v>
                </c:pt>
                <c:pt idx="49">
                  <c:v>14.576569689999999</c:v>
                </c:pt>
                <c:pt idx="50">
                  <c:v>14.331973619999999</c:v>
                </c:pt>
                <c:pt idx="51">
                  <c:v>14.260084559999999</c:v>
                </c:pt>
                <c:pt idx="52">
                  <c:v>14.173274470000001</c:v>
                </c:pt>
                <c:pt idx="53">
                  <c:v>14.11785888</c:v>
                </c:pt>
                <c:pt idx="54">
                  <c:v>14.05467926</c:v>
                </c:pt>
                <c:pt idx="55">
                  <c:v>13.690264839999999</c:v>
                </c:pt>
                <c:pt idx="56">
                  <c:v>13.62081579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48E2-4D11-A638-2CA58FFA49D4}"/>
            </c:ext>
          </c:extLst>
        </c:ser>
        <c:ser>
          <c:idx val="15"/>
          <c:order val="15"/>
          <c:tx>
            <c:strRef>
              <c:f>Munka2!$A$66:$B$66</c:f>
              <c:strCache>
                <c:ptCount val="2"/>
                <c:pt idx="0">
                  <c:v>2</c:v>
                </c:pt>
                <c:pt idx="1">
                  <c:v>ITA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Munka2!$C$66:$BG$66</c:f>
              <c:numCache>
                <c:formatCode>0.0000</c:formatCode>
                <c:ptCount val="57"/>
                <c:pt idx="0">
                  <c:v>18.081372210000001</c:v>
                </c:pt>
                <c:pt idx="1">
                  <c:v>18.087448850000001</c:v>
                </c:pt>
                <c:pt idx="2">
                  <c:v>17.94051902</c:v>
                </c:pt>
                <c:pt idx="3">
                  <c:v>17.704633099999999</c:v>
                </c:pt>
                <c:pt idx="4">
                  <c:v>17.98729067</c:v>
                </c:pt>
                <c:pt idx="5">
                  <c:v>17.773991800000001</c:v>
                </c:pt>
                <c:pt idx="6">
                  <c:v>17.710374760000001</c:v>
                </c:pt>
                <c:pt idx="7">
                  <c:v>17.78172545</c:v>
                </c:pt>
                <c:pt idx="8">
                  <c:v>17.353267880000001</c:v>
                </c:pt>
                <c:pt idx="9">
                  <c:v>17.35329716</c:v>
                </c:pt>
                <c:pt idx="10">
                  <c:v>17.138338789999999</c:v>
                </c:pt>
                <c:pt idx="11">
                  <c:v>17.119543159999999</c:v>
                </c:pt>
                <c:pt idx="12">
                  <c:v>17.069593279999999</c:v>
                </c:pt>
                <c:pt idx="13">
                  <c:v>17.090896449999999</c:v>
                </c:pt>
                <c:pt idx="14">
                  <c:v>17.007754720000001</c:v>
                </c:pt>
                <c:pt idx="15">
                  <c:v>16.938121509999998</c:v>
                </c:pt>
                <c:pt idx="16">
                  <c:v>16.751598550000001</c:v>
                </c:pt>
                <c:pt idx="17">
                  <c:v>16.744625849999998</c:v>
                </c:pt>
                <c:pt idx="18">
                  <c:v>16.502732429999998</c:v>
                </c:pt>
                <c:pt idx="19">
                  <c:v>16.716327540000002</c:v>
                </c:pt>
                <c:pt idx="20">
                  <c:v>16.513597229999998</c:v>
                </c:pt>
                <c:pt idx="21">
                  <c:v>16.507595070000001</c:v>
                </c:pt>
                <c:pt idx="22">
                  <c:v>16.62037286</c:v>
                </c:pt>
                <c:pt idx="23">
                  <c:v>16.553306620000001</c:v>
                </c:pt>
                <c:pt idx="24">
                  <c:v>16.651515710000002</c:v>
                </c:pt>
                <c:pt idx="25">
                  <c:v>16.536384309999999</c:v>
                </c:pt>
                <c:pt idx="26">
                  <c:v>16.603914679999999</c:v>
                </c:pt>
                <c:pt idx="27">
                  <c:v>16.647154310000001</c:v>
                </c:pt>
                <c:pt idx="28">
                  <c:v>16.47186237</c:v>
                </c:pt>
                <c:pt idx="29">
                  <c:v>16.44931356</c:v>
                </c:pt>
                <c:pt idx="30">
                  <c:v>16.434877289999999</c:v>
                </c:pt>
                <c:pt idx="31">
                  <c:v>16.358736879999999</c:v>
                </c:pt>
                <c:pt idx="32">
                  <c:v>16.105655509999998</c:v>
                </c:pt>
                <c:pt idx="33">
                  <c:v>15.986398640000001</c:v>
                </c:pt>
                <c:pt idx="34">
                  <c:v>15.74497753</c:v>
                </c:pt>
                <c:pt idx="35">
                  <c:v>15.588571979999999</c:v>
                </c:pt>
                <c:pt idx="36">
                  <c:v>15.52995372</c:v>
                </c:pt>
                <c:pt idx="37">
                  <c:v>15.2957246</c:v>
                </c:pt>
                <c:pt idx="38">
                  <c:v>14.812686040000001</c:v>
                </c:pt>
                <c:pt idx="39">
                  <c:v>15.063687059999999</c:v>
                </c:pt>
                <c:pt idx="40">
                  <c:v>14.674664419999999</c:v>
                </c:pt>
                <c:pt idx="41">
                  <c:v>14.768912329999999</c:v>
                </c:pt>
                <c:pt idx="42">
                  <c:v>14.56912316</c:v>
                </c:pt>
                <c:pt idx="43">
                  <c:v>14.412784200000001</c:v>
                </c:pt>
                <c:pt idx="44">
                  <c:v>14.43218987</c:v>
                </c:pt>
                <c:pt idx="45">
                  <c:v>14.35895129</c:v>
                </c:pt>
                <c:pt idx="46">
                  <c:v>14.3435173</c:v>
                </c:pt>
                <c:pt idx="47">
                  <c:v>14.168965869999999</c:v>
                </c:pt>
                <c:pt idx="48">
                  <c:v>14.255248780000001</c:v>
                </c:pt>
                <c:pt idx="49">
                  <c:v>14.268027610000001</c:v>
                </c:pt>
                <c:pt idx="50">
                  <c:v>14.04414062</c:v>
                </c:pt>
                <c:pt idx="51">
                  <c:v>14.150804580000001</c:v>
                </c:pt>
                <c:pt idx="52">
                  <c:v>14.050445379999999</c:v>
                </c:pt>
                <c:pt idx="53">
                  <c:v>14.080373290000001</c:v>
                </c:pt>
                <c:pt idx="54">
                  <c:v>14.325355890000001</c:v>
                </c:pt>
                <c:pt idx="55">
                  <c:v>14.2523743</c:v>
                </c:pt>
                <c:pt idx="56">
                  <c:v>14.68469988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8E2-4D11-A638-2CA58FFA49D4}"/>
            </c:ext>
          </c:extLst>
        </c:ser>
        <c:ser>
          <c:idx val="16"/>
          <c:order val="16"/>
          <c:tx>
            <c:strRef>
              <c:f>Munka2!$A$67:$B$67</c:f>
              <c:strCache>
                <c:ptCount val="2"/>
                <c:pt idx="0">
                  <c:v>2</c:v>
                </c:pt>
                <c:pt idx="1">
                  <c:v>LUX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Munka2!$C$67:$BG$67</c:f>
              <c:numCache>
                <c:formatCode>0.0000</c:formatCode>
                <c:ptCount val="57"/>
                <c:pt idx="0">
                  <c:v>19.32269106</c:v>
                </c:pt>
                <c:pt idx="1">
                  <c:v>19.28572728</c:v>
                </c:pt>
                <c:pt idx="2">
                  <c:v>19.146076170000001</c:v>
                </c:pt>
                <c:pt idx="3">
                  <c:v>18.847949150000002</c:v>
                </c:pt>
                <c:pt idx="4">
                  <c:v>18.890471139999999</c:v>
                </c:pt>
                <c:pt idx="5">
                  <c:v>18.869691889999999</c:v>
                </c:pt>
                <c:pt idx="6">
                  <c:v>18.859941670000001</c:v>
                </c:pt>
                <c:pt idx="7">
                  <c:v>18.467137430000001</c:v>
                </c:pt>
                <c:pt idx="8">
                  <c:v>18.53961782</c:v>
                </c:pt>
                <c:pt idx="9">
                  <c:v>18.359316790000001</c:v>
                </c:pt>
                <c:pt idx="10">
                  <c:v>18.208461400000001</c:v>
                </c:pt>
                <c:pt idx="11">
                  <c:v>18.274794570000001</c:v>
                </c:pt>
                <c:pt idx="12">
                  <c:v>17.85563011</c:v>
                </c:pt>
                <c:pt idx="13">
                  <c:v>17.767356639999999</c:v>
                </c:pt>
                <c:pt idx="14">
                  <c:v>17.645654260000001</c:v>
                </c:pt>
                <c:pt idx="15">
                  <c:v>17.479212319999998</c:v>
                </c:pt>
                <c:pt idx="16">
                  <c:v>17.457398690000002</c:v>
                </c:pt>
                <c:pt idx="17">
                  <c:v>17.394420149999998</c:v>
                </c:pt>
                <c:pt idx="18">
                  <c:v>17.299498660000001</c:v>
                </c:pt>
                <c:pt idx="19">
                  <c:v>17.271380520000001</c:v>
                </c:pt>
                <c:pt idx="20">
                  <c:v>17.10882732</c:v>
                </c:pt>
                <c:pt idx="21">
                  <c:v>16.989507710000002</c:v>
                </c:pt>
                <c:pt idx="22">
                  <c:v>16.855708419999999</c:v>
                </c:pt>
                <c:pt idx="23">
                  <c:v>16.870086019999999</c:v>
                </c:pt>
                <c:pt idx="24">
                  <c:v>16.709911689999998</c:v>
                </c:pt>
                <c:pt idx="25">
                  <c:v>16.443244629999999</c:v>
                </c:pt>
                <c:pt idx="26">
                  <c:v>16.425229699999999</c:v>
                </c:pt>
                <c:pt idx="27">
                  <c:v>16.479336419999999</c:v>
                </c:pt>
                <c:pt idx="28">
                  <c:v>16.34677902</c:v>
                </c:pt>
                <c:pt idx="29">
                  <c:v>16.28579027</c:v>
                </c:pt>
                <c:pt idx="30">
                  <c:v>16.398644470000001</c:v>
                </c:pt>
                <c:pt idx="31">
                  <c:v>16.323505010000002</c:v>
                </c:pt>
                <c:pt idx="32">
                  <c:v>16.123410710000002</c:v>
                </c:pt>
                <c:pt idx="33">
                  <c:v>16.220979400000001</c:v>
                </c:pt>
                <c:pt idx="34">
                  <c:v>16.078395950000001</c:v>
                </c:pt>
                <c:pt idx="35">
                  <c:v>16.105804200000001</c:v>
                </c:pt>
                <c:pt idx="36">
                  <c:v>15.94397208</c:v>
                </c:pt>
                <c:pt idx="37">
                  <c:v>16.007077070000001</c:v>
                </c:pt>
                <c:pt idx="38">
                  <c:v>15.941631810000001</c:v>
                </c:pt>
                <c:pt idx="39">
                  <c:v>15.763378619999999</c:v>
                </c:pt>
                <c:pt idx="40">
                  <c:v>15.61671145</c:v>
                </c:pt>
                <c:pt idx="41">
                  <c:v>15.48564279</c:v>
                </c:pt>
                <c:pt idx="42">
                  <c:v>15.581223720000001</c:v>
                </c:pt>
                <c:pt idx="43">
                  <c:v>15.17407923</c:v>
                </c:pt>
                <c:pt idx="44">
                  <c:v>15.167586460000001</c:v>
                </c:pt>
                <c:pt idx="45">
                  <c:v>15.313041220000001</c:v>
                </c:pt>
                <c:pt idx="46">
                  <c:v>15.220336530000001</c:v>
                </c:pt>
                <c:pt idx="47">
                  <c:v>15.11077577</c:v>
                </c:pt>
                <c:pt idx="48">
                  <c:v>15.245872909999999</c:v>
                </c:pt>
                <c:pt idx="49">
                  <c:v>15.50001018</c:v>
                </c:pt>
                <c:pt idx="50">
                  <c:v>15.35429079</c:v>
                </c:pt>
                <c:pt idx="51">
                  <c:v>15.514823720000001</c:v>
                </c:pt>
                <c:pt idx="52">
                  <c:v>15.4579077</c:v>
                </c:pt>
                <c:pt idx="53">
                  <c:v>15.541965729999999</c:v>
                </c:pt>
                <c:pt idx="54">
                  <c:v>15.631186189999999</c:v>
                </c:pt>
                <c:pt idx="55">
                  <c:v>15.39677165</c:v>
                </c:pt>
                <c:pt idx="56">
                  <c:v>15.53473524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8E2-4D11-A638-2CA58FFA49D4}"/>
            </c:ext>
          </c:extLst>
        </c:ser>
        <c:ser>
          <c:idx val="17"/>
          <c:order val="17"/>
          <c:tx>
            <c:strRef>
              <c:f>Munka2!$A$68:$B$68</c:f>
              <c:strCache>
                <c:ptCount val="2"/>
                <c:pt idx="0">
                  <c:v>2</c:v>
                </c:pt>
                <c:pt idx="1">
                  <c:v>NLD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Munka2!$C$68:$BG$68</c:f>
              <c:numCache>
                <c:formatCode>0.0000</c:formatCode>
                <c:ptCount val="57"/>
                <c:pt idx="0">
                  <c:v>16.838553149999999</c:v>
                </c:pt>
                <c:pt idx="1">
                  <c:v>16.87454615</c:v>
                </c:pt>
                <c:pt idx="2">
                  <c:v>17.12079215</c:v>
                </c:pt>
                <c:pt idx="3">
                  <c:v>16.837493540000001</c:v>
                </c:pt>
                <c:pt idx="4">
                  <c:v>17.031306390000001</c:v>
                </c:pt>
                <c:pt idx="5">
                  <c:v>17.106728100000002</c:v>
                </c:pt>
                <c:pt idx="6">
                  <c:v>16.865316450000002</c:v>
                </c:pt>
                <c:pt idx="7">
                  <c:v>16.80315942</c:v>
                </c:pt>
                <c:pt idx="8">
                  <c:v>16.91519817</c:v>
                </c:pt>
                <c:pt idx="9">
                  <c:v>16.99850103</c:v>
                </c:pt>
                <c:pt idx="10">
                  <c:v>16.79299469</c:v>
                </c:pt>
                <c:pt idx="11">
                  <c:v>16.81895248</c:v>
                </c:pt>
                <c:pt idx="12">
                  <c:v>17.209956049999999</c:v>
                </c:pt>
                <c:pt idx="13">
                  <c:v>16.907535060000001</c:v>
                </c:pt>
                <c:pt idx="14">
                  <c:v>16.93856937</c:v>
                </c:pt>
                <c:pt idx="15">
                  <c:v>16.827264039999999</c:v>
                </c:pt>
                <c:pt idx="16">
                  <c:v>16.756150760000001</c:v>
                </c:pt>
                <c:pt idx="17">
                  <c:v>16.807625059999999</c:v>
                </c:pt>
                <c:pt idx="18">
                  <c:v>16.702371549999999</c:v>
                </c:pt>
                <c:pt idx="19">
                  <c:v>16.660215569999998</c:v>
                </c:pt>
                <c:pt idx="20">
                  <c:v>16.5562334</c:v>
                </c:pt>
                <c:pt idx="21">
                  <c:v>16.610819190000001</c:v>
                </c:pt>
                <c:pt idx="22">
                  <c:v>16.773096639999999</c:v>
                </c:pt>
                <c:pt idx="23">
                  <c:v>16.53744575</c:v>
                </c:pt>
                <c:pt idx="24">
                  <c:v>16.425714070000001</c:v>
                </c:pt>
                <c:pt idx="25">
                  <c:v>16.38565363</c:v>
                </c:pt>
                <c:pt idx="26">
                  <c:v>16.393858470000001</c:v>
                </c:pt>
                <c:pt idx="27">
                  <c:v>16.40066453</c:v>
                </c:pt>
                <c:pt idx="28">
                  <c:v>16.17230034</c:v>
                </c:pt>
                <c:pt idx="29">
                  <c:v>16.263715309999998</c:v>
                </c:pt>
                <c:pt idx="30">
                  <c:v>16.17133887</c:v>
                </c:pt>
                <c:pt idx="31">
                  <c:v>16.108094359999999</c:v>
                </c:pt>
                <c:pt idx="32">
                  <c:v>16.03925366</c:v>
                </c:pt>
                <c:pt idx="33">
                  <c:v>16.03919286</c:v>
                </c:pt>
                <c:pt idx="34">
                  <c:v>15.92968744</c:v>
                </c:pt>
                <c:pt idx="35">
                  <c:v>15.7868847</c:v>
                </c:pt>
                <c:pt idx="36">
                  <c:v>15.73474528</c:v>
                </c:pt>
                <c:pt idx="37">
                  <c:v>15.61183108</c:v>
                </c:pt>
                <c:pt idx="38">
                  <c:v>15.487088480000001</c:v>
                </c:pt>
                <c:pt idx="39">
                  <c:v>15.485726659999999</c:v>
                </c:pt>
                <c:pt idx="40">
                  <c:v>15.19086628</c:v>
                </c:pt>
                <c:pt idx="41">
                  <c:v>15.00042096</c:v>
                </c:pt>
                <c:pt idx="42">
                  <c:v>14.90424228</c:v>
                </c:pt>
                <c:pt idx="43">
                  <c:v>14.743678279999999</c:v>
                </c:pt>
                <c:pt idx="44">
                  <c:v>14.73886632</c:v>
                </c:pt>
                <c:pt idx="45">
                  <c:v>14.71027477</c:v>
                </c:pt>
                <c:pt idx="46">
                  <c:v>14.68228425</c:v>
                </c:pt>
                <c:pt idx="47">
                  <c:v>14.595500850000001</c:v>
                </c:pt>
                <c:pt idx="48">
                  <c:v>14.582459829999999</c:v>
                </c:pt>
                <c:pt idx="49">
                  <c:v>14.675862759999999</c:v>
                </c:pt>
                <c:pt idx="50">
                  <c:v>14.466117860000001</c:v>
                </c:pt>
                <c:pt idx="51">
                  <c:v>14.4888157</c:v>
                </c:pt>
                <c:pt idx="52">
                  <c:v>14.29926543</c:v>
                </c:pt>
                <c:pt idx="53">
                  <c:v>14.318210240000001</c:v>
                </c:pt>
                <c:pt idx="54">
                  <c:v>14.324519889999999</c:v>
                </c:pt>
                <c:pt idx="55">
                  <c:v>13.437713219999999</c:v>
                </c:pt>
                <c:pt idx="56">
                  <c:v>13.6749516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8E2-4D11-A638-2CA58FFA49D4}"/>
            </c:ext>
          </c:extLst>
        </c:ser>
        <c:ser>
          <c:idx val="18"/>
          <c:order val="18"/>
          <c:tx>
            <c:strRef>
              <c:f>Munka2!$A$69:$B$69</c:f>
              <c:strCache>
                <c:ptCount val="2"/>
                <c:pt idx="0">
                  <c:v>2</c:v>
                </c:pt>
                <c:pt idx="1">
                  <c:v>NOR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Munka2!$C$69:$BG$69</c:f>
              <c:numCache>
                <c:formatCode>0.0000</c:formatCode>
                <c:ptCount val="57"/>
                <c:pt idx="0">
                  <c:v>16.69296069</c:v>
                </c:pt>
                <c:pt idx="1">
                  <c:v>16.50267599</c:v>
                </c:pt>
                <c:pt idx="2">
                  <c:v>16.747040699999999</c:v>
                </c:pt>
                <c:pt idx="3">
                  <c:v>16.550148830000001</c:v>
                </c:pt>
                <c:pt idx="4">
                  <c:v>16.887060779999999</c:v>
                </c:pt>
                <c:pt idx="5">
                  <c:v>16.646198779999999</c:v>
                </c:pt>
                <c:pt idx="6">
                  <c:v>16.46531706</c:v>
                </c:pt>
                <c:pt idx="7">
                  <c:v>16.526461170000001</c:v>
                </c:pt>
                <c:pt idx="8">
                  <c:v>16.37595971</c:v>
                </c:pt>
                <c:pt idx="9">
                  <c:v>16.544352700000001</c:v>
                </c:pt>
                <c:pt idx="10">
                  <c:v>16.551331340000001</c:v>
                </c:pt>
                <c:pt idx="11">
                  <c:v>16.705428170000001</c:v>
                </c:pt>
                <c:pt idx="12">
                  <c:v>16.650688370000001</c:v>
                </c:pt>
                <c:pt idx="13">
                  <c:v>16.56890507</c:v>
                </c:pt>
                <c:pt idx="14">
                  <c:v>16.63080454</c:v>
                </c:pt>
                <c:pt idx="15">
                  <c:v>16.75345639</c:v>
                </c:pt>
                <c:pt idx="16">
                  <c:v>16.548845409999998</c:v>
                </c:pt>
                <c:pt idx="17">
                  <c:v>16.808073579999999</c:v>
                </c:pt>
                <c:pt idx="18">
                  <c:v>16.753211400000001</c:v>
                </c:pt>
                <c:pt idx="19">
                  <c:v>16.562514069999999</c:v>
                </c:pt>
                <c:pt idx="20">
                  <c:v>16.449026320000002</c:v>
                </c:pt>
                <c:pt idx="21">
                  <c:v>16.76466477</c:v>
                </c:pt>
                <c:pt idx="22">
                  <c:v>16.811502140000002</c:v>
                </c:pt>
                <c:pt idx="23">
                  <c:v>16.56548772</c:v>
                </c:pt>
                <c:pt idx="24">
                  <c:v>16.567525910000001</c:v>
                </c:pt>
                <c:pt idx="25">
                  <c:v>16.248096749999998</c:v>
                </c:pt>
                <c:pt idx="26">
                  <c:v>16.335977589999999</c:v>
                </c:pt>
                <c:pt idx="27">
                  <c:v>16.230814630000001</c:v>
                </c:pt>
                <c:pt idx="28">
                  <c:v>16.00580815</c:v>
                </c:pt>
                <c:pt idx="29">
                  <c:v>16.22301135</c:v>
                </c:pt>
                <c:pt idx="30">
                  <c:v>16.01925177</c:v>
                </c:pt>
                <c:pt idx="31">
                  <c:v>15.932884550000001</c:v>
                </c:pt>
                <c:pt idx="32">
                  <c:v>15.77338162</c:v>
                </c:pt>
                <c:pt idx="33">
                  <c:v>15.737126780000001</c:v>
                </c:pt>
                <c:pt idx="34">
                  <c:v>15.65656128</c:v>
                </c:pt>
                <c:pt idx="35">
                  <c:v>15.502264390000001</c:v>
                </c:pt>
                <c:pt idx="36">
                  <c:v>15.39779397</c:v>
                </c:pt>
                <c:pt idx="37">
                  <c:v>15.37480899</c:v>
                </c:pt>
                <c:pt idx="38">
                  <c:v>15.243349500000001</c:v>
                </c:pt>
                <c:pt idx="39">
                  <c:v>15.078951399999999</c:v>
                </c:pt>
                <c:pt idx="40">
                  <c:v>14.94956973</c:v>
                </c:pt>
                <c:pt idx="41">
                  <c:v>14.704041119999999</c:v>
                </c:pt>
                <c:pt idx="42">
                  <c:v>14.55592682</c:v>
                </c:pt>
                <c:pt idx="43">
                  <c:v>14.6527373</c:v>
                </c:pt>
                <c:pt idx="44">
                  <c:v>14.5704254</c:v>
                </c:pt>
                <c:pt idx="45">
                  <c:v>14.73755298</c:v>
                </c:pt>
                <c:pt idx="46">
                  <c:v>14.57756798</c:v>
                </c:pt>
                <c:pt idx="47">
                  <c:v>14.483723530000001</c:v>
                </c:pt>
                <c:pt idx="48">
                  <c:v>14.59271268</c:v>
                </c:pt>
                <c:pt idx="49">
                  <c:v>14.51601359</c:v>
                </c:pt>
                <c:pt idx="50">
                  <c:v>14.287425900000001</c:v>
                </c:pt>
                <c:pt idx="51">
                  <c:v>14.390822549999999</c:v>
                </c:pt>
                <c:pt idx="52">
                  <c:v>14.17927381</c:v>
                </c:pt>
                <c:pt idx="53">
                  <c:v>14.12993734</c:v>
                </c:pt>
                <c:pt idx="54">
                  <c:v>14.19359807</c:v>
                </c:pt>
                <c:pt idx="55">
                  <c:v>14.05370607</c:v>
                </c:pt>
                <c:pt idx="56">
                  <c:v>13.86888656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48E2-4D11-A638-2CA58FFA49D4}"/>
            </c:ext>
          </c:extLst>
        </c:ser>
        <c:ser>
          <c:idx val="19"/>
          <c:order val="19"/>
          <c:tx>
            <c:strRef>
              <c:f>Munka2!$A$70:$B$70</c:f>
              <c:strCache>
                <c:ptCount val="2"/>
                <c:pt idx="0">
                  <c:v>2</c:v>
                </c:pt>
                <c:pt idx="1">
                  <c:v>PRT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Munka2!$C$70:$BG$70</c:f>
              <c:numCache>
                <c:formatCode>0.0000</c:formatCode>
                <c:ptCount val="57"/>
                <c:pt idx="0">
                  <c:v>20.695206249999998</c:v>
                </c:pt>
                <c:pt idx="1">
                  <c:v>20.68437844</c:v>
                </c:pt>
                <c:pt idx="2">
                  <c:v>20.52155488</c:v>
                </c:pt>
                <c:pt idx="3">
                  <c:v>20.065205410000001</c:v>
                </c:pt>
                <c:pt idx="4">
                  <c:v>19.420979760000002</c:v>
                </c:pt>
                <c:pt idx="5">
                  <c:v>19.580827029999998</c:v>
                </c:pt>
                <c:pt idx="6">
                  <c:v>19.47349912</c:v>
                </c:pt>
                <c:pt idx="7">
                  <c:v>18.486334079999999</c:v>
                </c:pt>
                <c:pt idx="8">
                  <c:v>18.42090352</c:v>
                </c:pt>
                <c:pt idx="9">
                  <c:v>18.008336509999999</c:v>
                </c:pt>
                <c:pt idx="10">
                  <c:v>19.16090749</c:v>
                </c:pt>
                <c:pt idx="11">
                  <c:v>18.527640229999999</c:v>
                </c:pt>
                <c:pt idx="12">
                  <c:v>18.058120800000001</c:v>
                </c:pt>
                <c:pt idx="13">
                  <c:v>17.63292405</c:v>
                </c:pt>
                <c:pt idx="14">
                  <c:v>17.609891640000001</c:v>
                </c:pt>
                <c:pt idx="15">
                  <c:v>17.793259070000001</c:v>
                </c:pt>
                <c:pt idx="16">
                  <c:v>17.884493160000002</c:v>
                </c:pt>
                <c:pt idx="17">
                  <c:v>17.686176100000001</c:v>
                </c:pt>
                <c:pt idx="18">
                  <c:v>17.550316949999999</c:v>
                </c:pt>
                <c:pt idx="19">
                  <c:v>17.526213769999998</c:v>
                </c:pt>
                <c:pt idx="20">
                  <c:v>17.368529030000001</c:v>
                </c:pt>
                <c:pt idx="21">
                  <c:v>17.520593179999999</c:v>
                </c:pt>
                <c:pt idx="22">
                  <c:v>17.286086489999999</c:v>
                </c:pt>
                <c:pt idx="23">
                  <c:v>17.30189236</c:v>
                </c:pt>
                <c:pt idx="24">
                  <c:v>17.0916262</c:v>
                </c:pt>
                <c:pt idx="25">
                  <c:v>16.979063409999998</c:v>
                </c:pt>
                <c:pt idx="26">
                  <c:v>17.2733761</c:v>
                </c:pt>
                <c:pt idx="27">
                  <c:v>17.225391330000001</c:v>
                </c:pt>
                <c:pt idx="28">
                  <c:v>17.13824584</c:v>
                </c:pt>
                <c:pt idx="29">
                  <c:v>16.796159379999999</c:v>
                </c:pt>
                <c:pt idx="30">
                  <c:v>16.862812510000001</c:v>
                </c:pt>
                <c:pt idx="31">
                  <c:v>16.849593550000002</c:v>
                </c:pt>
                <c:pt idx="32">
                  <c:v>16.781237860000001</c:v>
                </c:pt>
                <c:pt idx="33">
                  <c:v>16.5816789</c:v>
                </c:pt>
                <c:pt idx="34">
                  <c:v>16.42069205</c:v>
                </c:pt>
                <c:pt idx="35">
                  <c:v>16.37833432</c:v>
                </c:pt>
                <c:pt idx="36">
                  <c:v>16.417088450000001</c:v>
                </c:pt>
                <c:pt idx="37">
                  <c:v>16.266075520000001</c:v>
                </c:pt>
                <c:pt idx="38">
                  <c:v>16.03599505</c:v>
                </c:pt>
                <c:pt idx="39">
                  <c:v>16.07082677</c:v>
                </c:pt>
                <c:pt idx="40">
                  <c:v>15.838643319999999</c:v>
                </c:pt>
                <c:pt idx="41">
                  <c:v>15.89299945</c:v>
                </c:pt>
                <c:pt idx="42">
                  <c:v>15.625215969999999</c:v>
                </c:pt>
                <c:pt idx="43">
                  <c:v>15.374053780000001</c:v>
                </c:pt>
                <c:pt idx="44">
                  <c:v>15.35549106</c:v>
                </c:pt>
                <c:pt idx="45">
                  <c:v>15.109458269999999</c:v>
                </c:pt>
                <c:pt idx="46">
                  <c:v>15.16797652</c:v>
                </c:pt>
                <c:pt idx="47">
                  <c:v>14.670089000000001</c:v>
                </c:pt>
                <c:pt idx="48">
                  <c:v>14.792590560000001</c:v>
                </c:pt>
                <c:pt idx="49">
                  <c:v>14.785650199999999</c:v>
                </c:pt>
                <c:pt idx="50">
                  <c:v>14.622260410000001</c:v>
                </c:pt>
                <c:pt idx="51">
                  <c:v>14.764938799999999</c:v>
                </c:pt>
                <c:pt idx="52">
                  <c:v>14.82167901</c:v>
                </c:pt>
                <c:pt idx="53">
                  <c:v>14.799720750000001</c:v>
                </c:pt>
                <c:pt idx="54">
                  <c:v>14.974855079999999</c:v>
                </c:pt>
                <c:pt idx="55">
                  <c:v>14.890077270000001</c:v>
                </c:pt>
                <c:pt idx="56">
                  <c:v>15.183866829999999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48E2-4D11-A638-2CA58FFA49D4}"/>
            </c:ext>
          </c:extLst>
        </c:ser>
        <c:ser>
          <c:idx val="20"/>
          <c:order val="20"/>
          <c:tx>
            <c:strRef>
              <c:f>Munka2!$A$71:$B$71</c:f>
              <c:strCache>
                <c:ptCount val="2"/>
                <c:pt idx="0">
                  <c:v>2</c:v>
                </c:pt>
                <c:pt idx="1">
                  <c:v>SWE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Munka2!$C$71:$BG$71</c:f>
              <c:numCache>
                <c:formatCode>0.0000</c:formatCode>
                <c:ptCount val="57"/>
                <c:pt idx="0">
                  <c:v>16.007314619999999</c:v>
                </c:pt>
                <c:pt idx="1">
                  <c:v>15.9959095</c:v>
                </c:pt>
                <c:pt idx="2">
                  <c:v>16.054197800000001</c:v>
                </c:pt>
                <c:pt idx="3">
                  <c:v>15.89302438</c:v>
                </c:pt>
                <c:pt idx="4">
                  <c:v>16.131025180000002</c:v>
                </c:pt>
                <c:pt idx="5">
                  <c:v>16.368019839999999</c:v>
                </c:pt>
                <c:pt idx="6">
                  <c:v>16.303634120000002</c:v>
                </c:pt>
                <c:pt idx="7">
                  <c:v>16.266719340000002</c:v>
                </c:pt>
                <c:pt idx="8">
                  <c:v>16.24928495</c:v>
                </c:pt>
                <c:pt idx="9">
                  <c:v>16.305870339999998</c:v>
                </c:pt>
                <c:pt idx="10">
                  <c:v>16.30704828</c:v>
                </c:pt>
                <c:pt idx="11">
                  <c:v>16.211656980000001</c:v>
                </c:pt>
                <c:pt idx="12">
                  <c:v>16.47097033</c:v>
                </c:pt>
                <c:pt idx="13">
                  <c:v>16.309461089999999</c:v>
                </c:pt>
                <c:pt idx="14">
                  <c:v>16.365523369999998</c:v>
                </c:pt>
                <c:pt idx="15">
                  <c:v>16.33010243</c:v>
                </c:pt>
                <c:pt idx="16">
                  <c:v>16.101332150000001</c:v>
                </c:pt>
                <c:pt idx="17">
                  <c:v>16.270684299999999</c:v>
                </c:pt>
                <c:pt idx="18">
                  <c:v>16.194490729999998</c:v>
                </c:pt>
                <c:pt idx="19">
                  <c:v>16.208345399999999</c:v>
                </c:pt>
                <c:pt idx="20">
                  <c:v>16.135986410000001</c:v>
                </c:pt>
                <c:pt idx="21">
                  <c:v>16.143060259999999</c:v>
                </c:pt>
                <c:pt idx="22">
                  <c:v>16.1628866</c:v>
                </c:pt>
                <c:pt idx="23">
                  <c:v>16.09317248</c:v>
                </c:pt>
                <c:pt idx="24">
                  <c:v>16.07352903</c:v>
                </c:pt>
                <c:pt idx="25">
                  <c:v>15.85784716</c:v>
                </c:pt>
                <c:pt idx="26">
                  <c:v>16.056843069999999</c:v>
                </c:pt>
                <c:pt idx="27">
                  <c:v>15.97259833</c:v>
                </c:pt>
                <c:pt idx="28">
                  <c:v>15.63009508</c:v>
                </c:pt>
                <c:pt idx="29">
                  <c:v>15.75135661</c:v>
                </c:pt>
                <c:pt idx="30">
                  <c:v>15.586394719999999</c:v>
                </c:pt>
                <c:pt idx="31">
                  <c:v>15.458519989999999</c:v>
                </c:pt>
                <c:pt idx="32">
                  <c:v>15.40296897</c:v>
                </c:pt>
                <c:pt idx="33">
                  <c:v>15.274818010000001</c:v>
                </c:pt>
                <c:pt idx="34">
                  <c:v>15.04381545</c:v>
                </c:pt>
                <c:pt idx="35">
                  <c:v>15.01548515</c:v>
                </c:pt>
                <c:pt idx="36">
                  <c:v>14.94838616</c:v>
                </c:pt>
                <c:pt idx="37">
                  <c:v>14.75476724</c:v>
                </c:pt>
                <c:pt idx="38">
                  <c:v>14.75913714</c:v>
                </c:pt>
                <c:pt idx="39">
                  <c:v>14.708386259999999</c:v>
                </c:pt>
                <c:pt idx="40">
                  <c:v>14.58159629</c:v>
                </c:pt>
                <c:pt idx="41">
                  <c:v>14.49480129</c:v>
                </c:pt>
                <c:pt idx="42">
                  <c:v>14.33371182</c:v>
                </c:pt>
                <c:pt idx="43">
                  <c:v>14.32455204</c:v>
                </c:pt>
                <c:pt idx="44">
                  <c:v>14.399465299999999</c:v>
                </c:pt>
                <c:pt idx="45">
                  <c:v>14.32394221</c:v>
                </c:pt>
                <c:pt idx="46">
                  <c:v>14.25485235</c:v>
                </c:pt>
                <c:pt idx="47">
                  <c:v>14.065662319999999</c:v>
                </c:pt>
                <c:pt idx="48">
                  <c:v>14.255434510000001</c:v>
                </c:pt>
                <c:pt idx="49">
                  <c:v>14.29027922</c:v>
                </c:pt>
                <c:pt idx="50">
                  <c:v>14.20723241</c:v>
                </c:pt>
                <c:pt idx="51">
                  <c:v>14.259105180000001</c:v>
                </c:pt>
                <c:pt idx="52">
                  <c:v>13.99361262</c:v>
                </c:pt>
                <c:pt idx="53">
                  <c:v>14.10307012</c:v>
                </c:pt>
                <c:pt idx="54">
                  <c:v>14.049806390000001</c:v>
                </c:pt>
                <c:pt idx="55">
                  <c:v>13.77491554</c:v>
                </c:pt>
                <c:pt idx="56">
                  <c:v>14.19318395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48E2-4D11-A638-2CA58FFA49D4}"/>
            </c:ext>
          </c:extLst>
        </c:ser>
        <c:ser>
          <c:idx val="21"/>
          <c:order val="21"/>
          <c:tx>
            <c:strRef>
              <c:f>Munka2!$A$72:$B$72</c:f>
              <c:strCache>
                <c:ptCount val="2"/>
                <c:pt idx="0">
                  <c:v>3</c:v>
                </c:pt>
                <c:pt idx="1">
                  <c:v>BIH</c:v>
                </c:pt>
              </c:strCache>
            </c:strRef>
          </c:tx>
          <c:spPr>
            <a:ln w="127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Munka2!$C$72:$BG$72</c:f>
              <c:numCache>
                <c:formatCode>0.0000</c:formatCode>
                <c:ptCount val="57"/>
                <c:pt idx="0">
                  <c:v>22.593203410000001</c:v>
                </c:pt>
                <c:pt idx="1">
                  <c:v>22.040475659999998</c:v>
                </c:pt>
                <c:pt idx="2">
                  <c:v>21.5776811</c:v>
                </c:pt>
                <c:pt idx="3">
                  <c:v>21.2481121</c:v>
                </c:pt>
                <c:pt idx="4">
                  <c:v>20.979786239999999</c:v>
                </c:pt>
                <c:pt idx="5">
                  <c:v>20.711606159999999</c:v>
                </c:pt>
                <c:pt idx="6">
                  <c:v>20.45119223</c:v>
                </c:pt>
                <c:pt idx="7">
                  <c:v>20.207307799999999</c:v>
                </c:pt>
                <c:pt idx="8">
                  <c:v>19.937548679999999</c:v>
                </c:pt>
                <c:pt idx="9">
                  <c:v>19.679662539999999</c:v>
                </c:pt>
                <c:pt idx="10">
                  <c:v>19.438910580000002</c:v>
                </c:pt>
                <c:pt idx="11">
                  <c:v>19.267122260000001</c:v>
                </c:pt>
                <c:pt idx="12">
                  <c:v>19.087745810000001</c:v>
                </c:pt>
                <c:pt idx="13">
                  <c:v>18.995436359999999</c:v>
                </c:pt>
                <c:pt idx="14">
                  <c:v>18.87809614</c:v>
                </c:pt>
                <c:pt idx="15">
                  <c:v>18.796227890000001</c:v>
                </c:pt>
                <c:pt idx="16">
                  <c:v>18.709288749999999</c:v>
                </c:pt>
                <c:pt idx="17">
                  <c:v>18.627051120000001</c:v>
                </c:pt>
                <c:pt idx="18">
                  <c:v>18.551003609999999</c:v>
                </c:pt>
                <c:pt idx="19">
                  <c:v>18.488090119999999</c:v>
                </c:pt>
                <c:pt idx="20">
                  <c:v>18.449610839999998</c:v>
                </c:pt>
                <c:pt idx="21">
                  <c:v>18.344433649999999</c:v>
                </c:pt>
                <c:pt idx="22">
                  <c:v>18.143926780000001</c:v>
                </c:pt>
                <c:pt idx="23">
                  <c:v>18.143012150000001</c:v>
                </c:pt>
                <c:pt idx="24">
                  <c:v>18.10861779</c:v>
                </c:pt>
                <c:pt idx="25">
                  <c:v>18.205259460000001</c:v>
                </c:pt>
                <c:pt idx="26">
                  <c:v>18.15666697</c:v>
                </c:pt>
                <c:pt idx="27">
                  <c:v>41.811810000000001</c:v>
                </c:pt>
                <c:pt idx="28">
                  <c:v>42.089440250000003</c:v>
                </c:pt>
                <c:pt idx="29">
                  <c:v>24.37641854</c:v>
                </c:pt>
                <c:pt idx="30">
                  <c:v>19.798865930000002</c:v>
                </c:pt>
                <c:pt idx="31">
                  <c:v>17.657755689999998</c:v>
                </c:pt>
                <c:pt idx="32">
                  <c:v>17.520963420000001</c:v>
                </c:pt>
                <c:pt idx="33">
                  <c:v>17.324382</c:v>
                </c:pt>
                <c:pt idx="34">
                  <c:v>17.457565519999999</c:v>
                </c:pt>
                <c:pt idx="35">
                  <c:v>17.20985254</c:v>
                </c:pt>
                <c:pt idx="36">
                  <c:v>17.17959038</c:v>
                </c:pt>
                <c:pt idx="37">
                  <c:v>16.714006439999999</c:v>
                </c:pt>
                <c:pt idx="38">
                  <c:v>16.887376570000001</c:v>
                </c:pt>
                <c:pt idx="39">
                  <c:v>16.659309919999998</c:v>
                </c:pt>
                <c:pt idx="40">
                  <c:v>16.537474029999998</c:v>
                </c:pt>
                <c:pt idx="41">
                  <c:v>16.489872510000001</c:v>
                </c:pt>
                <c:pt idx="42">
                  <c:v>16.303690719999999</c:v>
                </c:pt>
                <c:pt idx="43">
                  <c:v>16.253377459999999</c:v>
                </c:pt>
                <c:pt idx="44">
                  <c:v>16.147613339999999</c:v>
                </c:pt>
                <c:pt idx="45">
                  <c:v>15.98886076</c:v>
                </c:pt>
                <c:pt idx="46">
                  <c:v>15.765312160000001</c:v>
                </c:pt>
                <c:pt idx="47">
                  <c:v>15.7696486</c:v>
                </c:pt>
                <c:pt idx="48">
                  <c:v>15.24408547</c:v>
                </c:pt>
                <c:pt idx="49">
                  <c:v>15.13676938</c:v>
                </c:pt>
                <c:pt idx="50">
                  <c:v>14.945085819999999</c:v>
                </c:pt>
                <c:pt idx="51">
                  <c:v>15.075405480000001</c:v>
                </c:pt>
                <c:pt idx="52">
                  <c:v>15.0738541</c:v>
                </c:pt>
                <c:pt idx="53">
                  <c:v>15.032702329999999</c:v>
                </c:pt>
                <c:pt idx="54">
                  <c:v>14.9449687</c:v>
                </c:pt>
                <c:pt idx="55">
                  <c:v>14.77085969</c:v>
                </c:pt>
                <c:pt idx="56">
                  <c:v>14.832700040000001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48E2-4D11-A638-2CA58FFA49D4}"/>
            </c:ext>
          </c:extLst>
        </c:ser>
        <c:ser>
          <c:idx val="22"/>
          <c:order val="22"/>
          <c:tx>
            <c:strRef>
              <c:f>Munka2!$A$73:$B$73</c:f>
              <c:strCache>
                <c:ptCount val="2"/>
                <c:pt idx="0">
                  <c:v>4</c:v>
                </c:pt>
                <c:pt idx="1">
                  <c:v>BLR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Munka2!$C$73:$BG$73</c:f>
              <c:numCache>
                <c:formatCode>0.0000</c:formatCode>
                <c:ptCount val="57"/>
                <c:pt idx="0">
                  <c:v>18.369387830000001</c:v>
                </c:pt>
                <c:pt idx="1">
                  <c:v>18.328395530000002</c:v>
                </c:pt>
                <c:pt idx="2">
                  <c:v>18.35079146</c:v>
                </c:pt>
                <c:pt idx="3">
                  <c:v>18.364699890000001</c:v>
                </c:pt>
                <c:pt idx="4">
                  <c:v>18.458436429999999</c:v>
                </c:pt>
                <c:pt idx="5">
                  <c:v>18.527084389999999</c:v>
                </c:pt>
                <c:pt idx="6">
                  <c:v>18.452744639999999</c:v>
                </c:pt>
                <c:pt idx="7">
                  <c:v>18.592630280000002</c:v>
                </c:pt>
                <c:pt idx="8">
                  <c:v>18.611280130000001</c:v>
                </c:pt>
                <c:pt idx="9">
                  <c:v>18.7779393</c:v>
                </c:pt>
                <c:pt idx="10">
                  <c:v>19.15380949</c:v>
                </c:pt>
                <c:pt idx="11">
                  <c:v>19.277449950000001</c:v>
                </c:pt>
                <c:pt idx="12">
                  <c:v>19.512670270000001</c:v>
                </c:pt>
                <c:pt idx="13">
                  <c:v>19.712231469999999</c:v>
                </c:pt>
                <c:pt idx="14">
                  <c:v>20.044106450000001</c:v>
                </c:pt>
                <c:pt idx="15">
                  <c:v>20.06799681</c:v>
                </c:pt>
                <c:pt idx="16">
                  <c:v>20.256137840000001</c:v>
                </c:pt>
                <c:pt idx="17">
                  <c:v>20.394548329999999</c:v>
                </c:pt>
                <c:pt idx="18">
                  <c:v>20.61185841</c:v>
                </c:pt>
                <c:pt idx="19">
                  <c:v>20.92632923</c:v>
                </c:pt>
                <c:pt idx="20">
                  <c:v>20.891991969999999</c:v>
                </c:pt>
                <c:pt idx="21">
                  <c:v>20.477712189999998</c:v>
                </c:pt>
                <c:pt idx="22">
                  <c:v>20.649924290000001</c:v>
                </c:pt>
                <c:pt idx="23">
                  <c:v>20.899735929999999</c:v>
                </c:pt>
                <c:pt idx="24">
                  <c:v>20.9968796</c:v>
                </c:pt>
                <c:pt idx="25">
                  <c:v>21.257982299999998</c:v>
                </c:pt>
                <c:pt idx="26">
                  <c:v>21.494760070000002</c:v>
                </c:pt>
                <c:pt idx="27">
                  <c:v>21.538858680000001</c:v>
                </c:pt>
                <c:pt idx="28">
                  <c:v>21.79407325</c:v>
                </c:pt>
                <c:pt idx="29">
                  <c:v>22.05391594</c:v>
                </c:pt>
                <c:pt idx="30">
                  <c:v>22.202314059999999</c:v>
                </c:pt>
                <c:pt idx="31">
                  <c:v>22.11774436</c:v>
                </c:pt>
                <c:pt idx="32">
                  <c:v>22.156810400000001</c:v>
                </c:pt>
                <c:pt idx="33">
                  <c:v>22.146442130000001</c:v>
                </c:pt>
                <c:pt idx="34">
                  <c:v>22.09693716</c:v>
                </c:pt>
                <c:pt idx="35">
                  <c:v>21.800775869999999</c:v>
                </c:pt>
                <c:pt idx="36">
                  <c:v>21.677107960000001</c:v>
                </c:pt>
                <c:pt idx="37">
                  <c:v>21.692889579999999</c:v>
                </c:pt>
                <c:pt idx="38">
                  <c:v>21.546463660000001</c:v>
                </c:pt>
                <c:pt idx="39">
                  <c:v>21.350489960000001</c:v>
                </c:pt>
                <c:pt idx="40">
                  <c:v>21.22889404</c:v>
                </c:pt>
                <c:pt idx="41">
                  <c:v>21.115452319999999</c:v>
                </c:pt>
                <c:pt idx="42">
                  <c:v>20.859449560000002</c:v>
                </c:pt>
                <c:pt idx="43">
                  <c:v>20.776842500000001</c:v>
                </c:pt>
                <c:pt idx="44">
                  <c:v>20.572997699999998</c:v>
                </c:pt>
                <c:pt idx="45">
                  <c:v>20.40195061</c:v>
                </c:pt>
                <c:pt idx="46">
                  <c:v>20.317021629999999</c:v>
                </c:pt>
                <c:pt idx="47">
                  <c:v>19.8982256</c:v>
                </c:pt>
                <c:pt idx="48">
                  <c:v>19.634773110000001</c:v>
                </c:pt>
                <c:pt idx="49">
                  <c:v>19.378781790000001</c:v>
                </c:pt>
                <c:pt idx="50">
                  <c:v>19.12332498</c:v>
                </c:pt>
                <c:pt idx="51">
                  <c:v>18.928452010000001</c:v>
                </c:pt>
                <c:pt idx="52">
                  <c:v>18.735972650000001</c:v>
                </c:pt>
                <c:pt idx="53">
                  <c:v>18.605751219999998</c:v>
                </c:pt>
                <c:pt idx="54">
                  <c:v>18.531715420000001</c:v>
                </c:pt>
                <c:pt idx="55">
                  <c:v>17.930815419999998</c:v>
                </c:pt>
                <c:pt idx="56">
                  <c:v>17.883045589999998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48E2-4D11-A638-2CA58FFA49D4}"/>
            </c:ext>
          </c:extLst>
        </c:ser>
        <c:ser>
          <c:idx val="23"/>
          <c:order val="23"/>
          <c:tx>
            <c:strRef>
              <c:f>Munka2!$A$74:$B$74</c:f>
              <c:strCache>
                <c:ptCount val="2"/>
                <c:pt idx="0">
                  <c:v>4</c:v>
                </c:pt>
                <c:pt idx="1">
                  <c:v>EST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Munka2!$C$74:$BG$74</c:f>
              <c:numCache>
                <c:formatCode>0.0000</c:formatCode>
                <c:ptCount val="57"/>
                <c:pt idx="0">
                  <c:v>19.81918404</c:v>
                </c:pt>
                <c:pt idx="1">
                  <c:v>19.882559260000001</c:v>
                </c:pt>
                <c:pt idx="2">
                  <c:v>19.855267399999999</c:v>
                </c:pt>
                <c:pt idx="3">
                  <c:v>20.001081169999999</c:v>
                </c:pt>
                <c:pt idx="4">
                  <c:v>20.200361000000001</c:v>
                </c:pt>
                <c:pt idx="5">
                  <c:v>20.241222969999999</c:v>
                </c:pt>
                <c:pt idx="6">
                  <c:v>20.146605739999998</c:v>
                </c:pt>
                <c:pt idx="7">
                  <c:v>20.31262113</c:v>
                </c:pt>
                <c:pt idx="8">
                  <c:v>20.265523049999999</c:v>
                </c:pt>
                <c:pt idx="9">
                  <c:v>20.32730638</c:v>
                </c:pt>
                <c:pt idx="10">
                  <c:v>20.70308146</c:v>
                </c:pt>
                <c:pt idx="11">
                  <c:v>20.934348310000001</c:v>
                </c:pt>
                <c:pt idx="12">
                  <c:v>20.87656144</c:v>
                </c:pt>
                <c:pt idx="13">
                  <c:v>21.164536909999999</c:v>
                </c:pt>
                <c:pt idx="14">
                  <c:v>21.298750470000002</c:v>
                </c:pt>
                <c:pt idx="15">
                  <c:v>21.374158380000001</c:v>
                </c:pt>
                <c:pt idx="16">
                  <c:v>21.432718390000002</c:v>
                </c:pt>
                <c:pt idx="17">
                  <c:v>21.322516579999998</c:v>
                </c:pt>
                <c:pt idx="18">
                  <c:v>21.474099970000001</c:v>
                </c:pt>
                <c:pt idx="19">
                  <c:v>21.465584329999999</c:v>
                </c:pt>
                <c:pt idx="20">
                  <c:v>21.585294170000001</c:v>
                </c:pt>
                <c:pt idx="21">
                  <c:v>21.19187097</c:v>
                </c:pt>
                <c:pt idx="22">
                  <c:v>21.192485420000001</c:v>
                </c:pt>
                <c:pt idx="23">
                  <c:v>21.101905630000001</c:v>
                </c:pt>
                <c:pt idx="24">
                  <c:v>21.225891749999999</c:v>
                </c:pt>
                <c:pt idx="25">
                  <c:v>21.485061630000001</c:v>
                </c:pt>
                <c:pt idx="26">
                  <c:v>21.527250370000001</c:v>
                </c:pt>
                <c:pt idx="27">
                  <c:v>21.71181138</c:v>
                </c:pt>
                <c:pt idx="28">
                  <c:v>21.770015449999999</c:v>
                </c:pt>
                <c:pt idx="29">
                  <c:v>22.072136629999999</c:v>
                </c:pt>
                <c:pt idx="30">
                  <c:v>21.82042504</c:v>
                </c:pt>
                <c:pt idx="31">
                  <c:v>21.395495449999999</c:v>
                </c:pt>
                <c:pt idx="32">
                  <c:v>21.20271838</c:v>
                </c:pt>
                <c:pt idx="33">
                  <c:v>21.236657749999999</c:v>
                </c:pt>
                <c:pt idx="34">
                  <c:v>21.01844075</c:v>
                </c:pt>
                <c:pt idx="35">
                  <c:v>20.904721599999998</c:v>
                </c:pt>
                <c:pt idx="36">
                  <c:v>20.96451459</c:v>
                </c:pt>
                <c:pt idx="37">
                  <c:v>20.67873316</c:v>
                </c:pt>
                <c:pt idx="38">
                  <c:v>20.509602999999998</c:v>
                </c:pt>
                <c:pt idx="39">
                  <c:v>20.40859309</c:v>
                </c:pt>
                <c:pt idx="40">
                  <c:v>20.20393889</c:v>
                </c:pt>
                <c:pt idx="41">
                  <c:v>20.146305590000001</c:v>
                </c:pt>
                <c:pt idx="42">
                  <c:v>20.151598660000001</c:v>
                </c:pt>
                <c:pt idx="43">
                  <c:v>20.022912179999999</c:v>
                </c:pt>
                <c:pt idx="44">
                  <c:v>19.805079030000002</c:v>
                </c:pt>
                <c:pt idx="45">
                  <c:v>19.657720730000001</c:v>
                </c:pt>
                <c:pt idx="46">
                  <c:v>19.494889619999999</c:v>
                </c:pt>
                <c:pt idx="47">
                  <c:v>19.472282849999999</c:v>
                </c:pt>
                <c:pt idx="48">
                  <c:v>19.12064745</c:v>
                </c:pt>
                <c:pt idx="49">
                  <c:v>19.19416129</c:v>
                </c:pt>
                <c:pt idx="50">
                  <c:v>18.954236890000001</c:v>
                </c:pt>
                <c:pt idx="51">
                  <c:v>18.886201450000002</c:v>
                </c:pt>
                <c:pt idx="52">
                  <c:v>18.723823360000001</c:v>
                </c:pt>
                <c:pt idx="53">
                  <c:v>18.674754629999999</c:v>
                </c:pt>
                <c:pt idx="54">
                  <c:v>18.582958810000001</c:v>
                </c:pt>
                <c:pt idx="55">
                  <c:v>18.699730670000001</c:v>
                </c:pt>
                <c:pt idx="56">
                  <c:v>17.956092770000001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48E2-4D11-A638-2CA58FFA49D4}"/>
            </c:ext>
          </c:extLst>
        </c:ser>
        <c:ser>
          <c:idx val="24"/>
          <c:order val="24"/>
          <c:tx>
            <c:strRef>
              <c:f>Munka2!$A$75:$B$75</c:f>
              <c:strCache>
                <c:ptCount val="2"/>
                <c:pt idx="0">
                  <c:v>4</c:v>
                </c:pt>
                <c:pt idx="1">
                  <c:v>HUN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Munka2!$C$75:$BG$75</c:f>
              <c:numCache>
                <c:formatCode>0.0000</c:formatCode>
                <c:ptCount val="57"/>
                <c:pt idx="0">
                  <c:v>17.38324454</c:v>
                </c:pt>
                <c:pt idx="1">
                  <c:v>17.701346520000001</c:v>
                </c:pt>
                <c:pt idx="2">
                  <c:v>17.564253359999999</c:v>
                </c:pt>
                <c:pt idx="3">
                  <c:v>17.457777449999998</c:v>
                </c:pt>
                <c:pt idx="4">
                  <c:v>17.603349649999998</c:v>
                </c:pt>
                <c:pt idx="5">
                  <c:v>17.738148500000001</c:v>
                </c:pt>
                <c:pt idx="6">
                  <c:v>17.93804012</c:v>
                </c:pt>
                <c:pt idx="7">
                  <c:v>18.055030899999998</c:v>
                </c:pt>
                <c:pt idx="8">
                  <c:v>17.87792447</c:v>
                </c:pt>
                <c:pt idx="9">
                  <c:v>18.501877409999999</c:v>
                </c:pt>
                <c:pt idx="10">
                  <c:v>18.2053996</c:v>
                </c:pt>
                <c:pt idx="11">
                  <c:v>18.237768060000001</c:v>
                </c:pt>
                <c:pt idx="12">
                  <c:v>18.18772925</c:v>
                </c:pt>
                <c:pt idx="13">
                  <c:v>18.431813649999999</c:v>
                </c:pt>
                <c:pt idx="14">
                  <c:v>18.994205440000002</c:v>
                </c:pt>
                <c:pt idx="15">
                  <c:v>19.229108289999999</c:v>
                </c:pt>
                <c:pt idx="16">
                  <c:v>19.484289579999999</c:v>
                </c:pt>
                <c:pt idx="17">
                  <c:v>19.480163749999999</c:v>
                </c:pt>
                <c:pt idx="18">
                  <c:v>19.915322530000001</c:v>
                </c:pt>
                <c:pt idx="19">
                  <c:v>20.183564329999999</c:v>
                </c:pt>
                <c:pt idx="20">
                  <c:v>20.288184350000002</c:v>
                </c:pt>
                <c:pt idx="21">
                  <c:v>20.188286080000001</c:v>
                </c:pt>
                <c:pt idx="22">
                  <c:v>20.243248349999998</c:v>
                </c:pt>
                <c:pt idx="23">
                  <c:v>20.217061520000001</c:v>
                </c:pt>
                <c:pt idx="24">
                  <c:v>20.831533289999999</c:v>
                </c:pt>
                <c:pt idx="25">
                  <c:v>20.95810685</c:v>
                </c:pt>
                <c:pt idx="26">
                  <c:v>21.183431120000002</c:v>
                </c:pt>
                <c:pt idx="27">
                  <c:v>21.58785151</c:v>
                </c:pt>
                <c:pt idx="28">
                  <c:v>21.675089490000001</c:v>
                </c:pt>
                <c:pt idx="29">
                  <c:v>21.703652129999998</c:v>
                </c:pt>
                <c:pt idx="30">
                  <c:v>21.62207025</c:v>
                </c:pt>
                <c:pt idx="31">
                  <c:v>20.772383179999999</c:v>
                </c:pt>
                <c:pt idx="32">
                  <c:v>20.856660130000002</c:v>
                </c:pt>
                <c:pt idx="33">
                  <c:v>21.089426</c:v>
                </c:pt>
                <c:pt idx="34">
                  <c:v>20.71971637</c:v>
                </c:pt>
                <c:pt idx="35">
                  <c:v>20.677509959999998</c:v>
                </c:pt>
                <c:pt idx="36">
                  <c:v>20.29707363</c:v>
                </c:pt>
                <c:pt idx="37">
                  <c:v>20.28221074</c:v>
                </c:pt>
                <c:pt idx="38">
                  <c:v>20.098363639999999</c:v>
                </c:pt>
                <c:pt idx="39">
                  <c:v>20.143897729999999</c:v>
                </c:pt>
                <c:pt idx="40">
                  <c:v>20.069661289999999</c:v>
                </c:pt>
                <c:pt idx="41">
                  <c:v>20.192460480000001</c:v>
                </c:pt>
                <c:pt idx="42">
                  <c:v>20.162758090000001</c:v>
                </c:pt>
                <c:pt idx="43">
                  <c:v>20.056561039999998</c:v>
                </c:pt>
                <c:pt idx="44">
                  <c:v>20.02668821</c:v>
                </c:pt>
                <c:pt idx="45">
                  <c:v>19.724520290000001</c:v>
                </c:pt>
                <c:pt idx="46">
                  <c:v>19.60393242</c:v>
                </c:pt>
                <c:pt idx="47">
                  <c:v>19.274130710000001</c:v>
                </c:pt>
                <c:pt idx="48">
                  <c:v>19.032659299999999</c:v>
                </c:pt>
                <c:pt idx="49">
                  <c:v>19.14046153</c:v>
                </c:pt>
                <c:pt idx="50">
                  <c:v>18.919619440000002</c:v>
                </c:pt>
                <c:pt idx="51">
                  <c:v>19.071013959999998</c:v>
                </c:pt>
                <c:pt idx="52">
                  <c:v>18.85709262</c:v>
                </c:pt>
                <c:pt idx="53">
                  <c:v>18.884125749999999</c:v>
                </c:pt>
                <c:pt idx="54">
                  <c:v>18.770926360000001</c:v>
                </c:pt>
                <c:pt idx="55">
                  <c:v>18.550015309999999</c:v>
                </c:pt>
                <c:pt idx="56">
                  <c:v>18.51905498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48E2-4D11-A638-2CA58FFA49D4}"/>
            </c:ext>
          </c:extLst>
        </c:ser>
        <c:ser>
          <c:idx val="25"/>
          <c:order val="25"/>
          <c:tx>
            <c:strRef>
              <c:f>Munka2!$A$76:$B$76</c:f>
              <c:strCache>
                <c:ptCount val="2"/>
                <c:pt idx="0">
                  <c:v>4</c:v>
                </c:pt>
                <c:pt idx="1">
                  <c:v>LTU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Munka2!$C$76:$BG$76</c:f>
              <c:numCache>
                <c:formatCode>0.0000</c:formatCode>
                <c:ptCount val="57"/>
                <c:pt idx="0">
                  <c:v>20.86272288</c:v>
                </c:pt>
                <c:pt idx="1">
                  <c:v>20.839157520000001</c:v>
                </c:pt>
                <c:pt idx="2">
                  <c:v>20.906946730000001</c:v>
                </c:pt>
                <c:pt idx="3">
                  <c:v>20.975355539999999</c:v>
                </c:pt>
                <c:pt idx="4">
                  <c:v>21.108699900000001</c:v>
                </c:pt>
                <c:pt idx="5">
                  <c:v>21.216043790000001</c:v>
                </c:pt>
                <c:pt idx="6">
                  <c:v>20.87147658</c:v>
                </c:pt>
                <c:pt idx="7">
                  <c:v>21.108252050000001</c:v>
                </c:pt>
                <c:pt idx="8">
                  <c:v>20.935013680000001</c:v>
                </c:pt>
                <c:pt idx="9">
                  <c:v>20.892636320000001</c:v>
                </c:pt>
                <c:pt idx="10">
                  <c:v>21.174824539999999</c:v>
                </c:pt>
                <c:pt idx="11">
                  <c:v>21.192230439999999</c:v>
                </c:pt>
                <c:pt idx="12">
                  <c:v>21.210639270000001</c:v>
                </c:pt>
                <c:pt idx="13">
                  <c:v>21.410673490000001</c:v>
                </c:pt>
                <c:pt idx="14">
                  <c:v>21.504002329999999</c:v>
                </c:pt>
                <c:pt idx="15">
                  <c:v>21.577921629999999</c:v>
                </c:pt>
                <c:pt idx="16">
                  <c:v>21.61918782</c:v>
                </c:pt>
                <c:pt idx="17">
                  <c:v>21.47347233</c:v>
                </c:pt>
                <c:pt idx="18">
                  <c:v>21.6328277</c:v>
                </c:pt>
                <c:pt idx="19">
                  <c:v>21.82601193</c:v>
                </c:pt>
                <c:pt idx="20">
                  <c:v>21.852034710000002</c:v>
                </c:pt>
                <c:pt idx="21">
                  <c:v>21.08074375</c:v>
                </c:pt>
                <c:pt idx="22">
                  <c:v>21.282378210000001</c:v>
                </c:pt>
                <c:pt idx="23">
                  <c:v>21.38000607</c:v>
                </c:pt>
                <c:pt idx="24">
                  <c:v>21.537117009999999</c:v>
                </c:pt>
                <c:pt idx="25">
                  <c:v>21.78235622</c:v>
                </c:pt>
                <c:pt idx="26">
                  <c:v>22.14854674</c:v>
                </c:pt>
                <c:pt idx="27">
                  <c:v>22.314149140000001</c:v>
                </c:pt>
                <c:pt idx="28">
                  <c:v>22.72034708</c:v>
                </c:pt>
                <c:pt idx="29">
                  <c:v>22.841918769999999</c:v>
                </c:pt>
                <c:pt idx="30">
                  <c:v>22.637486729999999</c:v>
                </c:pt>
                <c:pt idx="31">
                  <c:v>22.356360649999999</c:v>
                </c:pt>
                <c:pt idx="32">
                  <c:v>22.102440219999998</c:v>
                </c:pt>
                <c:pt idx="33">
                  <c:v>21.956589709999999</c:v>
                </c:pt>
                <c:pt idx="34">
                  <c:v>21.941167660000001</c:v>
                </c:pt>
                <c:pt idx="35">
                  <c:v>21.800099620000001</c:v>
                </c:pt>
                <c:pt idx="36">
                  <c:v>21.992472729999999</c:v>
                </c:pt>
                <c:pt idx="37">
                  <c:v>21.992265790000001</c:v>
                </c:pt>
                <c:pt idx="38">
                  <c:v>21.897354969999999</c:v>
                </c:pt>
                <c:pt idx="39">
                  <c:v>21.863362039999998</c:v>
                </c:pt>
                <c:pt idx="40">
                  <c:v>22.04595724</c:v>
                </c:pt>
                <c:pt idx="41">
                  <c:v>22.067177879999999</c:v>
                </c:pt>
                <c:pt idx="42">
                  <c:v>22.13258531</c:v>
                </c:pt>
                <c:pt idx="43">
                  <c:v>21.736653279999999</c:v>
                </c:pt>
                <c:pt idx="44">
                  <c:v>21.536003610000002</c:v>
                </c:pt>
                <c:pt idx="45">
                  <c:v>21.37202074</c:v>
                </c:pt>
                <c:pt idx="46">
                  <c:v>21.202948330000002</c:v>
                </c:pt>
                <c:pt idx="47">
                  <c:v>21.052368229999999</c:v>
                </c:pt>
                <c:pt idx="48">
                  <c:v>20.95066886</c:v>
                </c:pt>
                <c:pt idx="49">
                  <c:v>20.842542890000001</c:v>
                </c:pt>
                <c:pt idx="50">
                  <c:v>20.665590519999999</c:v>
                </c:pt>
                <c:pt idx="51">
                  <c:v>20.597148390000001</c:v>
                </c:pt>
                <c:pt idx="52">
                  <c:v>20.28092874</c:v>
                </c:pt>
                <c:pt idx="53">
                  <c:v>20.145967150000001</c:v>
                </c:pt>
                <c:pt idx="54">
                  <c:v>19.993953789999999</c:v>
                </c:pt>
                <c:pt idx="55">
                  <c:v>20.18819573</c:v>
                </c:pt>
                <c:pt idx="56">
                  <c:v>19.938279009999999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48E2-4D11-A638-2CA58FFA49D4}"/>
            </c:ext>
          </c:extLst>
        </c:ser>
        <c:ser>
          <c:idx val="26"/>
          <c:order val="26"/>
          <c:tx>
            <c:strRef>
              <c:f>Munka2!$A$77:$B$77</c:f>
              <c:strCache>
                <c:ptCount val="2"/>
                <c:pt idx="0">
                  <c:v>4</c:v>
                </c:pt>
                <c:pt idx="1">
                  <c:v>LVA</c:v>
                </c:pt>
              </c:strCache>
            </c:strRef>
          </c:tx>
          <c:spPr>
            <a:ln w="127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Munka2!$C$77:$BG$77</c:f>
              <c:numCache>
                <c:formatCode>0.0000</c:formatCode>
                <c:ptCount val="57"/>
                <c:pt idx="0">
                  <c:v>20.240109149999999</c:v>
                </c:pt>
                <c:pt idx="1">
                  <c:v>20.2811731</c:v>
                </c:pt>
                <c:pt idx="2">
                  <c:v>20.403743760000001</c:v>
                </c:pt>
                <c:pt idx="3">
                  <c:v>20.627569810000001</c:v>
                </c:pt>
                <c:pt idx="4">
                  <c:v>20.821318649999998</c:v>
                </c:pt>
                <c:pt idx="5">
                  <c:v>20.792576960000002</c:v>
                </c:pt>
                <c:pt idx="6">
                  <c:v>20.815037289999999</c:v>
                </c:pt>
                <c:pt idx="7">
                  <c:v>20.93957417</c:v>
                </c:pt>
                <c:pt idx="8">
                  <c:v>21.06422113</c:v>
                </c:pt>
                <c:pt idx="9">
                  <c:v>21.142931189999999</c:v>
                </c:pt>
                <c:pt idx="10">
                  <c:v>21.460515170000001</c:v>
                </c:pt>
                <c:pt idx="11">
                  <c:v>21.565624150000001</c:v>
                </c:pt>
                <c:pt idx="12">
                  <c:v>21.539069730000001</c:v>
                </c:pt>
                <c:pt idx="13">
                  <c:v>21.69770149</c:v>
                </c:pt>
                <c:pt idx="14">
                  <c:v>21.855346430000001</c:v>
                </c:pt>
                <c:pt idx="15">
                  <c:v>21.877160279999998</c:v>
                </c:pt>
                <c:pt idx="16">
                  <c:v>21.994379049999999</c:v>
                </c:pt>
                <c:pt idx="17">
                  <c:v>21.814973200000001</c:v>
                </c:pt>
                <c:pt idx="18">
                  <c:v>22.056099</c:v>
                </c:pt>
                <c:pt idx="19">
                  <c:v>22.072809289999999</c:v>
                </c:pt>
                <c:pt idx="20">
                  <c:v>21.975063899999999</c:v>
                </c:pt>
                <c:pt idx="21">
                  <c:v>21.61691403</c:v>
                </c:pt>
                <c:pt idx="22">
                  <c:v>21.688861859999999</c:v>
                </c:pt>
                <c:pt idx="23">
                  <c:v>21.76564544</c:v>
                </c:pt>
                <c:pt idx="24">
                  <c:v>21.957995919999998</c:v>
                </c:pt>
                <c:pt idx="25">
                  <c:v>22.269247409999998</c:v>
                </c:pt>
                <c:pt idx="26">
                  <c:v>22.36562331</c:v>
                </c:pt>
                <c:pt idx="27">
                  <c:v>22.651586600000002</c:v>
                </c:pt>
                <c:pt idx="28">
                  <c:v>23.294476459999998</c:v>
                </c:pt>
                <c:pt idx="29">
                  <c:v>23.527112410000001</c:v>
                </c:pt>
                <c:pt idx="30">
                  <c:v>23.362825740000002</c:v>
                </c:pt>
                <c:pt idx="31">
                  <c:v>22.51861384</c:v>
                </c:pt>
                <c:pt idx="32">
                  <c:v>22.32107169</c:v>
                </c:pt>
                <c:pt idx="33">
                  <c:v>22.262174399999999</c:v>
                </c:pt>
                <c:pt idx="34">
                  <c:v>22.120090340000001</c:v>
                </c:pt>
                <c:pt idx="35">
                  <c:v>22.044554489999999</c:v>
                </c:pt>
                <c:pt idx="36">
                  <c:v>22.02123727</c:v>
                </c:pt>
                <c:pt idx="37">
                  <c:v>21.935058919999999</c:v>
                </c:pt>
                <c:pt idx="38">
                  <c:v>21.666686840000001</c:v>
                </c:pt>
                <c:pt idx="39">
                  <c:v>21.622820569999998</c:v>
                </c:pt>
                <c:pt idx="40">
                  <c:v>21.649812900000001</c:v>
                </c:pt>
                <c:pt idx="41">
                  <c:v>21.562969710000001</c:v>
                </c:pt>
                <c:pt idx="42">
                  <c:v>21.430044939999998</c:v>
                </c:pt>
                <c:pt idx="43">
                  <c:v>21.257549019999999</c:v>
                </c:pt>
                <c:pt idx="44">
                  <c:v>20.935523679999999</c:v>
                </c:pt>
                <c:pt idx="45">
                  <c:v>20.753212139999999</c:v>
                </c:pt>
                <c:pt idx="46">
                  <c:v>20.651729830000001</c:v>
                </c:pt>
                <c:pt idx="47">
                  <c:v>20.484779</c:v>
                </c:pt>
                <c:pt idx="48">
                  <c:v>20.3616356</c:v>
                </c:pt>
                <c:pt idx="49">
                  <c:v>20.373541100000001</c:v>
                </c:pt>
                <c:pt idx="50">
                  <c:v>20.15830545</c:v>
                </c:pt>
                <c:pt idx="51">
                  <c:v>20.104365609999999</c:v>
                </c:pt>
                <c:pt idx="52">
                  <c:v>19.991375869999999</c:v>
                </c:pt>
                <c:pt idx="53">
                  <c:v>19.863710260000001</c:v>
                </c:pt>
                <c:pt idx="54">
                  <c:v>19.725096669999999</c:v>
                </c:pt>
                <c:pt idx="55">
                  <c:v>19.187319110000001</c:v>
                </c:pt>
                <c:pt idx="56">
                  <c:v>18.71395025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48E2-4D11-A638-2CA58FFA49D4}"/>
            </c:ext>
          </c:extLst>
        </c:ser>
        <c:ser>
          <c:idx val="27"/>
          <c:order val="27"/>
          <c:tx>
            <c:strRef>
              <c:f>Munka2!$A$78:$B$78</c:f>
              <c:strCache>
                <c:ptCount val="2"/>
                <c:pt idx="0">
                  <c:v>4</c:v>
                </c:pt>
                <c:pt idx="1">
                  <c:v>UKR</c:v>
                </c:pt>
              </c:strCache>
            </c:strRef>
          </c:tx>
          <c:spPr>
            <a:ln w="127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Munka2!$C$78:$BG$78</c:f>
              <c:numCache>
                <c:formatCode>0.0000</c:formatCode>
                <c:ptCount val="57"/>
                <c:pt idx="0">
                  <c:v>19.69758581</c:v>
                </c:pt>
                <c:pt idx="1">
                  <c:v>19.801367339999999</c:v>
                </c:pt>
                <c:pt idx="2">
                  <c:v>20.014858440000001</c:v>
                </c:pt>
                <c:pt idx="3">
                  <c:v>20.10871801</c:v>
                </c:pt>
                <c:pt idx="4">
                  <c:v>20.447033090000001</c:v>
                </c:pt>
                <c:pt idx="5">
                  <c:v>20.5743005</c:v>
                </c:pt>
                <c:pt idx="6">
                  <c:v>20.493846990000002</c:v>
                </c:pt>
                <c:pt idx="7">
                  <c:v>20.574216020000001</c:v>
                </c:pt>
                <c:pt idx="8">
                  <c:v>20.58265239</c:v>
                </c:pt>
                <c:pt idx="9">
                  <c:v>20.707815440000001</c:v>
                </c:pt>
                <c:pt idx="10">
                  <c:v>20.812794440000001</c:v>
                </c:pt>
                <c:pt idx="11">
                  <c:v>20.849408969999999</c:v>
                </c:pt>
                <c:pt idx="12">
                  <c:v>21.076897169999999</c:v>
                </c:pt>
                <c:pt idx="13">
                  <c:v>21.207722279999999</c:v>
                </c:pt>
                <c:pt idx="14">
                  <c:v>21.321406060000001</c:v>
                </c:pt>
                <c:pt idx="15">
                  <c:v>21.48762314</c:v>
                </c:pt>
                <c:pt idx="16">
                  <c:v>21.483620429999998</c:v>
                </c:pt>
                <c:pt idx="17">
                  <c:v>21.486448979999999</c:v>
                </c:pt>
                <c:pt idx="18">
                  <c:v>21.567697800000001</c:v>
                </c:pt>
                <c:pt idx="19">
                  <c:v>21.699221990000002</c:v>
                </c:pt>
                <c:pt idx="20">
                  <c:v>21.630315419999999</c:v>
                </c:pt>
                <c:pt idx="21">
                  <c:v>21.028989679999999</c:v>
                </c:pt>
                <c:pt idx="22">
                  <c:v>21.24045894</c:v>
                </c:pt>
                <c:pt idx="23">
                  <c:v>21.30496591</c:v>
                </c:pt>
                <c:pt idx="24">
                  <c:v>21.419249239999999</c:v>
                </c:pt>
                <c:pt idx="25">
                  <c:v>21.65192845</c:v>
                </c:pt>
                <c:pt idx="26">
                  <c:v>21.955555669999999</c:v>
                </c:pt>
                <c:pt idx="27">
                  <c:v>22.12859817</c:v>
                </c:pt>
                <c:pt idx="28">
                  <c:v>22.395256060000001</c:v>
                </c:pt>
                <c:pt idx="29">
                  <c:v>22.621836080000001</c:v>
                </c:pt>
                <c:pt idx="30">
                  <c:v>22.906487890000001</c:v>
                </c:pt>
                <c:pt idx="31">
                  <c:v>22.765907519999999</c:v>
                </c:pt>
                <c:pt idx="32">
                  <c:v>22.49054289</c:v>
                </c:pt>
                <c:pt idx="33">
                  <c:v>22.098318580000001</c:v>
                </c:pt>
                <c:pt idx="34">
                  <c:v>22.215195019999999</c:v>
                </c:pt>
                <c:pt idx="35">
                  <c:v>22.290433109999999</c:v>
                </c:pt>
                <c:pt idx="36">
                  <c:v>22.145248550000002</c:v>
                </c:pt>
                <c:pt idx="37">
                  <c:v>22.063476640000001</c:v>
                </c:pt>
                <c:pt idx="38">
                  <c:v>21.903278400000001</c:v>
                </c:pt>
                <c:pt idx="39">
                  <c:v>21.832971270000002</c:v>
                </c:pt>
                <c:pt idx="40">
                  <c:v>21.824036410000001</c:v>
                </c:pt>
                <c:pt idx="41">
                  <c:v>21.591312769999998</c:v>
                </c:pt>
                <c:pt idx="42">
                  <c:v>21.517460620000001</c:v>
                </c:pt>
                <c:pt idx="43">
                  <c:v>21.38858123</c:v>
                </c:pt>
                <c:pt idx="44">
                  <c:v>21.000000549999999</c:v>
                </c:pt>
                <c:pt idx="45">
                  <c:v>20.706433579999999</c:v>
                </c:pt>
                <c:pt idx="46">
                  <c:v>20.5077383</c:v>
                </c:pt>
                <c:pt idx="47">
                  <c:v>20.321124050000002</c:v>
                </c:pt>
                <c:pt idx="48">
                  <c:v>20.191851830000001</c:v>
                </c:pt>
                <c:pt idx="49">
                  <c:v>20.297867969999999</c:v>
                </c:pt>
                <c:pt idx="50">
                  <c:v>19.850628749999998</c:v>
                </c:pt>
                <c:pt idx="51">
                  <c:v>19.733277869999998</c:v>
                </c:pt>
                <c:pt idx="52">
                  <c:v>19.639695140000001</c:v>
                </c:pt>
                <c:pt idx="53">
                  <c:v>19.433757490000001</c:v>
                </c:pt>
                <c:pt idx="54">
                  <c:v>19.238939810000002</c:v>
                </c:pt>
                <c:pt idx="55">
                  <c:v>19.703084530000002</c:v>
                </c:pt>
                <c:pt idx="56">
                  <c:v>19.941610610000001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48E2-4D11-A638-2CA58FFA49D4}"/>
            </c:ext>
          </c:extLst>
        </c:ser>
        <c:ser>
          <c:idx val="28"/>
          <c:order val="28"/>
          <c:tx>
            <c:strRef>
              <c:f>Munka2!$A$79:$B$79</c:f>
              <c:strCache>
                <c:ptCount val="2"/>
                <c:pt idx="0">
                  <c:v>5</c:v>
                </c:pt>
                <c:pt idx="1">
                  <c:v>FRA</c:v>
                </c:pt>
              </c:strCache>
            </c:strRef>
          </c:tx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Munka2!$C$79:$BG$79</c:f>
              <c:numCache>
                <c:formatCode>0.0000</c:formatCode>
                <c:ptCount val="57"/>
                <c:pt idx="0">
                  <c:v>19.077722489999999</c:v>
                </c:pt>
                <c:pt idx="1">
                  <c:v>19.149752580000001</c:v>
                </c:pt>
                <c:pt idx="2">
                  <c:v>18.991629410000002</c:v>
                </c:pt>
                <c:pt idx="3">
                  <c:v>18.869390660000001</c:v>
                </c:pt>
                <c:pt idx="4">
                  <c:v>18.958655319999998</c:v>
                </c:pt>
                <c:pt idx="5">
                  <c:v>18.740703119999999</c:v>
                </c:pt>
                <c:pt idx="6">
                  <c:v>18.742514740000001</c:v>
                </c:pt>
                <c:pt idx="7">
                  <c:v>18.842782270000001</c:v>
                </c:pt>
                <c:pt idx="8">
                  <c:v>18.52288025</c:v>
                </c:pt>
                <c:pt idx="9">
                  <c:v>18.57889187</c:v>
                </c:pt>
                <c:pt idx="10">
                  <c:v>18.47506126</c:v>
                </c:pt>
                <c:pt idx="11">
                  <c:v>18.529500429999999</c:v>
                </c:pt>
                <c:pt idx="12">
                  <c:v>18.615107760000001</c:v>
                </c:pt>
                <c:pt idx="13">
                  <c:v>18.410377</c:v>
                </c:pt>
                <c:pt idx="14">
                  <c:v>18.525643590000001</c:v>
                </c:pt>
                <c:pt idx="15">
                  <c:v>18.434313459999998</c:v>
                </c:pt>
                <c:pt idx="16">
                  <c:v>18.189136980000001</c:v>
                </c:pt>
                <c:pt idx="17">
                  <c:v>18.347408850000001</c:v>
                </c:pt>
                <c:pt idx="18">
                  <c:v>18.089860949999998</c:v>
                </c:pt>
                <c:pt idx="19">
                  <c:v>18.235655059999999</c:v>
                </c:pt>
                <c:pt idx="20">
                  <c:v>18.047299290000002</c:v>
                </c:pt>
                <c:pt idx="21">
                  <c:v>18.025792760000002</c:v>
                </c:pt>
                <c:pt idx="22">
                  <c:v>18.02216825</c:v>
                </c:pt>
                <c:pt idx="23">
                  <c:v>17.93415375</c:v>
                </c:pt>
                <c:pt idx="24">
                  <c:v>17.910073449999999</c:v>
                </c:pt>
                <c:pt idx="25">
                  <c:v>17.729714749999999</c:v>
                </c:pt>
                <c:pt idx="26">
                  <c:v>17.884853110000002</c:v>
                </c:pt>
                <c:pt idx="27">
                  <c:v>17.910121520000001</c:v>
                </c:pt>
                <c:pt idx="28">
                  <c:v>17.8222539</c:v>
                </c:pt>
                <c:pt idx="29">
                  <c:v>17.932890130000001</c:v>
                </c:pt>
                <c:pt idx="30">
                  <c:v>17.757909980000001</c:v>
                </c:pt>
                <c:pt idx="31">
                  <c:v>17.633635300000002</c:v>
                </c:pt>
                <c:pt idx="32">
                  <c:v>17.437766190000001</c:v>
                </c:pt>
                <c:pt idx="33">
                  <c:v>17.268853190000002</c:v>
                </c:pt>
                <c:pt idx="34">
                  <c:v>17.093464950000001</c:v>
                </c:pt>
                <c:pt idx="35">
                  <c:v>17.048213000000001</c:v>
                </c:pt>
                <c:pt idx="36">
                  <c:v>17.026006580000001</c:v>
                </c:pt>
                <c:pt idx="37">
                  <c:v>16.863398750000002</c:v>
                </c:pt>
                <c:pt idx="38">
                  <c:v>16.592819070000001</c:v>
                </c:pt>
                <c:pt idx="39">
                  <c:v>16.701473849999999</c:v>
                </c:pt>
                <c:pt idx="40">
                  <c:v>16.475341050000001</c:v>
                </c:pt>
                <c:pt idx="41">
                  <c:v>16.55486187</c:v>
                </c:pt>
                <c:pt idx="42">
                  <c:v>16.32421613</c:v>
                </c:pt>
                <c:pt idx="43">
                  <c:v>16.225705080000001</c:v>
                </c:pt>
                <c:pt idx="44">
                  <c:v>16.217299130000001</c:v>
                </c:pt>
                <c:pt idx="45">
                  <c:v>16.245305160000001</c:v>
                </c:pt>
                <c:pt idx="46">
                  <c:v>16.29402674</c:v>
                </c:pt>
                <c:pt idx="47">
                  <c:v>16.055966430000002</c:v>
                </c:pt>
                <c:pt idx="48">
                  <c:v>16.134339489999999</c:v>
                </c:pt>
                <c:pt idx="49">
                  <c:v>16.141506060000001</c:v>
                </c:pt>
                <c:pt idx="50">
                  <c:v>16.018629969999999</c:v>
                </c:pt>
                <c:pt idx="51">
                  <c:v>16.085045579999999</c:v>
                </c:pt>
                <c:pt idx="52">
                  <c:v>16.004959289999999</c:v>
                </c:pt>
                <c:pt idx="53">
                  <c:v>16.093944560000001</c:v>
                </c:pt>
                <c:pt idx="54">
                  <c:v>16.002612679999999</c:v>
                </c:pt>
                <c:pt idx="55">
                  <c:v>15.70655333</c:v>
                </c:pt>
                <c:pt idx="56">
                  <c:v>16.065755360000001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48E2-4D11-A638-2CA58FFA49D4}"/>
            </c:ext>
          </c:extLst>
        </c:ser>
        <c:ser>
          <c:idx val="29"/>
          <c:order val="29"/>
          <c:tx>
            <c:strRef>
              <c:f>Munka2!$A$80:$B$80</c:f>
              <c:strCache>
                <c:ptCount val="2"/>
                <c:pt idx="0">
                  <c:v>5</c:v>
                </c:pt>
                <c:pt idx="1">
                  <c:v>HRV</c:v>
                </c:pt>
              </c:strCache>
            </c:strRef>
          </c:tx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Munka2!$C$80:$BG$80</c:f>
              <c:numCache>
                <c:formatCode>0.0000</c:formatCode>
                <c:ptCount val="57"/>
                <c:pt idx="0">
                  <c:v>20.37919642</c:v>
                </c:pt>
                <c:pt idx="1">
                  <c:v>20.207589259999999</c:v>
                </c:pt>
                <c:pt idx="2">
                  <c:v>20.144007770000002</c:v>
                </c:pt>
                <c:pt idx="3">
                  <c:v>20.057068430000001</c:v>
                </c:pt>
                <c:pt idx="4">
                  <c:v>19.945359669999998</c:v>
                </c:pt>
                <c:pt idx="5">
                  <c:v>19.873497459999999</c:v>
                </c:pt>
                <c:pt idx="6">
                  <c:v>19.713235770000001</c:v>
                </c:pt>
                <c:pt idx="7">
                  <c:v>19.602218140000002</c:v>
                </c:pt>
                <c:pt idx="8">
                  <c:v>19.407057139999999</c:v>
                </c:pt>
                <c:pt idx="9">
                  <c:v>19.263620599999999</c:v>
                </c:pt>
                <c:pt idx="10">
                  <c:v>19.052135010000001</c:v>
                </c:pt>
                <c:pt idx="11">
                  <c:v>18.972917519999999</c:v>
                </c:pt>
                <c:pt idx="12">
                  <c:v>18.923136469999999</c:v>
                </c:pt>
                <c:pt idx="13">
                  <c:v>18.961073020000001</c:v>
                </c:pt>
                <c:pt idx="14">
                  <c:v>18.946232680000001</c:v>
                </c:pt>
                <c:pt idx="15">
                  <c:v>19.13151526</c:v>
                </c:pt>
                <c:pt idx="16">
                  <c:v>19.17404552</c:v>
                </c:pt>
                <c:pt idx="17">
                  <c:v>19.178813640000001</c:v>
                </c:pt>
                <c:pt idx="18">
                  <c:v>19.355632709999998</c:v>
                </c:pt>
                <c:pt idx="19">
                  <c:v>19.004501269999999</c:v>
                </c:pt>
                <c:pt idx="20">
                  <c:v>18.707759079999999</c:v>
                </c:pt>
                <c:pt idx="21">
                  <c:v>18.45897098</c:v>
                </c:pt>
                <c:pt idx="22">
                  <c:v>18.326447420000001</c:v>
                </c:pt>
                <c:pt idx="23">
                  <c:v>18.224142149999999</c:v>
                </c:pt>
                <c:pt idx="24">
                  <c:v>18.113707730000002</c:v>
                </c:pt>
                <c:pt idx="25">
                  <c:v>18.062466229999998</c:v>
                </c:pt>
                <c:pt idx="26">
                  <c:v>19.652581869999999</c:v>
                </c:pt>
                <c:pt idx="27">
                  <c:v>18.152487390000001</c:v>
                </c:pt>
                <c:pt idx="28">
                  <c:v>17.891896809999999</c:v>
                </c:pt>
                <c:pt idx="29">
                  <c:v>17.655938079999999</c:v>
                </c:pt>
                <c:pt idx="30">
                  <c:v>17.94245025</c:v>
                </c:pt>
                <c:pt idx="31">
                  <c:v>17.411671680000001</c:v>
                </c:pt>
                <c:pt idx="32">
                  <c:v>17.332530129999999</c:v>
                </c:pt>
                <c:pt idx="33">
                  <c:v>17.22037899</c:v>
                </c:pt>
                <c:pt idx="34">
                  <c:v>17.078945489999999</c:v>
                </c:pt>
                <c:pt idx="35">
                  <c:v>16.840797269999999</c:v>
                </c:pt>
                <c:pt idx="36">
                  <c:v>16.738458529999999</c:v>
                </c:pt>
                <c:pt idx="37">
                  <c:v>16.627648900000001</c:v>
                </c:pt>
                <c:pt idx="38">
                  <c:v>16.53266408</c:v>
                </c:pt>
                <c:pt idx="39">
                  <c:v>16.294990210000002</c:v>
                </c:pt>
                <c:pt idx="40">
                  <c:v>16.250192519999999</c:v>
                </c:pt>
                <c:pt idx="41">
                  <c:v>16.112374370000001</c:v>
                </c:pt>
                <c:pt idx="42">
                  <c:v>16.124342760000001</c:v>
                </c:pt>
                <c:pt idx="43">
                  <c:v>16.04487258</c:v>
                </c:pt>
                <c:pt idx="44">
                  <c:v>15.958281879999999</c:v>
                </c:pt>
                <c:pt idx="45">
                  <c:v>15.912913359999999</c:v>
                </c:pt>
                <c:pt idx="46">
                  <c:v>15.94153861</c:v>
                </c:pt>
                <c:pt idx="47">
                  <c:v>15.95968725</c:v>
                </c:pt>
                <c:pt idx="48">
                  <c:v>15.95608479</c:v>
                </c:pt>
                <c:pt idx="49">
                  <c:v>15.953774900000001</c:v>
                </c:pt>
                <c:pt idx="50">
                  <c:v>15.925311900000001</c:v>
                </c:pt>
                <c:pt idx="51">
                  <c:v>15.974180860000001</c:v>
                </c:pt>
                <c:pt idx="52">
                  <c:v>15.92019745</c:v>
                </c:pt>
                <c:pt idx="53">
                  <c:v>15.952952720000001</c:v>
                </c:pt>
                <c:pt idx="54">
                  <c:v>15.8756491</c:v>
                </c:pt>
                <c:pt idx="55">
                  <c:v>15.856196730000001</c:v>
                </c:pt>
                <c:pt idx="56">
                  <c:v>15.89680845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48E2-4D11-A638-2CA58FFA49D4}"/>
            </c:ext>
          </c:extLst>
        </c:ser>
        <c:ser>
          <c:idx val="30"/>
          <c:order val="30"/>
          <c:tx>
            <c:strRef>
              <c:f>Munka2!$A$81:$B$81</c:f>
              <c:strCache>
                <c:ptCount val="2"/>
                <c:pt idx="0">
                  <c:v>5</c:v>
                </c:pt>
                <c:pt idx="1">
                  <c:v>MNE</c:v>
                </c:pt>
              </c:strCache>
            </c:strRef>
          </c:tx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Munka2!$C$81:$BG$81</c:f>
              <c:numCache>
                <c:formatCode>0.0000</c:formatCode>
                <c:ptCount val="57"/>
                <c:pt idx="0">
                  <c:v>21.708878290000001</c:v>
                </c:pt>
                <c:pt idx="1">
                  <c:v>21.448999690000001</c:v>
                </c:pt>
                <c:pt idx="2">
                  <c:v>21.409730289999999</c:v>
                </c:pt>
                <c:pt idx="3">
                  <c:v>21.25145088</c:v>
                </c:pt>
                <c:pt idx="4">
                  <c:v>21.21779561</c:v>
                </c:pt>
                <c:pt idx="5">
                  <c:v>21.058611410000001</c:v>
                </c:pt>
                <c:pt idx="6">
                  <c:v>20.962954100000001</c:v>
                </c:pt>
                <c:pt idx="7">
                  <c:v>20.633392929999999</c:v>
                </c:pt>
                <c:pt idx="8">
                  <c:v>20.48175985</c:v>
                </c:pt>
                <c:pt idx="9">
                  <c:v>20.240112190000001</c:v>
                </c:pt>
                <c:pt idx="10">
                  <c:v>20.13548059</c:v>
                </c:pt>
                <c:pt idx="11">
                  <c:v>19.994725840000001</c:v>
                </c:pt>
                <c:pt idx="12">
                  <c:v>19.957104210000001</c:v>
                </c:pt>
                <c:pt idx="13">
                  <c:v>19.92733556</c:v>
                </c:pt>
                <c:pt idx="14">
                  <c:v>20.36144423</c:v>
                </c:pt>
                <c:pt idx="15">
                  <c:v>19.665632460000001</c:v>
                </c:pt>
                <c:pt idx="16">
                  <c:v>19.702685630000001</c:v>
                </c:pt>
                <c:pt idx="17">
                  <c:v>19.662125199999998</c:v>
                </c:pt>
                <c:pt idx="18">
                  <c:v>19.69218098</c:v>
                </c:pt>
                <c:pt idx="19">
                  <c:v>19.605330769999998</c:v>
                </c:pt>
                <c:pt idx="20">
                  <c:v>19.432322299999999</c:v>
                </c:pt>
                <c:pt idx="21">
                  <c:v>19.498651089999999</c:v>
                </c:pt>
                <c:pt idx="22">
                  <c:v>19.29612697</c:v>
                </c:pt>
                <c:pt idx="23">
                  <c:v>19.300717939999998</c:v>
                </c:pt>
                <c:pt idx="24">
                  <c:v>19.286900070000002</c:v>
                </c:pt>
                <c:pt idx="25">
                  <c:v>19.482695410000002</c:v>
                </c:pt>
                <c:pt idx="26">
                  <c:v>19.49155884</c:v>
                </c:pt>
                <c:pt idx="27">
                  <c:v>19.256142069999999</c:v>
                </c:pt>
                <c:pt idx="28">
                  <c:v>19.164633349999999</c:v>
                </c:pt>
                <c:pt idx="29">
                  <c:v>18.570587710000002</c:v>
                </c:pt>
                <c:pt idx="30">
                  <c:v>18.736591090000001</c:v>
                </c:pt>
                <c:pt idx="31">
                  <c:v>18.42164008</c:v>
                </c:pt>
                <c:pt idx="32">
                  <c:v>18.386679879999999</c:v>
                </c:pt>
                <c:pt idx="33">
                  <c:v>18.384583979999999</c:v>
                </c:pt>
                <c:pt idx="34">
                  <c:v>18.093961629999999</c:v>
                </c:pt>
                <c:pt idx="35">
                  <c:v>17.810268350000001</c:v>
                </c:pt>
                <c:pt idx="36">
                  <c:v>17.82534236</c:v>
                </c:pt>
                <c:pt idx="37">
                  <c:v>17.676874300000001</c:v>
                </c:pt>
                <c:pt idx="38">
                  <c:v>17.51933099</c:v>
                </c:pt>
                <c:pt idx="39">
                  <c:v>17.434317020000002</c:v>
                </c:pt>
                <c:pt idx="40">
                  <c:v>17.278343150000001</c:v>
                </c:pt>
                <c:pt idx="41">
                  <c:v>17.214176500000001</c:v>
                </c:pt>
                <c:pt idx="42">
                  <c:v>17.026048119999999</c:v>
                </c:pt>
                <c:pt idx="43">
                  <c:v>16.979680399999999</c:v>
                </c:pt>
                <c:pt idx="44">
                  <c:v>16.829856849999999</c:v>
                </c:pt>
                <c:pt idx="45">
                  <c:v>16.800329269999999</c:v>
                </c:pt>
                <c:pt idx="46">
                  <c:v>16.781814560000001</c:v>
                </c:pt>
                <c:pt idx="47">
                  <c:v>16.548307090000002</c:v>
                </c:pt>
                <c:pt idx="48">
                  <c:v>16.63532275</c:v>
                </c:pt>
                <c:pt idx="49">
                  <c:v>16.611016939999999</c:v>
                </c:pt>
                <c:pt idx="50">
                  <c:v>16.45574603</c:v>
                </c:pt>
                <c:pt idx="51">
                  <c:v>16.505243610000001</c:v>
                </c:pt>
                <c:pt idx="52">
                  <c:v>16.411742820000001</c:v>
                </c:pt>
                <c:pt idx="53">
                  <c:v>16.353846570000002</c:v>
                </c:pt>
                <c:pt idx="54">
                  <c:v>16.368462789999999</c:v>
                </c:pt>
                <c:pt idx="55">
                  <c:v>16.373602049999999</c:v>
                </c:pt>
                <c:pt idx="56">
                  <c:v>16.344929919999998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48E2-4D11-A638-2CA58FFA49D4}"/>
            </c:ext>
          </c:extLst>
        </c:ser>
        <c:ser>
          <c:idx val="31"/>
          <c:order val="31"/>
          <c:tx>
            <c:strRef>
              <c:f>Munka2!$A$82:$B$82</c:f>
              <c:strCache>
                <c:ptCount val="2"/>
                <c:pt idx="0">
                  <c:v>5</c:v>
                </c:pt>
                <c:pt idx="1">
                  <c:v>POL</c:v>
                </c:pt>
              </c:strCache>
            </c:strRef>
          </c:tx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Munka2!$C$82:$BG$82</c:f>
              <c:numCache>
                <c:formatCode>0.0000</c:formatCode>
                <c:ptCount val="57"/>
                <c:pt idx="0">
                  <c:v>18.623298470000002</c:v>
                </c:pt>
                <c:pt idx="1">
                  <c:v>18.622031199999999</c:v>
                </c:pt>
                <c:pt idx="2">
                  <c:v>18.370361509999999</c:v>
                </c:pt>
                <c:pt idx="3">
                  <c:v>18.457818140000001</c:v>
                </c:pt>
                <c:pt idx="4">
                  <c:v>18.396023769999999</c:v>
                </c:pt>
                <c:pt idx="5">
                  <c:v>18.358447200000001</c:v>
                </c:pt>
                <c:pt idx="6">
                  <c:v>18.138962960000001</c:v>
                </c:pt>
                <c:pt idx="7">
                  <c:v>18.254466709999999</c:v>
                </c:pt>
                <c:pt idx="8">
                  <c:v>18.154284100000002</c:v>
                </c:pt>
                <c:pt idx="9">
                  <c:v>18.063253400000001</c:v>
                </c:pt>
                <c:pt idx="10">
                  <c:v>18.299141680000002</c:v>
                </c:pt>
                <c:pt idx="11">
                  <c:v>18.67240344</c:v>
                </c:pt>
                <c:pt idx="12">
                  <c:v>18.99973164</c:v>
                </c:pt>
                <c:pt idx="13">
                  <c:v>18.940374479999999</c:v>
                </c:pt>
                <c:pt idx="14">
                  <c:v>19.106716509999998</c:v>
                </c:pt>
                <c:pt idx="15">
                  <c:v>19.273279800000001</c:v>
                </c:pt>
                <c:pt idx="16">
                  <c:v>19.262245199999999</c:v>
                </c:pt>
                <c:pt idx="17">
                  <c:v>19.232564400000001</c:v>
                </c:pt>
                <c:pt idx="18">
                  <c:v>19.295623469999999</c:v>
                </c:pt>
                <c:pt idx="19">
                  <c:v>19.444196089999998</c:v>
                </c:pt>
                <c:pt idx="20">
                  <c:v>19.337079769999999</c:v>
                </c:pt>
                <c:pt idx="21">
                  <c:v>19.44466156</c:v>
                </c:pt>
                <c:pt idx="22">
                  <c:v>19.5145552</c:v>
                </c:pt>
                <c:pt idx="23">
                  <c:v>19.61082244</c:v>
                </c:pt>
                <c:pt idx="24">
                  <c:v>19.90244281</c:v>
                </c:pt>
                <c:pt idx="25">
                  <c:v>20.026723480000001</c:v>
                </c:pt>
                <c:pt idx="26">
                  <c:v>20.21674484</c:v>
                </c:pt>
                <c:pt idx="27">
                  <c:v>20.103787579999999</c:v>
                </c:pt>
                <c:pt idx="28">
                  <c:v>19.370286100000001</c:v>
                </c:pt>
                <c:pt idx="29">
                  <c:v>19.385572799999998</c:v>
                </c:pt>
                <c:pt idx="30">
                  <c:v>19.475774449999999</c:v>
                </c:pt>
                <c:pt idx="31">
                  <c:v>18.967486820000001</c:v>
                </c:pt>
                <c:pt idx="32">
                  <c:v>19.042871529999999</c:v>
                </c:pt>
                <c:pt idx="33">
                  <c:v>19.073159520000001</c:v>
                </c:pt>
                <c:pt idx="34">
                  <c:v>19.061394230000001</c:v>
                </c:pt>
                <c:pt idx="35">
                  <c:v>18.913086589999999</c:v>
                </c:pt>
                <c:pt idx="36">
                  <c:v>18.835990979999998</c:v>
                </c:pt>
                <c:pt idx="37">
                  <c:v>18.867510630000002</c:v>
                </c:pt>
                <c:pt idx="38">
                  <c:v>18.732023600000002</c:v>
                </c:pt>
                <c:pt idx="39">
                  <c:v>19.041418889999999</c:v>
                </c:pt>
                <c:pt idx="40">
                  <c:v>19.168930540000002</c:v>
                </c:pt>
                <c:pt idx="41">
                  <c:v>19.395910130000001</c:v>
                </c:pt>
                <c:pt idx="42">
                  <c:v>19.463735979999999</c:v>
                </c:pt>
                <c:pt idx="43">
                  <c:v>19.3921931</c:v>
                </c:pt>
                <c:pt idx="44">
                  <c:v>19.174823379999999</c:v>
                </c:pt>
                <c:pt idx="45">
                  <c:v>19.03869547</c:v>
                </c:pt>
                <c:pt idx="46">
                  <c:v>19.115039079999999</c:v>
                </c:pt>
                <c:pt idx="47">
                  <c:v>19.087107970000002</c:v>
                </c:pt>
                <c:pt idx="48">
                  <c:v>18.936417089999999</c:v>
                </c:pt>
                <c:pt idx="49">
                  <c:v>18.723943739999999</c:v>
                </c:pt>
                <c:pt idx="50">
                  <c:v>18.67372228</c:v>
                </c:pt>
                <c:pt idx="51">
                  <c:v>18.779977760000001</c:v>
                </c:pt>
                <c:pt idx="52">
                  <c:v>18.56686977</c:v>
                </c:pt>
                <c:pt idx="53">
                  <c:v>18.662596270000002</c:v>
                </c:pt>
                <c:pt idx="54">
                  <c:v>18.759859800000001</c:v>
                </c:pt>
                <c:pt idx="55">
                  <c:v>18.016874999999999</c:v>
                </c:pt>
                <c:pt idx="56">
                  <c:v>17.810899330000002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48E2-4D11-A638-2CA58FFA49D4}"/>
            </c:ext>
          </c:extLst>
        </c:ser>
        <c:ser>
          <c:idx val="32"/>
          <c:order val="32"/>
          <c:tx>
            <c:strRef>
              <c:f>Munka2!$A$83:$B$83</c:f>
              <c:strCache>
                <c:ptCount val="2"/>
                <c:pt idx="0">
                  <c:v>5</c:v>
                </c:pt>
                <c:pt idx="1">
                  <c:v>ROU</c:v>
                </c:pt>
              </c:strCache>
            </c:strRef>
          </c:tx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Munka2!$C$83:$BG$83</c:f>
              <c:numCache>
                <c:formatCode>0.0000</c:formatCode>
                <c:ptCount val="57"/>
                <c:pt idx="0">
                  <c:v>19.26563852</c:v>
                </c:pt>
                <c:pt idx="1">
                  <c:v>18.725915189999998</c:v>
                </c:pt>
                <c:pt idx="2">
                  <c:v>19.468649790000001</c:v>
                </c:pt>
                <c:pt idx="3">
                  <c:v>19.52559574</c:v>
                </c:pt>
                <c:pt idx="4">
                  <c:v>19.77766506</c:v>
                </c:pt>
                <c:pt idx="5">
                  <c:v>19.49756013</c:v>
                </c:pt>
                <c:pt idx="6">
                  <c:v>19.38879901</c:v>
                </c:pt>
                <c:pt idx="7">
                  <c:v>19.062125730000002</c:v>
                </c:pt>
                <c:pt idx="8">
                  <c:v>19.283620160000002</c:v>
                </c:pt>
                <c:pt idx="9">
                  <c:v>18.81323072</c:v>
                </c:pt>
                <c:pt idx="10">
                  <c:v>18.878526619999999</c:v>
                </c:pt>
                <c:pt idx="11">
                  <c:v>18.819621609999999</c:v>
                </c:pt>
                <c:pt idx="12">
                  <c:v>19.03814539</c:v>
                </c:pt>
                <c:pt idx="13">
                  <c:v>18.86007528</c:v>
                </c:pt>
                <c:pt idx="14">
                  <c:v>19.034181400000001</c:v>
                </c:pt>
                <c:pt idx="15">
                  <c:v>19.207579089999999</c:v>
                </c:pt>
                <c:pt idx="16">
                  <c:v>19.100824429999999</c:v>
                </c:pt>
                <c:pt idx="17">
                  <c:v>18.920861240000001</c:v>
                </c:pt>
                <c:pt idx="18">
                  <c:v>19.063573869999999</c:v>
                </c:pt>
                <c:pt idx="19">
                  <c:v>19.078845260000001</c:v>
                </c:pt>
                <c:pt idx="20">
                  <c:v>19.345819840000001</c:v>
                </c:pt>
                <c:pt idx="21">
                  <c:v>19.198705140000001</c:v>
                </c:pt>
                <c:pt idx="22">
                  <c:v>19.533374510000002</c:v>
                </c:pt>
                <c:pt idx="23">
                  <c:v>19.516267240000001</c:v>
                </c:pt>
                <c:pt idx="24">
                  <c:v>19.621749220000002</c:v>
                </c:pt>
                <c:pt idx="25">
                  <c:v>19.393738580000001</c:v>
                </c:pt>
                <c:pt idx="26">
                  <c:v>19.307506440000001</c:v>
                </c:pt>
                <c:pt idx="27">
                  <c:v>19.630824230000002</c:v>
                </c:pt>
                <c:pt idx="28">
                  <c:v>19.63046976</c:v>
                </c:pt>
                <c:pt idx="29">
                  <c:v>19.75504342</c:v>
                </c:pt>
                <c:pt idx="30">
                  <c:v>19.813910459999999</c:v>
                </c:pt>
                <c:pt idx="31">
                  <c:v>19.966011980000001</c:v>
                </c:pt>
                <c:pt idx="32">
                  <c:v>19.949019379999999</c:v>
                </c:pt>
                <c:pt idx="33">
                  <c:v>19.642586040000001</c:v>
                </c:pt>
                <c:pt idx="34">
                  <c:v>19.40471174</c:v>
                </c:pt>
                <c:pt idx="35">
                  <c:v>19.200607590000001</c:v>
                </c:pt>
                <c:pt idx="36">
                  <c:v>19.241976399999999</c:v>
                </c:pt>
                <c:pt idx="37">
                  <c:v>19.481896750000001</c:v>
                </c:pt>
                <c:pt idx="38">
                  <c:v>19.665201589999999</c:v>
                </c:pt>
                <c:pt idx="39">
                  <c:v>19.69394599</c:v>
                </c:pt>
                <c:pt idx="40">
                  <c:v>19.381759339999999</c:v>
                </c:pt>
                <c:pt idx="41">
                  <c:v>19.140248289999999</c:v>
                </c:pt>
                <c:pt idx="42">
                  <c:v>18.81300164</c:v>
                </c:pt>
                <c:pt idx="43">
                  <c:v>18.824083120000001</c:v>
                </c:pt>
                <c:pt idx="44">
                  <c:v>18.798136199999998</c:v>
                </c:pt>
                <c:pt idx="45">
                  <c:v>18.705365369999999</c:v>
                </c:pt>
                <c:pt idx="46">
                  <c:v>18.612109870000001</c:v>
                </c:pt>
                <c:pt idx="47">
                  <c:v>18.578705249999999</c:v>
                </c:pt>
                <c:pt idx="48">
                  <c:v>18.459224679999998</c:v>
                </c:pt>
                <c:pt idx="49">
                  <c:v>18.392650589999999</c:v>
                </c:pt>
                <c:pt idx="50">
                  <c:v>18.304615859999998</c:v>
                </c:pt>
                <c:pt idx="51">
                  <c:v>18.216144979999999</c:v>
                </c:pt>
                <c:pt idx="52">
                  <c:v>18.203690689999998</c:v>
                </c:pt>
                <c:pt idx="53">
                  <c:v>18.123638329999999</c:v>
                </c:pt>
                <c:pt idx="54">
                  <c:v>17.938871899999999</c:v>
                </c:pt>
                <c:pt idx="55">
                  <c:v>17.649705010000002</c:v>
                </c:pt>
                <c:pt idx="56">
                  <c:v>17.32308248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48E2-4D11-A638-2CA58FFA49D4}"/>
            </c:ext>
          </c:extLst>
        </c:ser>
        <c:ser>
          <c:idx val="33"/>
          <c:order val="33"/>
          <c:tx>
            <c:strRef>
              <c:f>Munka2!$A$84:$B$84</c:f>
              <c:strCache>
                <c:ptCount val="2"/>
                <c:pt idx="0">
                  <c:v>5</c:v>
                </c:pt>
                <c:pt idx="1">
                  <c:v>SRB</c:v>
                </c:pt>
              </c:strCache>
            </c:strRef>
          </c:tx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Munka2!$C$84:$BG$84</c:f>
              <c:numCache>
                <c:formatCode>0.0000</c:formatCode>
                <c:ptCount val="57"/>
                <c:pt idx="0">
                  <c:v>21.274704209999999</c:v>
                </c:pt>
                <c:pt idx="1">
                  <c:v>20.92678789</c:v>
                </c:pt>
                <c:pt idx="2">
                  <c:v>20.93393245</c:v>
                </c:pt>
                <c:pt idx="3">
                  <c:v>20.84407114</c:v>
                </c:pt>
                <c:pt idx="4">
                  <c:v>20.768010440000001</c:v>
                </c:pt>
                <c:pt idx="5">
                  <c:v>20.60494533</c:v>
                </c:pt>
                <c:pt idx="6">
                  <c:v>20.473146150000002</c:v>
                </c:pt>
                <c:pt idx="7">
                  <c:v>20.252716660000001</c:v>
                </c:pt>
                <c:pt idx="8">
                  <c:v>20.039341270000001</c:v>
                </c:pt>
                <c:pt idx="9">
                  <c:v>19.864190650000001</c:v>
                </c:pt>
                <c:pt idx="10">
                  <c:v>19.765527429999999</c:v>
                </c:pt>
                <c:pt idx="11">
                  <c:v>19.611123339999999</c:v>
                </c:pt>
                <c:pt idx="12">
                  <c:v>19.481546890000001</c:v>
                </c:pt>
                <c:pt idx="13">
                  <c:v>19.476456670000001</c:v>
                </c:pt>
                <c:pt idx="14">
                  <c:v>19.47679604</c:v>
                </c:pt>
                <c:pt idx="15">
                  <c:v>19.397935109999999</c:v>
                </c:pt>
                <c:pt idx="16">
                  <c:v>19.407837199999999</c:v>
                </c:pt>
                <c:pt idx="17">
                  <c:v>19.408461599999999</c:v>
                </c:pt>
                <c:pt idx="18">
                  <c:v>19.49333854</c:v>
                </c:pt>
                <c:pt idx="19">
                  <c:v>19.44042889</c:v>
                </c:pt>
                <c:pt idx="20">
                  <c:v>19.314790009999999</c:v>
                </c:pt>
                <c:pt idx="21">
                  <c:v>19.235489319999999</c:v>
                </c:pt>
                <c:pt idx="22">
                  <c:v>19.11129257</c:v>
                </c:pt>
                <c:pt idx="23">
                  <c:v>18.943857489999999</c:v>
                </c:pt>
                <c:pt idx="24">
                  <c:v>18.805177279999999</c:v>
                </c:pt>
                <c:pt idx="25">
                  <c:v>18.619092949999999</c:v>
                </c:pt>
                <c:pt idx="26">
                  <c:v>18.43755766</c:v>
                </c:pt>
                <c:pt idx="27">
                  <c:v>18.309346380000001</c:v>
                </c:pt>
                <c:pt idx="28">
                  <c:v>18.16374944</c:v>
                </c:pt>
                <c:pt idx="29">
                  <c:v>17.994626149999998</c:v>
                </c:pt>
                <c:pt idx="30">
                  <c:v>17.872108130000001</c:v>
                </c:pt>
                <c:pt idx="31">
                  <c:v>17.77143379</c:v>
                </c:pt>
                <c:pt idx="32">
                  <c:v>17.680489909999999</c:v>
                </c:pt>
                <c:pt idx="33">
                  <c:v>17.939643790000002</c:v>
                </c:pt>
                <c:pt idx="34">
                  <c:v>19.488474660000001</c:v>
                </c:pt>
                <c:pt idx="35">
                  <c:v>17.36222077</c:v>
                </c:pt>
                <c:pt idx="36">
                  <c:v>17.306379069999998</c:v>
                </c:pt>
                <c:pt idx="37">
                  <c:v>17.232204719999999</c:v>
                </c:pt>
                <c:pt idx="38">
                  <c:v>17.169486809999999</c:v>
                </c:pt>
                <c:pt idx="39">
                  <c:v>17.109093940000001</c:v>
                </c:pt>
                <c:pt idx="40">
                  <c:v>17.029190289999999</c:v>
                </c:pt>
                <c:pt idx="41">
                  <c:v>16.971264099999999</c:v>
                </c:pt>
                <c:pt idx="42">
                  <c:v>16.906542760000001</c:v>
                </c:pt>
                <c:pt idx="43">
                  <c:v>16.83689575</c:v>
                </c:pt>
                <c:pt idx="44">
                  <c:v>16.81008482</c:v>
                </c:pt>
                <c:pt idx="45">
                  <c:v>16.70419489</c:v>
                </c:pt>
                <c:pt idx="46">
                  <c:v>16.63925562</c:v>
                </c:pt>
                <c:pt idx="47">
                  <c:v>16.558706870000002</c:v>
                </c:pt>
                <c:pt idx="48">
                  <c:v>16.52507962</c:v>
                </c:pt>
                <c:pt idx="49">
                  <c:v>16.44860383</c:v>
                </c:pt>
                <c:pt idx="50">
                  <c:v>16.335724599999999</c:v>
                </c:pt>
                <c:pt idx="51">
                  <c:v>16.330137369999999</c:v>
                </c:pt>
                <c:pt idx="52">
                  <c:v>16.225349829999999</c:v>
                </c:pt>
                <c:pt idx="53">
                  <c:v>16.153709119999998</c:v>
                </c:pt>
                <c:pt idx="54">
                  <c:v>16.063316749999998</c:v>
                </c:pt>
                <c:pt idx="55">
                  <c:v>15.75570504</c:v>
                </c:pt>
                <c:pt idx="56">
                  <c:v>15.25956072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48E2-4D11-A638-2CA58FFA49D4}"/>
            </c:ext>
          </c:extLst>
        </c:ser>
        <c:ser>
          <c:idx val="34"/>
          <c:order val="34"/>
          <c:tx>
            <c:strRef>
              <c:f>Munka2!$A$85:$B$85</c:f>
              <c:strCache>
                <c:ptCount val="2"/>
                <c:pt idx="0">
                  <c:v>5</c:v>
                </c:pt>
                <c:pt idx="1">
                  <c:v>SVK</c:v>
                </c:pt>
              </c:strCache>
            </c:strRef>
          </c:tx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Munka2!$C$85:$BG$85</c:f>
              <c:numCache>
                <c:formatCode>0.0000</c:formatCode>
                <c:ptCount val="57"/>
                <c:pt idx="0">
                  <c:v>17.199798779999998</c:v>
                </c:pt>
                <c:pt idx="1">
                  <c:v>17.230209469999998</c:v>
                </c:pt>
                <c:pt idx="2">
                  <c:v>17.609505769999998</c:v>
                </c:pt>
                <c:pt idx="3">
                  <c:v>17.686474270000001</c:v>
                </c:pt>
                <c:pt idx="4">
                  <c:v>18.00313169</c:v>
                </c:pt>
                <c:pt idx="5">
                  <c:v>17.84599085</c:v>
                </c:pt>
                <c:pt idx="6">
                  <c:v>17.82809438</c:v>
                </c:pt>
                <c:pt idx="7">
                  <c:v>18.204824139999999</c:v>
                </c:pt>
                <c:pt idx="8">
                  <c:v>18.27052638</c:v>
                </c:pt>
                <c:pt idx="9">
                  <c:v>18.156906020000001</c:v>
                </c:pt>
                <c:pt idx="10">
                  <c:v>18.155827779999999</c:v>
                </c:pt>
                <c:pt idx="11">
                  <c:v>18.324501229999999</c:v>
                </c:pt>
                <c:pt idx="12">
                  <c:v>18.388311040000001</c:v>
                </c:pt>
                <c:pt idx="13">
                  <c:v>18.56490612</c:v>
                </c:pt>
                <c:pt idx="14">
                  <c:v>18.372113689999999</c:v>
                </c:pt>
                <c:pt idx="15">
                  <c:v>18.309118229999999</c:v>
                </c:pt>
                <c:pt idx="16">
                  <c:v>18.826256749999999</c:v>
                </c:pt>
                <c:pt idx="17">
                  <c:v>18.59245894</c:v>
                </c:pt>
                <c:pt idx="18">
                  <c:v>18.81171887</c:v>
                </c:pt>
                <c:pt idx="19">
                  <c:v>19.067024700000001</c:v>
                </c:pt>
                <c:pt idx="20">
                  <c:v>18.887244169999999</c:v>
                </c:pt>
                <c:pt idx="21">
                  <c:v>18.635984010000001</c:v>
                </c:pt>
                <c:pt idx="22">
                  <c:v>19.109746739999999</c:v>
                </c:pt>
                <c:pt idx="23">
                  <c:v>19.00844498</c:v>
                </c:pt>
                <c:pt idx="24">
                  <c:v>19.319864710000001</c:v>
                </c:pt>
                <c:pt idx="25">
                  <c:v>19.528110600000002</c:v>
                </c:pt>
                <c:pt idx="26">
                  <c:v>19.36312006</c:v>
                </c:pt>
                <c:pt idx="27">
                  <c:v>19.234165140000002</c:v>
                </c:pt>
                <c:pt idx="28">
                  <c:v>18.731806250000002</c:v>
                </c:pt>
                <c:pt idx="29">
                  <c:v>18.49093448</c:v>
                </c:pt>
                <c:pt idx="30">
                  <c:v>18.39042285</c:v>
                </c:pt>
                <c:pt idx="31">
                  <c:v>18.291307270000001</c:v>
                </c:pt>
                <c:pt idx="32">
                  <c:v>18.28980142</c:v>
                </c:pt>
                <c:pt idx="33">
                  <c:v>18.347343070000001</c:v>
                </c:pt>
                <c:pt idx="34">
                  <c:v>18.377349989999999</c:v>
                </c:pt>
                <c:pt idx="35">
                  <c:v>18.077676650000001</c:v>
                </c:pt>
                <c:pt idx="36">
                  <c:v>18.171087159999999</c:v>
                </c:pt>
                <c:pt idx="37">
                  <c:v>18.255719719999998</c:v>
                </c:pt>
                <c:pt idx="38">
                  <c:v>18.098645860000001</c:v>
                </c:pt>
                <c:pt idx="39">
                  <c:v>17.769409060000001</c:v>
                </c:pt>
                <c:pt idx="40">
                  <c:v>17.88280653</c:v>
                </c:pt>
                <c:pt idx="41">
                  <c:v>17.76220275</c:v>
                </c:pt>
                <c:pt idx="42">
                  <c:v>17.959066490000001</c:v>
                </c:pt>
                <c:pt idx="43">
                  <c:v>18.05861939</c:v>
                </c:pt>
                <c:pt idx="44">
                  <c:v>18.058281659999999</c:v>
                </c:pt>
                <c:pt idx="45">
                  <c:v>17.600143429999999</c:v>
                </c:pt>
                <c:pt idx="46">
                  <c:v>17.697809599999999</c:v>
                </c:pt>
                <c:pt idx="47">
                  <c:v>17.540624430000001</c:v>
                </c:pt>
                <c:pt idx="48">
                  <c:v>17.433503210000001</c:v>
                </c:pt>
                <c:pt idx="49">
                  <c:v>17.418613610000001</c:v>
                </c:pt>
                <c:pt idx="50">
                  <c:v>17.534438179999999</c:v>
                </c:pt>
                <c:pt idx="51">
                  <c:v>17.496926250000001</c:v>
                </c:pt>
                <c:pt idx="52">
                  <c:v>17.252843070000001</c:v>
                </c:pt>
                <c:pt idx="53">
                  <c:v>17.45319954</c:v>
                </c:pt>
                <c:pt idx="54">
                  <c:v>17.52175639</c:v>
                </c:pt>
                <c:pt idx="55">
                  <c:v>16.791223309999999</c:v>
                </c:pt>
                <c:pt idx="56">
                  <c:v>17.190286990000001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48E2-4D11-A638-2CA58FFA49D4}"/>
            </c:ext>
          </c:extLst>
        </c:ser>
        <c:ser>
          <c:idx val="35"/>
          <c:order val="35"/>
          <c:tx>
            <c:strRef>
              <c:f>Munka2!$A$86:$B$86</c:f>
              <c:strCache>
                <c:ptCount val="2"/>
                <c:pt idx="0">
                  <c:v>5</c:v>
                </c:pt>
                <c:pt idx="1">
                  <c:v>SVN</c:v>
                </c:pt>
              </c:strCache>
            </c:strRef>
          </c:tx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Munka2!$C$86:$BG$86</c:f>
              <c:numCache>
                <c:formatCode>0.0000</c:formatCode>
                <c:ptCount val="57"/>
                <c:pt idx="0">
                  <c:v>21.265584480000001</c:v>
                </c:pt>
                <c:pt idx="1">
                  <c:v>21.09142903</c:v>
                </c:pt>
                <c:pt idx="2">
                  <c:v>20.90744677</c:v>
                </c:pt>
                <c:pt idx="3">
                  <c:v>20.775364400000001</c:v>
                </c:pt>
                <c:pt idx="4">
                  <c:v>20.717301209999999</c:v>
                </c:pt>
                <c:pt idx="5">
                  <c:v>20.521924330000001</c:v>
                </c:pt>
                <c:pt idx="6">
                  <c:v>20.446263649999999</c:v>
                </c:pt>
                <c:pt idx="7">
                  <c:v>20.23595225</c:v>
                </c:pt>
                <c:pt idx="8">
                  <c:v>20.13687023</c:v>
                </c:pt>
                <c:pt idx="9">
                  <c:v>19.915499690000001</c:v>
                </c:pt>
                <c:pt idx="10">
                  <c:v>19.810905529999999</c:v>
                </c:pt>
                <c:pt idx="11">
                  <c:v>19.665917950000001</c:v>
                </c:pt>
                <c:pt idx="12">
                  <c:v>19.579237169999999</c:v>
                </c:pt>
                <c:pt idx="13">
                  <c:v>19.439126810000001</c:v>
                </c:pt>
                <c:pt idx="14">
                  <c:v>19.328358089999998</c:v>
                </c:pt>
                <c:pt idx="15">
                  <c:v>19.16431395</c:v>
                </c:pt>
                <c:pt idx="16">
                  <c:v>18.954670650000001</c:v>
                </c:pt>
                <c:pt idx="17">
                  <c:v>18.91452559</c:v>
                </c:pt>
                <c:pt idx="18">
                  <c:v>19.170484259999998</c:v>
                </c:pt>
                <c:pt idx="19">
                  <c:v>18.89211547</c:v>
                </c:pt>
                <c:pt idx="20">
                  <c:v>18.6266812</c:v>
                </c:pt>
                <c:pt idx="21">
                  <c:v>18.408662960000001</c:v>
                </c:pt>
                <c:pt idx="22">
                  <c:v>18.3905256</c:v>
                </c:pt>
                <c:pt idx="23">
                  <c:v>18.265413030000001</c:v>
                </c:pt>
                <c:pt idx="24">
                  <c:v>18.185738140000002</c:v>
                </c:pt>
                <c:pt idx="25">
                  <c:v>18.055598570000001</c:v>
                </c:pt>
                <c:pt idx="26">
                  <c:v>18.08710683</c:v>
                </c:pt>
                <c:pt idx="27">
                  <c:v>18.02690634</c:v>
                </c:pt>
                <c:pt idx="28">
                  <c:v>17.964642309999999</c:v>
                </c:pt>
                <c:pt idx="29">
                  <c:v>17.760171459999999</c:v>
                </c:pt>
                <c:pt idx="30">
                  <c:v>17.671699820000001</c:v>
                </c:pt>
                <c:pt idx="31">
                  <c:v>17.56686079</c:v>
                </c:pt>
                <c:pt idx="32">
                  <c:v>17.49490393</c:v>
                </c:pt>
                <c:pt idx="33">
                  <c:v>17.40806392</c:v>
                </c:pt>
                <c:pt idx="34">
                  <c:v>17.263876889999999</c:v>
                </c:pt>
                <c:pt idx="35">
                  <c:v>17.118087890000002</c:v>
                </c:pt>
                <c:pt idx="36">
                  <c:v>16.980500020000001</c:v>
                </c:pt>
                <c:pt idx="37">
                  <c:v>16.85646599</c:v>
                </c:pt>
                <c:pt idx="38">
                  <c:v>16.784026669999999</c:v>
                </c:pt>
                <c:pt idx="39">
                  <c:v>16.670545390000001</c:v>
                </c:pt>
                <c:pt idx="40">
                  <c:v>16.53162558</c:v>
                </c:pt>
                <c:pt idx="41">
                  <c:v>16.479246960000001</c:v>
                </c:pt>
                <c:pt idx="42">
                  <c:v>16.397887950000001</c:v>
                </c:pt>
                <c:pt idx="43">
                  <c:v>16.185211070000001</c:v>
                </c:pt>
                <c:pt idx="44">
                  <c:v>16.05461962</c:v>
                </c:pt>
                <c:pt idx="45">
                  <c:v>15.969693599999999</c:v>
                </c:pt>
                <c:pt idx="46">
                  <c:v>15.81360097</c:v>
                </c:pt>
                <c:pt idx="47">
                  <c:v>15.736230170000001</c:v>
                </c:pt>
                <c:pt idx="48">
                  <c:v>15.73107882</c:v>
                </c:pt>
                <c:pt idx="49">
                  <c:v>15.495846569999999</c:v>
                </c:pt>
                <c:pt idx="50">
                  <c:v>15.557256049999999</c:v>
                </c:pt>
                <c:pt idx="51">
                  <c:v>15.49563088</c:v>
                </c:pt>
                <c:pt idx="52">
                  <c:v>15.53548179</c:v>
                </c:pt>
                <c:pt idx="53">
                  <c:v>15.50014781</c:v>
                </c:pt>
                <c:pt idx="54">
                  <c:v>15.42584319</c:v>
                </c:pt>
                <c:pt idx="55">
                  <c:v>14.62192939</c:v>
                </c:pt>
                <c:pt idx="56">
                  <c:v>15.639295479999999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48E2-4D11-A638-2CA58FFA49D4}"/>
            </c:ext>
          </c:extLst>
        </c:ser>
        <c:ser>
          <c:idx val="36"/>
          <c:order val="36"/>
          <c:tx>
            <c:strRef>
              <c:f>Munka2!$A$87:$B$87</c:f>
              <c:strCache>
                <c:ptCount val="2"/>
                <c:pt idx="0">
                  <c:v>5</c:v>
                </c:pt>
                <c:pt idx="1">
                  <c:v>XKX</c:v>
                </c:pt>
              </c:strCache>
            </c:strRef>
          </c:tx>
          <c:spPr>
            <a:ln w="127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Munka2!$C$87:$BG$87</c:f>
              <c:numCache>
                <c:formatCode>0.0000</c:formatCode>
                <c:ptCount val="57"/>
                <c:pt idx="0">
                  <c:v>22.528824119999999</c:v>
                </c:pt>
                <c:pt idx="1">
                  <c:v>22.309921119999998</c:v>
                </c:pt>
                <c:pt idx="2">
                  <c:v>22.06894556</c:v>
                </c:pt>
                <c:pt idx="3">
                  <c:v>21.84455268</c:v>
                </c:pt>
                <c:pt idx="4">
                  <c:v>21.589471769999999</c:v>
                </c:pt>
                <c:pt idx="5">
                  <c:v>21.362327229999998</c:v>
                </c:pt>
                <c:pt idx="6">
                  <c:v>21.138286570000002</c:v>
                </c:pt>
                <c:pt idx="7">
                  <c:v>20.896424320000001</c:v>
                </c:pt>
                <c:pt idx="8">
                  <c:v>20.64569496</c:v>
                </c:pt>
                <c:pt idx="9">
                  <c:v>20.51198033</c:v>
                </c:pt>
                <c:pt idx="10">
                  <c:v>20.385574399999999</c:v>
                </c:pt>
                <c:pt idx="11">
                  <c:v>20.262278259999999</c:v>
                </c:pt>
                <c:pt idx="12">
                  <c:v>20.13506413</c:v>
                </c:pt>
                <c:pt idx="13">
                  <c:v>20.00087572</c:v>
                </c:pt>
                <c:pt idx="14">
                  <c:v>19.85957646</c:v>
                </c:pt>
                <c:pt idx="15">
                  <c:v>19.719274710000001</c:v>
                </c:pt>
                <c:pt idx="16">
                  <c:v>19.571735060000002</c:v>
                </c:pt>
                <c:pt idx="17">
                  <c:v>19.427352670000001</c:v>
                </c:pt>
                <c:pt idx="18">
                  <c:v>19.278735430000001</c:v>
                </c:pt>
                <c:pt idx="19">
                  <c:v>19.121402119999999</c:v>
                </c:pt>
                <c:pt idx="20">
                  <c:v>18.96698533</c:v>
                </c:pt>
                <c:pt idx="21">
                  <c:v>18.798823469999999</c:v>
                </c:pt>
                <c:pt idx="22">
                  <c:v>18.624505240000001</c:v>
                </c:pt>
                <c:pt idx="23">
                  <c:v>18.441317399999999</c:v>
                </c:pt>
                <c:pt idx="24">
                  <c:v>18.281735139999999</c:v>
                </c:pt>
                <c:pt idx="25">
                  <c:v>18.194201329999999</c:v>
                </c:pt>
                <c:pt idx="26">
                  <c:v>18.14453731</c:v>
                </c:pt>
                <c:pt idx="27">
                  <c:v>18.110772239999999</c:v>
                </c:pt>
                <c:pt idx="28">
                  <c:v>18.06378131</c:v>
                </c:pt>
                <c:pt idx="29">
                  <c:v>18.01055173</c:v>
                </c:pt>
                <c:pt idx="30">
                  <c:v>17.946144019999998</c:v>
                </c:pt>
                <c:pt idx="31">
                  <c:v>17.87875258</c:v>
                </c:pt>
                <c:pt idx="32">
                  <c:v>17.81499483</c:v>
                </c:pt>
                <c:pt idx="33">
                  <c:v>19.49582835</c:v>
                </c:pt>
                <c:pt idx="34">
                  <c:v>22.394534159999999</c:v>
                </c:pt>
                <c:pt idx="35">
                  <c:v>17.624048989999999</c:v>
                </c:pt>
                <c:pt idx="36">
                  <c:v>17.577986460000002</c:v>
                </c:pt>
                <c:pt idx="37">
                  <c:v>17.50199044</c:v>
                </c:pt>
                <c:pt idx="38">
                  <c:v>17.435867859999998</c:v>
                </c:pt>
                <c:pt idx="39">
                  <c:v>17.346432960000001</c:v>
                </c:pt>
                <c:pt idx="40">
                  <c:v>17.24521021</c:v>
                </c:pt>
                <c:pt idx="41">
                  <c:v>17.045256890000001</c:v>
                </c:pt>
                <c:pt idx="42">
                  <c:v>16.952841060000001</c:v>
                </c:pt>
                <c:pt idx="43">
                  <c:v>17.036516509999998</c:v>
                </c:pt>
                <c:pt idx="44">
                  <c:v>17.077814020000002</c:v>
                </c:pt>
                <c:pt idx="45">
                  <c:v>17.017769879999999</c:v>
                </c:pt>
                <c:pt idx="46">
                  <c:v>16.96165602</c:v>
                </c:pt>
                <c:pt idx="47">
                  <c:v>16.924584830000001</c:v>
                </c:pt>
                <c:pt idx="48">
                  <c:v>16.82713326</c:v>
                </c:pt>
                <c:pt idx="49">
                  <c:v>16.725689240000001</c:v>
                </c:pt>
                <c:pt idx="50">
                  <c:v>16.5731684</c:v>
                </c:pt>
                <c:pt idx="51">
                  <c:v>16.426840850000001</c:v>
                </c:pt>
                <c:pt idx="52">
                  <c:v>16.277369669999999</c:v>
                </c:pt>
                <c:pt idx="53">
                  <c:v>16.142925940000001</c:v>
                </c:pt>
                <c:pt idx="54">
                  <c:v>16.03527163</c:v>
                </c:pt>
                <c:pt idx="55">
                  <c:v>14.87299664</c:v>
                </c:pt>
                <c:pt idx="56">
                  <c:v>15.8455856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48E2-4D11-A638-2CA58FFA49D4}"/>
            </c:ext>
          </c:extLst>
        </c:ser>
        <c:ser>
          <c:idx val="37"/>
          <c:order val="37"/>
          <c:tx>
            <c:strRef>
              <c:f>Munka2!$A$88:$B$88</c:f>
              <c:strCache>
                <c:ptCount val="2"/>
                <c:pt idx="0">
                  <c:v>6</c:v>
                </c:pt>
                <c:pt idx="1">
                  <c:v>MDA</c:v>
                </c:pt>
              </c:strCache>
            </c:strRef>
          </c:tx>
          <c:spPr>
            <a:ln w="127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Munka2!$C$88:$BG$88</c:f>
              <c:numCache>
                <c:formatCode>0.0000</c:formatCode>
                <c:ptCount val="57"/>
                <c:pt idx="0">
                  <c:v>24.756179060000001</c:v>
                </c:pt>
                <c:pt idx="1">
                  <c:v>24.610806270000001</c:v>
                </c:pt>
                <c:pt idx="2">
                  <c:v>24.454284990000001</c:v>
                </c:pt>
                <c:pt idx="3">
                  <c:v>24.38485086</c:v>
                </c:pt>
                <c:pt idx="4">
                  <c:v>24.294551819999999</c:v>
                </c:pt>
                <c:pt idx="5">
                  <c:v>24.255695660000001</c:v>
                </c:pt>
                <c:pt idx="6">
                  <c:v>24.246871970000001</c:v>
                </c:pt>
                <c:pt idx="7">
                  <c:v>24.1530822</c:v>
                </c:pt>
                <c:pt idx="8">
                  <c:v>23.977298959999999</c:v>
                </c:pt>
                <c:pt idx="9">
                  <c:v>23.85302699</c:v>
                </c:pt>
                <c:pt idx="10">
                  <c:v>23.749192099999998</c:v>
                </c:pt>
                <c:pt idx="11">
                  <c:v>23.587253409999999</c:v>
                </c:pt>
                <c:pt idx="12">
                  <c:v>23.473388419999999</c:v>
                </c:pt>
                <c:pt idx="13">
                  <c:v>23.357890009999998</c:v>
                </c:pt>
                <c:pt idx="14">
                  <c:v>23.227158620000001</c:v>
                </c:pt>
                <c:pt idx="15">
                  <c:v>23.094533349999999</c:v>
                </c:pt>
                <c:pt idx="16">
                  <c:v>22.929351539999999</c:v>
                </c:pt>
                <c:pt idx="17">
                  <c:v>22.692532969999998</c:v>
                </c:pt>
                <c:pt idx="18">
                  <c:v>22.651816140000001</c:v>
                </c:pt>
                <c:pt idx="19">
                  <c:v>22.443751750000001</c:v>
                </c:pt>
                <c:pt idx="20">
                  <c:v>22.281033910000001</c:v>
                </c:pt>
                <c:pt idx="21">
                  <c:v>21.856854989999999</c:v>
                </c:pt>
                <c:pt idx="22">
                  <c:v>21.666423250000001</c:v>
                </c:pt>
                <c:pt idx="23">
                  <c:v>21.599261290000001</c:v>
                </c:pt>
                <c:pt idx="24">
                  <c:v>21.524528020000002</c:v>
                </c:pt>
                <c:pt idx="25">
                  <c:v>21.464939000000001</c:v>
                </c:pt>
                <c:pt idx="26">
                  <c:v>21.510688900000002</c:v>
                </c:pt>
                <c:pt idx="27">
                  <c:v>22.104817239999999</c:v>
                </c:pt>
                <c:pt idx="28">
                  <c:v>21.670872360000001</c:v>
                </c:pt>
                <c:pt idx="29">
                  <c:v>21.832652920000001</c:v>
                </c:pt>
                <c:pt idx="30">
                  <c:v>21.84808507</c:v>
                </c:pt>
                <c:pt idx="31">
                  <c:v>21.78197797</c:v>
                </c:pt>
                <c:pt idx="32">
                  <c:v>21.58644447</c:v>
                </c:pt>
                <c:pt idx="33">
                  <c:v>21.385233110000001</c:v>
                </c:pt>
                <c:pt idx="34">
                  <c:v>21.281987600000001</c:v>
                </c:pt>
                <c:pt idx="35">
                  <c:v>21.02143259</c:v>
                </c:pt>
                <c:pt idx="36">
                  <c:v>20.813945390000001</c:v>
                </c:pt>
                <c:pt idx="37">
                  <c:v>20.56573886</c:v>
                </c:pt>
                <c:pt idx="38">
                  <c:v>20.300743140000002</c:v>
                </c:pt>
                <c:pt idx="39">
                  <c:v>20.14323164</c:v>
                </c:pt>
                <c:pt idx="40">
                  <c:v>20.099145490000002</c:v>
                </c:pt>
                <c:pt idx="41">
                  <c:v>20.104209059999999</c:v>
                </c:pt>
                <c:pt idx="42">
                  <c:v>20.03968944</c:v>
                </c:pt>
                <c:pt idx="43">
                  <c:v>19.987290260000002</c:v>
                </c:pt>
                <c:pt idx="44">
                  <c:v>19.933437300000001</c:v>
                </c:pt>
                <c:pt idx="45">
                  <c:v>19.816401450000001</c:v>
                </c:pt>
                <c:pt idx="46">
                  <c:v>19.67479123</c:v>
                </c:pt>
                <c:pt idx="47">
                  <c:v>19.52449317</c:v>
                </c:pt>
                <c:pt idx="48">
                  <c:v>19.364897320000001</c:v>
                </c:pt>
                <c:pt idx="49">
                  <c:v>19.183926339999999</c:v>
                </c:pt>
                <c:pt idx="50">
                  <c:v>19.095127919999999</c:v>
                </c:pt>
                <c:pt idx="51">
                  <c:v>19.06286708</c:v>
                </c:pt>
                <c:pt idx="52">
                  <c:v>18.964119490000002</c:v>
                </c:pt>
                <c:pt idx="53">
                  <c:v>18.864215550000001</c:v>
                </c:pt>
                <c:pt idx="54">
                  <c:v>18.715734829999999</c:v>
                </c:pt>
                <c:pt idx="55">
                  <c:v>18.34431283</c:v>
                </c:pt>
                <c:pt idx="56">
                  <c:v>18.082478299999998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48E2-4D11-A638-2CA58FFA49D4}"/>
            </c:ext>
          </c:extLst>
        </c:ser>
        <c:ser>
          <c:idx val="38"/>
          <c:order val="38"/>
          <c:tx>
            <c:strRef>
              <c:f>Munka2!$A$89:$B$89</c:f>
              <c:strCache>
                <c:ptCount val="2"/>
                <c:pt idx="0">
                  <c:v>7</c:v>
                </c:pt>
                <c:pt idx="1">
                  <c:v>RUS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Munka2!$C$50:$BG$50</c:f>
              <c:numCache>
                <c:formatCode>General</c:formatCode>
                <c:ptCount val="57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  <c:pt idx="56">
                  <c:v>2021</c:v>
                </c:pt>
              </c:numCache>
            </c:numRef>
          </c:cat>
          <c:val>
            <c:numRef>
              <c:f>Munka2!$C$89:$BG$89</c:f>
              <c:numCache>
                <c:formatCode>0.0000</c:formatCode>
                <c:ptCount val="57"/>
                <c:pt idx="0">
                  <c:v>22.511157270000002</c:v>
                </c:pt>
                <c:pt idx="1">
                  <c:v>22.581582520000001</c:v>
                </c:pt>
                <c:pt idx="2">
                  <c:v>22.721199980000002</c:v>
                </c:pt>
                <c:pt idx="3">
                  <c:v>22.864759939999999</c:v>
                </c:pt>
                <c:pt idx="4">
                  <c:v>23.21148522</c:v>
                </c:pt>
                <c:pt idx="5">
                  <c:v>23.191834369999999</c:v>
                </c:pt>
                <c:pt idx="6">
                  <c:v>23.23720685</c:v>
                </c:pt>
                <c:pt idx="7">
                  <c:v>23.37012051</c:v>
                </c:pt>
                <c:pt idx="8">
                  <c:v>23.442997590000001</c:v>
                </c:pt>
                <c:pt idx="9">
                  <c:v>23.586966969999999</c:v>
                </c:pt>
                <c:pt idx="10">
                  <c:v>24.029118759999999</c:v>
                </c:pt>
                <c:pt idx="11">
                  <c:v>24.31372404</c:v>
                </c:pt>
                <c:pt idx="12">
                  <c:v>24.524799380000001</c:v>
                </c:pt>
                <c:pt idx="13">
                  <c:v>24.7378593</c:v>
                </c:pt>
                <c:pt idx="14">
                  <c:v>25.067495579999999</c:v>
                </c:pt>
                <c:pt idx="15">
                  <c:v>25.208443819999999</c:v>
                </c:pt>
                <c:pt idx="16">
                  <c:v>25.0836048</c:v>
                </c:pt>
                <c:pt idx="17">
                  <c:v>24.85089632</c:v>
                </c:pt>
                <c:pt idx="18">
                  <c:v>24.920579310000001</c:v>
                </c:pt>
                <c:pt idx="19">
                  <c:v>25.083370410000001</c:v>
                </c:pt>
                <c:pt idx="20">
                  <c:v>24.6305136</c:v>
                </c:pt>
                <c:pt idx="21">
                  <c:v>23.583875720000002</c:v>
                </c:pt>
                <c:pt idx="22">
                  <c:v>23.5684437</c:v>
                </c:pt>
                <c:pt idx="23">
                  <c:v>23.57263639</c:v>
                </c:pt>
                <c:pt idx="24">
                  <c:v>23.726091050000001</c:v>
                </c:pt>
                <c:pt idx="25">
                  <c:v>23.929539129999998</c:v>
                </c:pt>
                <c:pt idx="26">
                  <c:v>24.010508399999999</c:v>
                </c:pt>
                <c:pt idx="27">
                  <c:v>24.486106929999998</c:v>
                </c:pt>
                <c:pt idx="28">
                  <c:v>25.279211759999999</c:v>
                </c:pt>
                <c:pt idx="29">
                  <c:v>25.68543382</c:v>
                </c:pt>
                <c:pt idx="30">
                  <c:v>25.904911649999999</c:v>
                </c:pt>
                <c:pt idx="31">
                  <c:v>25.031223099999998</c:v>
                </c:pt>
                <c:pt idx="32">
                  <c:v>24.379153599999999</c:v>
                </c:pt>
                <c:pt idx="33">
                  <c:v>24.239186109999999</c:v>
                </c:pt>
                <c:pt idx="34">
                  <c:v>24.664219460000002</c:v>
                </c:pt>
                <c:pt idx="35">
                  <c:v>24.69729289</c:v>
                </c:pt>
                <c:pt idx="36">
                  <c:v>24.517044689999999</c:v>
                </c:pt>
                <c:pt idx="37">
                  <c:v>24.389299789999999</c:v>
                </c:pt>
                <c:pt idx="38">
                  <c:v>24.219990020000001</c:v>
                </c:pt>
                <c:pt idx="39">
                  <c:v>23.965028010000001</c:v>
                </c:pt>
                <c:pt idx="40">
                  <c:v>23.664118089999999</c:v>
                </c:pt>
                <c:pt idx="41">
                  <c:v>23.32905384</c:v>
                </c:pt>
                <c:pt idx="42">
                  <c:v>23.05410204</c:v>
                </c:pt>
                <c:pt idx="43">
                  <c:v>22.910018059999999</c:v>
                </c:pt>
                <c:pt idx="44">
                  <c:v>22.582786980000002</c:v>
                </c:pt>
                <c:pt idx="45">
                  <c:v>22.223772100000001</c:v>
                </c:pt>
                <c:pt idx="46">
                  <c:v>22.00581227</c:v>
                </c:pt>
                <c:pt idx="47">
                  <c:v>21.79257453</c:v>
                </c:pt>
                <c:pt idx="48">
                  <c:v>21.623899160000001</c:v>
                </c:pt>
                <c:pt idx="49">
                  <c:v>21.40842499</c:v>
                </c:pt>
                <c:pt idx="50">
                  <c:v>21.105133800000001</c:v>
                </c:pt>
                <c:pt idx="51">
                  <c:v>20.798315349999999</c:v>
                </c:pt>
                <c:pt idx="52">
                  <c:v>20.36921611</c:v>
                </c:pt>
                <c:pt idx="53">
                  <c:v>20.1449909</c:v>
                </c:pt>
                <c:pt idx="54">
                  <c:v>19.992618149999998</c:v>
                </c:pt>
                <c:pt idx="55">
                  <c:v>21.53413213</c:v>
                </c:pt>
                <c:pt idx="56">
                  <c:v>21.449587300000001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48E2-4D11-A638-2CA58FFA49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4982896"/>
        <c:axId val="544981912"/>
      </c:lineChart>
      <c:catAx>
        <c:axId val="544982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44981912"/>
        <c:crosses val="autoZero"/>
        <c:auto val="1"/>
        <c:lblAlgn val="ctr"/>
        <c:lblOffset val="100"/>
        <c:noMultiLvlLbl val="0"/>
      </c:catAx>
      <c:valAx>
        <c:axId val="544981912"/>
        <c:scaling>
          <c:orientation val="minMax"/>
          <c:max val="30"/>
          <c:min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4498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90611320121396"/>
          <c:y val="0.74832021427015516"/>
          <c:w val="0.77418777359757207"/>
          <c:h val="0.232036636278216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accent5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IQR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Munka1!$A$2:$A$2727</c:f>
              <c:numCache>
                <c:formatCode>General</c:formatCode>
                <c:ptCount val="2726"/>
                <c:pt idx="0">
                  <c:v>60.004887930000002</c:v>
                </c:pt>
                <c:pt idx="1">
                  <c:v>60.015366530000001</c:v>
                </c:pt>
                <c:pt idx="2">
                  <c:v>60.018741339999998</c:v>
                </c:pt>
                <c:pt idx="3">
                  <c:v>60.030961189999999</c:v>
                </c:pt>
                <c:pt idx="4">
                  <c:v>60.039487870000002</c:v>
                </c:pt>
                <c:pt idx="5">
                  <c:v>60.119009599999998</c:v>
                </c:pt>
                <c:pt idx="6">
                  <c:v>60.266862860000003</c:v>
                </c:pt>
                <c:pt idx="7">
                  <c:v>60.278549239999997</c:v>
                </c:pt>
                <c:pt idx="8">
                  <c:v>60.307350630000002</c:v>
                </c:pt>
                <c:pt idx="9">
                  <c:v>60.398834639999997</c:v>
                </c:pt>
                <c:pt idx="10">
                  <c:v>60.504822609999998</c:v>
                </c:pt>
                <c:pt idx="11">
                  <c:v>60.538442619999998</c:v>
                </c:pt>
                <c:pt idx="12">
                  <c:v>60.573738130000002</c:v>
                </c:pt>
                <c:pt idx="13">
                  <c:v>60.591546700000002</c:v>
                </c:pt>
                <c:pt idx="14">
                  <c:v>60.670004480000003</c:v>
                </c:pt>
                <c:pt idx="15">
                  <c:v>60.708786549999999</c:v>
                </c:pt>
                <c:pt idx="16">
                  <c:v>60.775578729999999</c:v>
                </c:pt>
                <c:pt idx="17">
                  <c:v>60.859104539999997</c:v>
                </c:pt>
                <c:pt idx="18">
                  <c:v>60.878315430000001</c:v>
                </c:pt>
                <c:pt idx="19">
                  <c:v>60.998332519999998</c:v>
                </c:pt>
                <c:pt idx="20">
                  <c:v>61.037310130000002</c:v>
                </c:pt>
                <c:pt idx="21">
                  <c:v>61.073572390000002</c:v>
                </c:pt>
                <c:pt idx="22">
                  <c:v>61.076502210000001</c:v>
                </c:pt>
                <c:pt idx="23">
                  <c:v>61.14522126</c:v>
                </c:pt>
                <c:pt idx="24">
                  <c:v>61.169029299999998</c:v>
                </c:pt>
                <c:pt idx="25">
                  <c:v>61.18687791</c:v>
                </c:pt>
                <c:pt idx="26">
                  <c:v>61.205120119999997</c:v>
                </c:pt>
                <c:pt idx="27">
                  <c:v>61.21675406</c:v>
                </c:pt>
                <c:pt idx="28">
                  <c:v>61.282992069999999</c:v>
                </c:pt>
                <c:pt idx="29">
                  <c:v>61.292185840000002</c:v>
                </c:pt>
                <c:pt idx="30">
                  <c:v>61.393401359999999</c:v>
                </c:pt>
                <c:pt idx="31">
                  <c:v>61.40817723</c:v>
                </c:pt>
                <c:pt idx="32">
                  <c:v>61.446395619999997</c:v>
                </c:pt>
                <c:pt idx="33">
                  <c:v>61.466093270000002</c:v>
                </c:pt>
                <c:pt idx="34">
                  <c:v>61.481476569999998</c:v>
                </c:pt>
                <c:pt idx="35">
                  <c:v>61.4851758</c:v>
                </c:pt>
                <c:pt idx="36">
                  <c:v>61.491157950000002</c:v>
                </c:pt>
                <c:pt idx="37">
                  <c:v>61.505141889999997</c:v>
                </c:pt>
                <c:pt idx="38">
                  <c:v>61.614011419999997</c:v>
                </c:pt>
                <c:pt idx="39">
                  <c:v>61.636711290000001</c:v>
                </c:pt>
                <c:pt idx="40">
                  <c:v>61.650505469999999</c:v>
                </c:pt>
                <c:pt idx="41">
                  <c:v>61.750144550000002</c:v>
                </c:pt>
                <c:pt idx="42">
                  <c:v>61.7541808</c:v>
                </c:pt>
                <c:pt idx="43">
                  <c:v>61.789410230000001</c:v>
                </c:pt>
                <c:pt idx="44">
                  <c:v>61.835996180000002</c:v>
                </c:pt>
                <c:pt idx="45">
                  <c:v>61.855863880000001</c:v>
                </c:pt>
                <c:pt idx="46">
                  <c:v>61.866841010000002</c:v>
                </c:pt>
                <c:pt idx="47">
                  <c:v>61.921678239999999</c:v>
                </c:pt>
                <c:pt idx="48">
                  <c:v>61.971636220000001</c:v>
                </c:pt>
                <c:pt idx="49">
                  <c:v>61.976188550000003</c:v>
                </c:pt>
                <c:pt idx="50">
                  <c:v>61.977681619999998</c:v>
                </c:pt>
                <c:pt idx="51">
                  <c:v>61.992267429999998</c:v>
                </c:pt>
                <c:pt idx="52">
                  <c:v>62.13205593</c:v>
                </c:pt>
                <c:pt idx="53">
                  <c:v>62.133737330000002</c:v>
                </c:pt>
                <c:pt idx="54">
                  <c:v>62.138422720000001</c:v>
                </c:pt>
                <c:pt idx="55">
                  <c:v>62.145203850000001</c:v>
                </c:pt>
                <c:pt idx="56">
                  <c:v>62.199755080000003</c:v>
                </c:pt>
                <c:pt idx="57">
                  <c:v>62.225520090000003</c:v>
                </c:pt>
                <c:pt idx="58">
                  <c:v>62.24805559</c:v>
                </c:pt>
                <c:pt idx="59">
                  <c:v>62.255915610000002</c:v>
                </c:pt>
                <c:pt idx="60">
                  <c:v>62.281769130000001</c:v>
                </c:pt>
                <c:pt idx="61">
                  <c:v>62.315618190000002</c:v>
                </c:pt>
                <c:pt idx="62">
                  <c:v>62.354807999999998</c:v>
                </c:pt>
                <c:pt idx="63">
                  <c:v>62.355022179999999</c:v>
                </c:pt>
                <c:pt idx="64">
                  <c:v>62.391978330000001</c:v>
                </c:pt>
                <c:pt idx="65">
                  <c:v>62.406902010000003</c:v>
                </c:pt>
                <c:pt idx="66">
                  <c:v>62.440312980000002</c:v>
                </c:pt>
                <c:pt idx="67">
                  <c:v>62.47277682</c:v>
                </c:pt>
                <c:pt idx="68">
                  <c:v>62.473616829999997</c:v>
                </c:pt>
                <c:pt idx="69">
                  <c:v>62.490018139999997</c:v>
                </c:pt>
                <c:pt idx="70">
                  <c:v>62.509806830000002</c:v>
                </c:pt>
                <c:pt idx="71">
                  <c:v>62.511334220000002</c:v>
                </c:pt>
                <c:pt idx="72">
                  <c:v>62.514816029999999</c:v>
                </c:pt>
                <c:pt idx="73">
                  <c:v>62.520684430000003</c:v>
                </c:pt>
                <c:pt idx="74">
                  <c:v>62.537760640000002</c:v>
                </c:pt>
                <c:pt idx="75">
                  <c:v>62.653428429999998</c:v>
                </c:pt>
                <c:pt idx="76">
                  <c:v>62.696262470000001</c:v>
                </c:pt>
                <c:pt idx="77">
                  <c:v>62.733828639999999</c:v>
                </c:pt>
                <c:pt idx="78">
                  <c:v>62.772021219999999</c:v>
                </c:pt>
                <c:pt idx="79">
                  <c:v>62.78983204</c:v>
                </c:pt>
                <c:pt idx="80">
                  <c:v>62.8071293</c:v>
                </c:pt>
                <c:pt idx="81">
                  <c:v>62.809729349999998</c:v>
                </c:pt>
                <c:pt idx="82">
                  <c:v>62.82465663</c:v>
                </c:pt>
                <c:pt idx="83">
                  <c:v>62.841675019999997</c:v>
                </c:pt>
                <c:pt idx="84">
                  <c:v>62.880297720000002</c:v>
                </c:pt>
                <c:pt idx="85">
                  <c:v>62.920096010000002</c:v>
                </c:pt>
                <c:pt idx="86">
                  <c:v>62.927255299999999</c:v>
                </c:pt>
                <c:pt idx="87">
                  <c:v>62.94609578</c:v>
                </c:pt>
                <c:pt idx="88">
                  <c:v>63.040688359999997</c:v>
                </c:pt>
                <c:pt idx="89">
                  <c:v>63.042105710000001</c:v>
                </c:pt>
                <c:pt idx="90">
                  <c:v>63.049746280000001</c:v>
                </c:pt>
                <c:pt idx="91">
                  <c:v>63.145493109999997</c:v>
                </c:pt>
                <c:pt idx="92">
                  <c:v>63.15172098</c:v>
                </c:pt>
                <c:pt idx="93">
                  <c:v>63.23333702</c:v>
                </c:pt>
                <c:pt idx="94">
                  <c:v>63.250064799999997</c:v>
                </c:pt>
                <c:pt idx="95">
                  <c:v>63.274279790000001</c:v>
                </c:pt>
                <c:pt idx="96">
                  <c:v>63.30851947</c:v>
                </c:pt>
                <c:pt idx="97">
                  <c:v>63.322777270000003</c:v>
                </c:pt>
                <c:pt idx="98">
                  <c:v>63.37570083</c:v>
                </c:pt>
                <c:pt idx="99">
                  <c:v>63.392480229999997</c:v>
                </c:pt>
                <c:pt idx="100">
                  <c:v>63.606524229999998</c:v>
                </c:pt>
                <c:pt idx="101">
                  <c:v>63.62651125</c:v>
                </c:pt>
                <c:pt idx="102">
                  <c:v>63.65276059</c:v>
                </c:pt>
                <c:pt idx="103">
                  <c:v>63.727185040000002</c:v>
                </c:pt>
                <c:pt idx="104">
                  <c:v>63.734707270000001</c:v>
                </c:pt>
                <c:pt idx="105">
                  <c:v>63.745021350000002</c:v>
                </c:pt>
                <c:pt idx="106">
                  <c:v>63.798990369999999</c:v>
                </c:pt>
                <c:pt idx="107">
                  <c:v>63.808606900000001</c:v>
                </c:pt>
                <c:pt idx="108">
                  <c:v>63.842832100000003</c:v>
                </c:pt>
                <c:pt idx="109">
                  <c:v>63.850277869999999</c:v>
                </c:pt>
                <c:pt idx="110">
                  <c:v>63.859559959999999</c:v>
                </c:pt>
                <c:pt idx="111">
                  <c:v>63.87260715</c:v>
                </c:pt>
                <c:pt idx="112">
                  <c:v>63.885071449999998</c:v>
                </c:pt>
                <c:pt idx="113">
                  <c:v>63.908843670000003</c:v>
                </c:pt>
                <c:pt idx="114">
                  <c:v>63.922600490000001</c:v>
                </c:pt>
                <c:pt idx="115">
                  <c:v>63.929396629999999</c:v>
                </c:pt>
                <c:pt idx="116">
                  <c:v>63.935157019999998</c:v>
                </c:pt>
                <c:pt idx="117">
                  <c:v>63.93535353</c:v>
                </c:pt>
                <c:pt idx="118">
                  <c:v>63.948360440000002</c:v>
                </c:pt>
                <c:pt idx="119">
                  <c:v>63.949078499999999</c:v>
                </c:pt>
                <c:pt idx="120">
                  <c:v>64.027321270000002</c:v>
                </c:pt>
                <c:pt idx="121">
                  <c:v>64.038272309999996</c:v>
                </c:pt>
                <c:pt idx="122">
                  <c:v>64.067164020000007</c:v>
                </c:pt>
                <c:pt idx="123">
                  <c:v>64.100967909999994</c:v>
                </c:pt>
                <c:pt idx="124">
                  <c:v>64.151638739999996</c:v>
                </c:pt>
                <c:pt idx="125">
                  <c:v>64.163358079999995</c:v>
                </c:pt>
                <c:pt idx="126">
                  <c:v>64.16762009</c:v>
                </c:pt>
                <c:pt idx="127">
                  <c:v>64.187080219999999</c:v>
                </c:pt>
                <c:pt idx="128">
                  <c:v>64.201492110000004</c:v>
                </c:pt>
                <c:pt idx="129">
                  <c:v>64.211191060000004</c:v>
                </c:pt>
                <c:pt idx="130">
                  <c:v>64.218869100000006</c:v>
                </c:pt>
                <c:pt idx="131">
                  <c:v>64.241413489999999</c:v>
                </c:pt>
                <c:pt idx="132">
                  <c:v>64.272999189999993</c:v>
                </c:pt>
                <c:pt idx="133">
                  <c:v>64.298847519999995</c:v>
                </c:pt>
                <c:pt idx="134">
                  <c:v>64.301316319999998</c:v>
                </c:pt>
                <c:pt idx="135">
                  <c:v>64.319388459999999</c:v>
                </c:pt>
                <c:pt idx="136">
                  <c:v>64.347708280000006</c:v>
                </c:pt>
                <c:pt idx="137">
                  <c:v>64.405820489999996</c:v>
                </c:pt>
                <c:pt idx="138">
                  <c:v>64.418915260000006</c:v>
                </c:pt>
                <c:pt idx="139">
                  <c:v>64.427293539999994</c:v>
                </c:pt>
                <c:pt idx="140">
                  <c:v>64.495887670000002</c:v>
                </c:pt>
                <c:pt idx="141">
                  <c:v>64.5058066</c:v>
                </c:pt>
                <c:pt idx="142">
                  <c:v>64.517943770000002</c:v>
                </c:pt>
                <c:pt idx="143">
                  <c:v>64.523078889999994</c:v>
                </c:pt>
                <c:pt idx="144">
                  <c:v>64.540321539999994</c:v>
                </c:pt>
                <c:pt idx="145">
                  <c:v>64.555534600000001</c:v>
                </c:pt>
                <c:pt idx="146">
                  <c:v>64.583479420000003</c:v>
                </c:pt>
                <c:pt idx="147">
                  <c:v>64.590684850000002</c:v>
                </c:pt>
                <c:pt idx="148">
                  <c:v>64.635727639999999</c:v>
                </c:pt>
                <c:pt idx="149">
                  <c:v>64.693246830000007</c:v>
                </c:pt>
                <c:pt idx="150">
                  <c:v>64.753299679999998</c:v>
                </c:pt>
                <c:pt idx="151">
                  <c:v>64.803881689999997</c:v>
                </c:pt>
                <c:pt idx="152">
                  <c:v>64.807449430000005</c:v>
                </c:pt>
                <c:pt idx="153">
                  <c:v>64.813103960000007</c:v>
                </c:pt>
                <c:pt idx="154">
                  <c:v>64.823910990000002</c:v>
                </c:pt>
                <c:pt idx="155">
                  <c:v>64.828107549999999</c:v>
                </c:pt>
                <c:pt idx="156">
                  <c:v>64.855915150000001</c:v>
                </c:pt>
                <c:pt idx="157">
                  <c:v>64.873238319999999</c:v>
                </c:pt>
                <c:pt idx="158">
                  <c:v>64.874092489999995</c:v>
                </c:pt>
                <c:pt idx="159">
                  <c:v>64.897332610000007</c:v>
                </c:pt>
                <c:pt idx="160">
                  <c:v>64.930078199999997</c:v>
                </c:pt>
                <c:pt idx="161">
                  <c:v>64.964698740000003</c:v>
                </c:pt>
                <c:pt idx="162">
                  <c:v>65.00342508</c:v>
                </c:pt>
                <c:pt idx="163">
                  <c:v>65.019018939999995</c:v>
                </c:pt>
                <c:pt idx="164">
                  <c:v>65.030243479999996</c:v>
                </c:pt>
                <c:pt idx="165">
                  <c:v>65.040687469999995</c:v>
                </c:pt>
                <c:pt idx="166">
                  <c:v>65.070137680000002</c:v>
                </c:pt>
                <c:pt idx="167">
                  <c:v>65.098530460000006</c:v>
                </c:pt>
                <c:pt idx="168">
                  <c:v>65.128768719999997</c:v>
                </c:pt>
                <c:pt idx="169">
                  <c:v>65.140114069999996</c:v>
                </c:pt>
                <c:pt idx="170">
                  <c:v>65.171308409999995</c:v>
                </c:pt>
                <c:pt idx="171">
                  <c:v>65.171657809999999</c:v>
                </c:pt>
                <c:pt idx="172">
                  <c:v>65.173311690000006</c:v>
                </c:pt>
                <c:pt idx="173">
                  <c:v>65.193124409999996</c:v>
                </c:pt>
                <c:pt idx="174">
                  <c:v>65.205442300000001</c:v>
                </c:pt>
                <c:pt idx="175">
                  <c:v>65.222471490000004</c:v>
                </c:pt>
                <c:pt idx="176">
                  <c:v>65.247011490000006</c:v>
                </c:pt>
                <c:pt idx="177">
                  <c:v>65.263972150000001</c:v>
                </c:pt>
                <c:pt idx="178">
                  <c:v>65.267540359999998</c:v>
                </c:pt>
                <c:pt idx="179">
                  <c:v>65.271074089999999</c:v>
                </c:pt>
                <c:pt idx="180">
                  <c:v>65.284595339999996</c:v>
                </c:pt>
                <c:pt idx="181">
                  <c:v>65.321973270000001</c:v>
                </c:pt>
                <c:pt idx="182">
                  <c:v>65.34288574</c:v>
                </c:pt>
                <c:pt idx="183">
                  <c:v>65.382481720000001</c:v>
                </c:pt>
                <c:pt idx="184">
                  <c:v>65.416647949999998</c:v>
                </c:pt>
                <c:pt idx="185">
                  <c:v>65.421659000000005</c:v>
                </c:pt>
                <c:pt idx="186">
                  <c:v>65.424030360000003</c:v>
                </c:pt>
                <c:pt idx="187">
                  <c:v>65.429312190000005</c:v>
                </c:pt>
                <c:pt idx="188">
                  <c:v>65.464276749999996</c:v>
                </c:pt>
                <c:pt idx="189">
                  <c:v>65.50541896</c:v>
                </c:pt>
                <c:pt idx="190">
                  <c:v>65.522266610000003</c:v>
                </c:pt>
                <c:pt idx="191">
                  <c:v>65.530129520000003</c:v>
                </c:pt>
                <c:pt idx="192">
                  <c:v>65.553017949999997</c:v>
                </c:pt>
                <c:pt idx="193">
                  <c:v>65.560864050000006</c:v>
                </c:pt>
                <c:pt idx="194">
                  <c:v>65.565120859999993</c:v>
                </c:pt>
                <c:pt idx="195">
                  <c:v>65.573462680000006</c:v>
                </c:pt>
                <c:pt idx="196">
                  <c:v>65.577474319999993</c:v>
                </c:pt>
                <c:pt idx="197">
                  <c:v>65.582653780000001</c:v>
                </c:pt>
                <c:pt idx="198">
                  <c:v>65.605431659999994</c:v>
                </c:pt>
                <c:pt idx="199">
                  <c:v>65.611696749999993</c:v>
                </c:pt>
                <c:pt idx="200">
                  <c:v>65.613438049999999</c:v>
                </c:pt>
                <c:pt idx="201">
                  <c:v>65.617938300000006</c:v>
                </c:pt>
                <c:pt idx="202">
                  <c:v>65.63059586</c:v>
                </c:pt>
                <c:pt idx="203">
                  <c:v>65.633396989999994</c:v>
                </c:pt>
                <c:pt idx="204">
                  <c:v>65.635422829999996</c:v>
                </c:pt>
                <c:pt idx="205">
                  <c:v>65.648401539999995</c:v>
                </c:pt>
                <c:pt idx="206">
                  <c:v>65.680137880000004</c:v>
                </c:pt>
                <c:pt idx="207">
                  <c:v>65.684062460000007</c:v>
                </c:pt>
                <c:pt idx="208">
                  <c:v>65.688083320000004</c:v>
                </c:pt>
                <c:pt idx="209">
                  <c:v>65.724901560000006</c:v>
                </c:pt>
                <c:pt idx="210">
                  <c:v>65.730869049999995</c:v>
                </c:pt>
                <c:pt idx="211">
                  <c:v>65.743204309999996</c:v>
                </c:pt>
                <c:pt idx="212">
                  <c:v>65.750028020000002</c:v>
                </c:pt>
                <c:pt idx="213">
                  <c:v>65.75234408</c:v>
                </c:pt>
                <c:pt idx="214">
                  <c:v>65.830401440000003</c:v>
                </c:pt>
                <c:pt idx="215">
                  <c:v>65.88293041</c:v>
                </c:pt>
                <c:pt idx="216">
                  <c:v>65.899061829999994</c:v>
                </c:pt>
                <c:pt idx="217">
                  <c:v>65.903976850000006</c:v>
                </c:pt>
                <c:pt idx="218">
                  <c:v>65.913925109999994</c:v>
                </c:pt>
                <c:pt idx="219">
                  <c:v>65.926185829999994</c:v>
                </c:pt>
                <c:pt idx="220">
                  <c:v>65.957923519999994</c:v>
                </c:pt>
                <c:pt idx="221">
                  <c:v>65.959088730000005</c:v>
                </c:pt>
                <c:pt idx="222">
                  <c:v>65.970815020000003</c:v>
                </c:pt>
                <c:pt idx="223">
                  <c:v>66.000361639999994</c:v>
                </c:pt>
                <c:pt idx="224">
                  <c:v>66.061107179999993</c:v>
                </c:pt>
                <c:pt idx="225">
                  <c:v>66.074610309999997</c:v>
                </c:pt>
                <c:pt idx="226">
                  <c:v>66.093919069999998</c:v>
                </c:pt>
                <c:pt idx="227">
                  <c:v>66.098034929999997</c:v>
                </c:pt>
                <c:pt idx="228">
                  <c:v>66.111947319999999</c:v>
                </c:pt>
                <c:pt idx="229">
                  <c:v>66.117234749999994</c:v>
                </c:pt>
                <c:pt idx="230">
                  <c:v>66.134425390000004</c:v>
                </c:pt>
                <c:pt idx="231">
                  <c:v>66.178827319999996</c:v>
                </c:pt>
                <c:pt idx="232">
                  <c:v>66.185826770000006</c:v>
                </c:pt>
                <c:pt idx="233">
                  <c:v>66.196487599999998</c:v>
                </c:pt>
                <c:pt idx="234">
                  <c:v>66.200133879999996</c:v>
                </c:pt>
                <c:pt idx="235">
                  <c:v>66.209570389999996</c:v>
                </c:pt>
                <c:pt idx="236">
                  <c:v>66.210597340000007</c:v>
                </c:pt>
                <c:pt idx="237">
                  <c:v>66.224195140000006</c:v>
                </c:pt>
                <c:pt idx="238">
                  <c:v>66.225457890000001</c:v>
                </c:pt>
                <c:pt idx="239">
                  <c:v>66.233207250000007</c:v>
                </c:pt>
                <c:pt idx="240">
                  <c:v>66.277024389999994</c:v>
                </c:pt>
                <c:pt idx="241">
                  <c:v>66.306635729999996</c:v>
                </c:pt>
                <c:pt idx="242">
                  <c:v>66.312824710000001</c:v>
                </c:pt>
                <c:pt idx="243">
                  <c:v>66.335517800000005</c:v>
                </c:pt>
                <c:pt idx="244">
                  <c:v>66.346285399999999</c:v>
                </c:pt>
                <c:pt idx="245">
                  <c:v>66.364477690000001</c:v>
                </c:pt>
                <c:pt idx="246">
                  <c:v>66.369251550000001</c:v>
                </c:pt>
                <c:pt idx="247">
                  <c:v>66.369258110000004</c:v>
                </c:pt>
                <c:pt idx="248">
                  <c:v>66.378617230000003</c:v>
                </c:pt>
                <c:pt idx="249">
                  <c:v>66.381883779999995</c:v>
                </c:pt>
                <c:pt idx="250">
                  <c:v>66.398236999999995</c:v>
                </c:pt>
                <c:pt idx="251">
                  <c:v>66.406924259999997</c:v>
                </c:pt>
                <c:pt idx="252">
                  <c:v>66.416786680000001</c:v>
                </c:pt>
                <c:pt idx="253">
                  <c:v>66.422115410000004</c:v>
                </c:pt>
                <c:pt idx="254">
                  <c:v>66.440099219999993</c:v>
                </c:pt>
                <c:pt idx="255">
                  <c:v>66.441272920000003</c:v>
                </c:pt>
                <c:pt idx="256">
                  <c:v>66.445209340000005</c:v>
                </c:pt>
                <c:pt idx="257">
                  <c:v>66.447937109999998</c:v>
                </c:pt>
                <c:pt idx="258">
                  <c:v>66.459672609999998</c:v>
                </c:pt>
                <c:pt idx="259">
                  <c:v>66.466307310000005</c:v>
                </c:pt>
                <c:pt idx="260">
                  <c:v>66.50990496</c:v>
                </c:pt>
                <c:pt idx="261">
                  <c:v>66.516606929999995</c:v>
                </c:pt>
                <c:pt idx="262">
                  <c:v>66.524985799999996</c:v>
                </c:pt>
                <c:pt idx="263">
                  <c:v>66.543409510000004</c:v>
                </c:pt>
                <c:pt idx="264">
                  <c:v>66.570932569999997</c:v>
                </c:pt>
                <c:pt idx="265">
                  <c:v>66.578802089999996</c:v>
                </c:pt>
                <c:pt idx="266">
                  <c:v>66.585772419999998</c:v>
                </c:pt>
                <c:pt idx="267">
                  <c:v>66.600702810000001</c:v>
                </c:pt>
                <c:pt idx="268">
                  <c:v>66.614181819999999</c:v>
                </c:pt>
                <c:pt idx="269">
                  <c:v>66.617909190000006</c:v>
                </c:pt>
                <c:pt idx="270">
                  <c:v>66.622538359999993</c:v>
                </c:pt>
                <c:pt idx="271">
                  <c:v>66.629054359999998</c:v>
                </c:pt>
                <c:pt idx="272">
                  <c:v>66.646679579999997</c:v>
                </c:pt>
                <c:pt idx="273">
                  <c:v>66.655366259999994</c:v>
                </c:pt>
                <c:pt idx="274">
                  <c:v>66.681757149999996</c:v>
                </c:pt>
                <c:pt idx="275">
                  <c:v>66.688285019999995</c:v>
                </c:pt>
                <c:pt idx="276">
                  <c:v>66.689524329999998</c:v>
                </c:pt>
                <c:pt idx="277">
                  <c:v>66.740394100000003</c:v>
                </c:pt>
                <c:pt idx="278">
                  <c:v>66.747711150000001</c:v>
                </c:pt>
                <c:pt idx="279">
                  <c:v>66.748345560000004</c:v>
                </c:pt>
                <c:pt idx="280">
                  <c:v>66.751634780000003</c:v>
                </c:pt>
                <c:pt idx="281">
                  <c:v>66.771715259999993</c:v>
                </c:pt>
                <c:pt idx="282">
                  <c:v>66.77222252</c:v>
                </c:pt>
                <c:pt idx="283">
                  <c:v>66.774549660000005</c:v>
                </c:pt>
                <c:pt idx="284">
                  <c:v>66.786555039999996</c:v>
                </c:pt>
                <c:pt idx="285">
                  <c:v>66.797451030000005</c:v>
                </c:pt>
                <c:pt idx="286">
                  <c:v>66.809434199999998</c:v>
                </c:pt>
                <c:pt idx="287">
                  <c:v>66.818646689999994</c:v>
                </c:pt>
                <c:pt idx="288">
                  <c:v>66.827516619999997</c:v>
                </c:pt>
                <c:pt idx="289">
                  <c:v>66.850099830000005</c:v>
                </c:pt>
                <c:pt idx="290">
                  <c:v>66.856519050000003</c:v>
                </c:pt>
                <c:pt idx="291">
                  <c:v>66.863526829999998</c:v>
                </c:pt>
                <c:pt idx="292">
                  <c:v>66.885366680000004</c:v>
                </c:pt>
                <c:pt idx="293">
                  <c:v>66.897145219999999</c:v>
                </c:pt>
                <c:pt idx="294">
                  <c:v>66.911249269999999</c:v>
                </c:pt>
                <c:pt idx="295">
                  <c:v>66.935473000000002</c:v>
                </c:pt>
                <c:pt idx="296">
                  <c:v>66.937867929999996</c:v>
                </c:pt>
                <c:pt idx="297">
                  <c:v>66.945949440000007</c:v>
                </c:pt>
                <c:pt idx="298">
                  <c:v>66.960542390000001</c:v>
                </c:pt>
                <c:pt idx="299">
                  <c:v>66.967416979999996</c:v>
                </c:pt>
                <c:pt idx="300">
                  <c:v>66.973829480000006</c:v>
                </c:pt>
                <c:pt idx="301">
                  <c:v>66.977143650000002</c:v>
                </c:pt>
                <c:pt idx="302">
                  <c:v>66.979239949999993</c:v>
                </c:pt>
                <c:pt idx="303">
                  <c:v>66.984986300000003</c:v>
                </c:pt>
                <c:pt idx="304">
                  <c:v>66.988244120000005</c:v>
                </c:pt>
                <c:pt idx="305">
                  <c:v>67.007839599999997</c:v>
                </c:pt>
                <c:pt idx="306">
                  <c:v>67.009490260000007</c:v>
                </c:pt>
                <c:pt idx="307">
                  <c:v>67.014973580000003</c:v>
                </c:pt>
                <c:pt idx="308">
                  <c:v>67.049096030000001</c:v>
                </c:pt>
                <c:pt idx="309">
                  <c:v>67.049865729999993</c:v>
                </c:pt>
                <c:pt idx="310">
                  <c:v>67.051895759999994</c:v>
                </c:pt>
                <c:pt idx="311">
                  <c:v>67.055629339999996</c:v>
                </c:pt>
                <c:pt idx="312">
                  <c:v>67.059268799999998</c:v>
                </c:pt>
                <c:pt idx="313">
                  <c:v>67.080091100000004</c:v>
                </c:pt>
                <c:pt idx="314">
                  <c:v>67.127535309999999</c:v>
                </c:pt>
                <c:pt idx="315">
                  <c:v>67.128427049999999</c:v>
                </c:pt>
                <c:pt idx="316">
                  <c:v>67.140110649999997</c:v>
                </c:pt>
                <c:pt idx="317">
                  <c:v>67.14837378</c:v>
                </c:pt>
                <c:pt idx="318">
                  <c:v>67.161776209999999</c:v>
                </c:pt>
                <c:pt idx="319">
                  <c:v>67.163511200000002</c:v>
                </c:pt>
                <c:pt idx="320">
                  <c:v>67.165508790000004</c:v>
                </c:pt>
                <c:pt idx="321">
                  <c:v>67.166202220000002</c:v>
                </c:pt>
                <c:pt idx="322">
                  <c:v>67.175164710000004</c:v>
                </c:pt>
                <c:pt idx="323">
                  <c:v>67.179851839999998</c:v>
                </c:pt>
                <c:pt idx="324">
                  <c:v>67.196262430000004</c:v>
                </c:pt>
                <c:pt idx="325">
                  <c:v>67.209400220000006</c:v>
                </c:pt>
                <c:pt idx="326">
                  <c:v>67.230921760000001</c:v>
                </c:pt>
                <c:pt idx="327">
                  <c:v>67.232072009999996</c:v>
                </c:pt>
                <c:pt idx="328">
                  <c:v>67.254313569999994</c:v>
                </c:pt>
                <c:pt idx="329">
                  <c:v>67.279066560000004</c:v>
                </c:pt>
                <c:pt idx="330">
                  <c:v>67.286689170000002</c:v>
                </c:pt>
                <c:pt idx="331">
                  <c:v>67.318478589999998</c:v>
                </c:pt>
                <c:pt idx="332">
                  <c:v>67.325497970000001</c:v>
                </c:pt>
                <c:pt idx="333">
                  <c:v>67.325811259999995</c:v>
                </c:pt>
                <c:pt idx="334">
                  <c:v>67.341487029999996</c:v>
                </c:pt>
                <c:pt idx="335">
                  <c:v>67.369145219999993</c:v>
                </c:pt>
                <c:pt idx="336">
                  <c:v>67.388796830000004</c:v>
                </c:pt>
                <c:pt idx="337">
                  <c:v>67.393487949999994</c:v>
                </c:pt>
                <c:pt idx="338">
                  <c:v>67.419370670000006</c:v>
                </c:pt>
                <c:pt idx="339">
                  <c:v>67.427580199999994</c:v>
                </c:pt>
                <c:pt idx="340">
                  <c:v>67.436046649999994</c:v>
                </c:pt>
                <c:pt idx="341">
                  <c:v>67.439962499999993</c:v>
                </c:pt>
                <c:pt idx="342">
                  <c:v>67.442619919999999</c:v>
                </c:pt>
                <c:pt idx="343">
                  <c:v>67.443954099999999</c:v>
                </c:pt>
                <c:pt idx="344">
                  <c:v>67.444904469999997</c:v>
                </c:pt>
                <c:pt idx="345">
                  <c:v>67.446015799999998</c:v>
                </c:pt>
                <c:pt idx="346">
                  <c:v>67.451882299999994</c:v>
                </c:pt>
                <c:pt idx="347">
                  <c:v>67.462221330000006</c:v>
                </c:pt>
                <c:pt idx="348">
                  <c:v>67.49499548</c:v>
                </c:pt>
                <c:pt idx="349">
                  <c:v>67.510573579999999</c:v>
                </c:pt>
                <c:pt idx="350">
                  <c:v>67.520314949999999</c:v>
                </c:pt>
                <c:pt idx="351">
                  <c:v>67.547147969999997</c:v>
                </c:pt>
                <c:pt idx="352">
                  <c:v>67.550972639999998</c:v>
                </c:pt>
                <c:pt idx="353">
                  <c:v>67.55352585</c:v>
                </c:pt>
                <c:pt idx="354">
                  <c:v>67.559953579999998</c:v>
                </c:pt>
                <c:pt idx="355">
                  <c:v>67.563251530000002</c:v>
                </c:pt>
                <c:pt idx="356">
                  <c:v>67.565535389999994</c:v>
                </c:pt>
                <c:pt idx="357">
                  <c:v>67.581145829999997</c:v>
                </c:pt>
                <c:pt idx="358">
                  <c:v>67.602928759999998</c:v>
                </c:pt>
                <c:pt idx="359">
                  <c:v>67.631548519999996</c:v>
                </c:pt>
                <c:pt idx="360">
                  <c:v>67.635107629999993</c:v>
                </c:pt>
                <c:pt idx="361">
                  <c:v>67.635282290000006</c:v>
                </c:pt>
                <c:pt idx="362">
                  <c:v>67.636531919999996</c:v>
                </c:pt>
                <c:pt idx="363">
                  <c:v>67.639647719999999</c:v>
                </c:pt>
                <c:pt idx="364">
                  <c:v>67.643283150000002</c:v>
                </c:pt>
                <c:pt idx="365">
                  <c:v>67.649423799999994</c:v>
                </c:pt>
                <c:pt idx="366">
                  <c:v>67.671953590000001</c:v>
                </c:pt>
                <c:pt idx="367">
                  <c:v>67.673037679999993</c:v>
                </c:pt>
                <c:pt idx="368">
                  <c:v>67.673696440000001</c:v>
                </c:pt>
                <c:pt idx="369">
                  <c:v>67.677526400000005</c:v>
                </c:pt>
                <c:pt idx="370">
                  <c:v>67.681120879999995</c:v>
                </c:pt>
                <c:pt idx="371">
                  <c:v>67.684657779999995</c:v>
                </c:pt>
                <c:pt idx="372">
                  <c:v>67.6870653</c:v>
                </c:pt>
                <c:pt idx="373">
                  <c:v>67.699050279999994</c:v>
                </c:pt>
                <c:pt idx="374">
                  <c:v>67.710952449999994</c:v>
                </c:pt>
                <c:pt idx="375">
                  <c:v>67.732989419999996</c:v>
                </c:pt>
                <c:pt idx="376">
                  <c:v>67.751902709999996</c:v>
                </c:pt>
                <c:pt idx="377">
                  <c:v>67.753042600000001</c:v>
                </c:pt>
                <c:pt idx="378">
                  <c:v>67.768192510000006</c:v>
                </c:pt>
                <c:pt idx="379">
                  <c:v>67.769490110000007</c:v>
                </c:pt>
                <c:pt idx="380">
                  <c:v>67.77775862</c:v>
                </c:pt>
                <c:pt idx="381">
                  <c:v>67.790120009999995</c:v>
                </c:pt>
                <c:pt idx="382">
                  <c:v>67.802494499999995</c:v>
                </c:pt>
                <c:pt idx="383">
                  <c:v>67.829600409999998</c:v>
                </c:pt>
                <c:pt idx="384">
                  <c:v>67.843189199999998</c:v>
                </c:pt>
                <c:pt idx="385">
                  <c:v>67.855507230000001</c:v>
                </c:pt>
                <c:pt idx="386">
                  <c:v>67.859535289999997</c:v>
                </c:pt>
                <c:pt idx="387">
                  <c:v>67.861203119999999</c:v>
                </c:pt>
                <c:pt idx="388">
                  <c:v>67.872480440000004</c:v>
                </c:pt>
                <c:pt idx="389">
                  <c:v>67.883104619999997</c:v>
                </c:pt>
                <c:pt idx="390">
                  <c:v>67.8845989</c:v>
                </c:pt>
                <c:pt idx="391">
                  <c:v>67.890503219999999</c:v>
                </c:pt>
                <c:pt idx="392">
                  <c:v>67.909875720000002</c:v>
                </c:pt>
                <c:pt idx="393">
                  <c:v>67.917036019999998</c:v>
                </c:pt>
                <c:pt idx="394">
                  <c:v>67.921905899999999</c:v>
                </c:pt>
                <c:pt idx="395">
                  <c:v>67.936690499999997</c:v>
                </c:pt>
                <c:pt idx="396">
                  <c:v>67.937024309999998</c:v>
                </c:pt>
                <c:pt idx="397">
                  <c:v>67.940808779999998</c:v>
                </c:pt>
                <c:pt idx="398">
                  <c:v>67.953344920000006</c:v>
                </c:pt>
                <c:pt idx="399">
                  <c:v>67.963375909999996</c:v>
                </c:pt>
                <c:pt idx="400">
                  <c:v>67.967387189999997</c:v>
                </c:pt>
                <c:pt idx="401">
                  <c:v>67.985625110000001</c:v>
                </c:pt>
                <c:pt idx="402">
                  <c:v>67.985687429999999</c:v>
                </c:pt>
                <c:pt idx="403">
                  <c:v>67.989234260000003</c:v>
                </c:pt>
                <c:pt idx="404">
                  <c:v>67.996311000000006</c:v>
                </c:pt>
                <c:pt idx="405">
                  <c:v>68.006097249999996</c:v>
                </c:pt>
                <c:pt idx="406">
                  <c:v>68.040923699999993</c:v>
                </c:pt>
                <c:pt idx="407">
                  <c:v>68.046010530000004</c:v>
                </c:pt>
                <c:pt idx="408">
                  <c:v>68.05077421</c:v>
                </c:pt>
                <c:pt idx="409">
                  <c:v>68.064159750000002</c:v>
                </c:pt>
                <c:pt idx="410">
                  <c:v>68.067333660000003</c:v>
                </c:pt>
                <c:pt idx="411">
                  <c:v>68.0729264</c:v>
                </c:pt>
                <c:pt idx="412">
                  <c:v>68.086559829999999</c:v>
                </c:pt>
                <c:pt idx="413">
                  <c:v>68.119676200000001</c:v>
                </c:pt>
                <c:pt idx="414">
                  <c:v>68.120615779999994</c:v>
                </c:pt>
                <c:pt idx="415">
                  <c:v>68.125898169999999</c:v>
                </c:pt>
                <c:pt idx="416">
                  <c:v>68.150623499999995</c:v>
                </c:pt>
                <c:pt idx="417">
                  <c:v>68.153467090000007</c:v>
                </c:pt>
                <c:pt idx="418">
                  <c:v>68.159157590000007</c:v>
                </c:pt>
                <c:pt idx="419">
                  <c:v>68.163141800000005</c:v>
                </c:pt>
                <c:pt idx="420">
                  <c:v>68.168859319999996</c:v>
                </c:pt>
                <c:pt idx="421">
                  <c:v>68.170721439999994</c:v>
                </c:pt>
                <c:pt idx="422">
                  <c:v>68.173157329999995</c:v>
                </c:pt>
                <c:pt idx="423">
                  <c:v>68.181421920000005</c:v>
                </c:pt>
                <c:pt idx="424">
                  <c:v>68.187431950000004</c:v>
                </c:pt>
                <c:pt idx="425">
                  <c:v>68.194855860000004</c:v>
                </c:pt>
                <c:pt idx="426">
                  <c:v>68.208662590000003</c:v>
                </c:pt>
                <c:pt idx="427">
                  <c:v>68.210380540000003</c:v>
                </c:pt>
                <c:pt idx="428">
                  <c:v>68.216174839999994</c:v>
                </c:pt>
                <c:pt idx="429">
                  <c:v>68.235200129999996</c:v>
                </c:pt>
                <c:pt idx="430">
                  <c:v>68.251555850000003</c:v>
                </c:pt>
                <c:pt idx="431">
                  <c:v>68.260791100000006</c:v>
                </c:pt>
                <c:pt idx="432">
                  <c:v>68.265102080000005</c:v>
                </c:pt>
                <c:pt idx="433">
                  <c:v>68.271928239999994</c:v>
                </c:pt>
                <c:pt idx="434">
                  <c:v>68.273400120000005</c:v>
                </c:pt>
                <c:pt idx="435">
                  <c:v>68.284047459999996</c:v>
                </c:pt>
                <c:pt idx="436">
                  <c:v>68.299408209999996</c:v>
                </c:pt>
                <c:pt idx="437">
                  <c:v>68.302313280000007</c:v>
                </c:pt>
                <c:pt idx="438">
                  <c:v>68.305454229999995</c:v>
                </c:pt>
                <c:pt idx="439">
                  <c:v>68.320758459999993</c:v>
                </c:pt>
                <c:pt idx="440">
                  <c:v>68.32751064</c:v>
                </c:pt>
                <c:pt idx="441">
                  <c:v>68.328914900000001</c:v>
                </c:pt>
                <c:pt idx="442">
                  <c:v>68.35676531</c:v>
                </c:pt>
                <c:pt idx="443">
                  <c:v>68.363677890000005</c:v>
                </c:pt>
                <c:pt idx="444">
                  <c:v>68.371454819999997</c:v>
                </c:pt>
                <c:pt idx="445">
                  <c:v>68.375008339999994</c:v>
                </c:pt>
                <c:pt idx="446">
                  <c:v>68.392136910000005</c:v>
                </c:pt>
                <c:pt idx="447">
                  <c:v>68.399107580000006</c:v>
                </c:pt>
                <c:pt idx="448">
                  <c:v>68.401645360000003</c:v>
                </c:pt>
                <c:pt idx="449">
                  <c:v>68.424599450000002</c:v>
                </c:pt>
                <c:pt idx="450">
                  <c:v>68.426402999999993</c:v>
                </c:pt>
                <c:pt idx="451">
                  <c:v>68.440612709999996</c:v>
                </c:pt>
                <c:pt idx="452">
                  <c:v>68.443568119999995</c:v>
                </c:pt>
                <c:pt idx="453">
                  <c:v>68.444591329999994</c:v>
                </c:pt>
                <c:pt idx="454">
                  <c:v>68.455232780000003</c:v>
                </c:pt>
                <c:pt idx="455">
                  <c:v>68.455580859999998</c:v>
                </c:pt>
                <c:pt idx="456">
                  <c:v>68.455880449999995</c:v>
                </c:pt>
                <c:pt idx="457">
                  <c:v>68.464313619999999</c:v>
                </c:pt>
                <c:pt idx="458">
                  <c:v>68.467786779999997</c:v>
                </c:pt>
                <c:pt idx="459">
                  <c:v>68.479415729999999</c:v>
                </c:pt>
                <c:pt idx="460">
                  <c:v>68.483533129999998</c:v>
                </c:pt>
                <c:pt idx="461">
                  <c:v>68.486398379999997</c:v>
                </c:pt>
                <c:pt idx="462">
                  <c:v>68.490260140000004</c:v>
                </c:pt>
                <c:pt idx="463">
                  <c:v>68.494251730000002</c:v>
                </c:pt>
                <c:pt idx="464">
                  <c:v>68.518043550000002</c:v>
                </c:pt>
                <c:pt idx="465">
                  <c:v>68.525412979999999</c:v>
                </c:pt>
                <c:pt idx="466">
                  <c:v>68.52785145</c:v>
                </c:pt>
                <c:pt idx="467">
                  <c:v>68.535415270000001</c:v>
                </c:pt>
                <c:pt idx="468">
                  <c:v>68.54129786</c:v>
                </c:pt>
                <c:pt idx="469">
                  <c:v>68.545924150000005</c:v>
                </c:pt>
                <c:pt idx="470">
                  <c:v>68.56151079</c:v>
                </c:pt>
                <c:pt idx="471">
                  <c:v>68.571468080000002</c:v>
                </c:pt>
                <c:pt idx="472">
                  <c:v>68.57298729</c:v>
                </c:pt>
                <c:pt idx="473">
                  <c:v>68.576906820000005</c:v>
                </c:pt>
                <c:pt idx="474">
                  <c:v>68.577328660000006</c:v>
                </c:pt>
                <c:pt idx="475">
                  <c:v>68.579231919999998</c:v>
                </c:pt>
                <c:pt idx="476">
                  <c:v>68.584097679999999</c:v>
                </c:pt>
                <c:pt idx="477">
                  <c:v>68.594037529999994</c:v>
                </c:pt>
                <c:pt idx="478">
                  <c:v>68.60443927</c:v>
                </c:pt>
                <c:pt idx="479">
                  <c:v>68.614369929999995</c:v>
                </c:pt>
                <c:pt idx="480">
                  <c:v>68.62890874</c:v>
                </c:pt>
                <c:pt idx="481">
                  <c:v>68.630008590000003</c:v>
                </c:pt>
                <c:pt idx="482">
                  <c:v>68.631040100000007</c:v>
                </c:pt>
                <c:pt idx="483">
                  <c:v>68.635376980000004</c:v>
                </c:pt>
                <c:pt idx="484">
                  <c:v>68.638222650000003</c:v>
                </c:pt>
                <c:pt idx="485">
                  <c:v>68.640450639999997</c:v>
                </c:pt>
                <c:pt idx="486">
                  <c:v>68.640493809999995</c:v>
                </c:pt>
                <c:pt idx="487">
                  <c:v>68.641220480000001</c:v>
                </c:pt>
                <c:pt idx="488">
                  <c:v>68.643990380000005</c:v>
                </c:pt>
                <c:pt idx="489">
                  <c:v>68.649098870000003</c:v>
                </c:pt>
                <c:pt idx="490">
                  <c:v>68.652412600000005</c:v>
                </c:pt>
                <c:pt idx="491">
                  <c:v>68.672841779999999</c:v>
                </c:pt>
                <c:pt idx="492">
                  <c:v>68.691795979999995</c:v>
                </c:pt>
                <c:pt idx="493">
                  <c:v>68.693874789999995</c:v>
                </c:pt>
                <c:pt idx="494">
                  <c:v>68.696181359999997</c:v>
                </c:pt>
                <c:pt idx="495">
                  <c:v>68.704064200000005</c:v>
                </c:pt>
                <c:pt idx="496">
                  <c:v>68.718596039999994</c:v>
                </c:pt>
                <c:pt idx="497">
                  <c:v>68.725747940000005</c:v>
                </c:pt>
                <c:pt idx="498">
                  <c:v>68.740463129999995</c:v>
                </c:pt>
                <c:pt idx="499">
                  <c:v>68.740590949999998</c:v>
                </c:pt>
                <c:pt idx="500">
                  <c:v>68.741150910000002</c:v>
                </c:pt>
                <c:pt idx="501">
                  <c:v>68.741919039999999</c:v>
                </c:pt>
                <c:pt idx="502">
                  <c:v>68.746757470000006</c:v>
                </c:pt>
                <c:pt idx="503">
                  <c:v>68.748614040000007</c:v>
                </c:pt>
                <c:pt idx="504">
                  <c:v>68.750202049999999</c:v>
                </c:pt>
                <c:pt idx="505">
                  <c:v>68.765691970000006</c:v>
                </c:pt>
                <c:pt idx="506">
                  <c:v>68.767868039999996</c:v>
                </c:pt>
                <c:pt idx="507">
                  <c:v>68.778542580000007</c:v>
                </c:pt>
                <c:pt idx="508">
                  <c:v>68.784104540000001</c:v>
                </c:pt>
                <c:pt idx="509">
                  <c:v>68.784317619999996</c:v>
                </c:pt>
                <c:pt idx="510">
                  <c:v>68.795230599999996</c:v>
                </c:pt>
                <c:pt idx="511">
                  <c:v>68.795650910000006</c:v>
                </c:pt>
                <c:pt idx="512">
                  <c:v>68.796564239999995</c:v>
                </c:pt>
                <c:pt idx="513">
                  <c:v>68.810926949999995</c:v>
                </c:pt>
                <c:pt idx="514">
                  <c:v>68.815630909999996</c:v>
                </c:pt>
                <c:pt idx="515">
                  <c:v>68.829827910000006</c:v>
                </c:pt>
                <c:pt idx="516">
                  <c:v>68.833262559999994</c:v>
                </c:pt>
                <c:pt idx="517">
                  <c:v>68.838617690000007</c:v>
                </c:pt>
                <c:pt idx="518">
                  <c:v>68.844866999999994</c:v>
                </c:pt>
                <c:pt idx="519">
                  <c:v>68.845928520000001</c:v>
                </c:pt>
                <c:pt idx="520">
                  <c:v>68.845987940000001</c:v>
                </c:pt>
                <c:pt idx="521">
                  <c:v>68.854426889999999</c:v>
                </c:pt>
                <c:pt idx="522">
                  <c:v>68.854458140000006</c:v>
                </c:pt>
                <c:pt idx="523">
                  <c:v>68.858655319999997</c:v>
                </c:pt>
                <c:pt idx="524">
                  <c:v>68.85877644</c:v>
                </c:pt>
                <c:pt idx="525">
                  <c:v>68.861786260000002</c:v>
                </c:pt>
                <c:pt idx="526">
                  <c:v>68.864044140000004</c:v>
                </c:pt>
                <c:pt idx="527">
                  <c:v>68.866122129999994</c:v>
                </c:pt>
                <c:pt idx="528">
                  <c:v>68.874556799999993</c:v>
                </c:pt>
                <c:pt idx="529">
                  <c:v>68.882874619999996</c:v>
                </c:pt>
                <c:pt idx="530">
                  <c:v>68.895616619999998</c:v>
                </c:pt>
                <c:pt idx="531">
                  <c:v>68.896236650000006</c:v>
                </c:pt>
                <c:pt idx="532">
                  <c:v>68.901123429999998</c:v>
                </c:pt>
                <c:pt idx="533">
                  <c:v>68.901350629999996</c:v>
                </c:pt>
                <c:pt idx="534">
                  <c:v>68.906232450000005</c:v>
                </c:pt>
                <c:pt idx="535">
                  <c:v>68.91072887</c:v>
                </c:pt>
                <c:pt idx="536">
                  <c:v>68.913313020000004</c:v>
                </c:pt>
                <c:pt idx="537">
                  <c:v>68.921353339999996</c:v>
                </c:pt>
                <c:pt idx="538">
                  <c:v>68.922884330000002</c:v>
                </c:pt>
                <c:pt idx="539">
                  <c:v>68.923447319999994</c:v>
                </c:pt>
                <c:pt idx="540">
                  <c:v>68.927361270000006</c:v>
                </c:pt>
                <c:pt idx="541">
                  <c:v>68.928531960000001</c:v>
                </c:pt>
                <c:pt idx="542">
                  <c:v>68.933306450000003</c:v>
                </c:pt>
                <c:pt idx="543">
                  <c:v>68.939048270000001</c:v>
                </c:pt>
                <c:pt idx="544">
                  <c:v>68.943503199999995</c:v>
                </c:pt>
                <c:pt idx="545">
                  <c:v>68.944253900000007</c:v>
                </c:pt>
                <c:pt idx="546">
                  <c:v>68.947057000000001</c:v>
                </c:pt>
                <c:pt idx="547">
                  <c:v>68.953446909999997</c:v>
                </c:pt>
                <c:pt idx="548">
                  <c:v>68.954675960000003</c:v>
                </c:pt>
                <c:pt idx="549">
                  <c:v>68.956994350000002</c:v>
                </c:pt>
                <c:pt idx="550">
                  <c:v>68.961052390000006</c:v>
                </c:pt>
                <c:pt idx="551">
                  <c:v>68.964126890000003</c:v>
                </c:pt>
                <c:pt idx="552">
                  <c:v>68.978642579999999</c:v>
                </c:pt>
                <c:pt idx="553">
                  <c:v>68.981705079999998</c:v>
                </c:pt>
                <c:pt idx="554">
                  <c:v>68.983748390000002</c:v>
                </c:pt>
                <c:pt idx="555">
                  <c:v>68.984770400000002</c:v>
                </c:pt>
                <c:pt idx="556">
                  <c:v>68.987659469999997</c:v>
                </c:pt>
                <c:pt idx="557">
                  <c:v>68.990626969999994</c:v>
                </c:pt>
                <c:pt idx="558">
                  <c:v>68.990923499999994</c:v>
                </c:pt>
                <c:pt idx="559">
                  <c:v>68.993097739999996</c:v>
                </c:pt>
                <c:pt idx="560">
                  <c:v>68.997294389999993</c:v>
                </c:pt>
                <c:pt idx="561">
                  <c:v>69.001663989999997</c:v>
                </c:pt>
                <c:pt idx="562">
                  <c:v>69.009708560000007</c:v>
                </c:pt>
                <c:pt idx="563">
                  <c:v>69.011093509999995</c:v>
                </c:pt>
                <c:pt idx="564">
                  <c:v>69.012272069999995</c:v>
                </c:pt>
                <c:pt idx="565">
                  <c:v>69.014512569999994</c:v>
                </c:pt>
                <c:pt idx="566">
                  <c:v>69.015337500000001</c:v>
                </c:pt>
                <c:pt idx="567">
                  <c:v>69.016392850000003</c:v>
                </c:pt>
                <c:pt idx="568">
                  <c:v>69.020823870000001</c:v>
                </c:pt>
                <c:pt idx="569">
                  <c:v>69.030745210000006</c:v>
                </c:pt>
                <c:pt idx="570">
                  <c:v>69.032256160000003</c:v>
                </c:pt>
                <c:pt idx="571">
                  <c:v>69.033736959999999</c:v>
                </c:pt>
                <c:pt idx="572">
                  <c:v>69.034412750000001</c:v>
                </c:pt>
                <c:pt idx="573">
                  <c:v>69.037688270000004</c:v>
                </c:pt>
                <c:pt idx="574">
                  <c:v>69.047598010000002</c:v>
                </c:pt>
                <c:pt idx="575">
                  <c:v>69.052438429999995</c:v>
                </c:pt>
                <c:pt idx="576">
                  <c:v>69.069041929999997</c:v>
                </c:pt>
                <c:pt idx="577">
                  <c:v>69.069806110000002</c:v>
                </c:pt>
                <c:pt idx="578">
                  <c:v>69.073043839999997</c:v>
                </c:pt>
                <c:pt idx="579">
                  <c:v>69.079987500000001</c:v>
                </c:pt>
                <c:pt idx="580">
                  <c:v>69.080686170000007</c:v>
                </c:pt>
                <c:pt idx="581">
                  <c:v>69.08825933</c:v>
                </c:pt>
                <c:pt idx="582">
                  <c:v>69.098826320000001</c:v>
                </c:pt>
                <c:pt idx="583">
                  <c:v>69.103415630000001</c:v>
                </c:pt>
                <c:pt idx="584">
                  <c:v>69.11249651</c:v>
                </c:pt>
                <c:pt idx="585">
                  <c:v>69.116751149999999</c:v>
                </c:pt>
                <c:pt idx="586">
                  <c:v>69.120612609999995</c:v>
                </c:pt>
                <c:pt idx="587">
                  <c:v>69.121469520000005</c:v>
                </c:pt>
                <c:pt idx="588">
                  <c:v>69.123605589999997</c:v>
                </c:pt>
                <c:pt idx="589">
                  <c:v>69.123614599999996</c:v>
                </c:pt>
                <c:pt idx="590">
                  <c:v>69.126947450000003</c:v>
                </c:pt>
                <c:pt idx="591">
                  <c:v>69.128053800000004</c:v>
                </c:pt>
                <c:pt idx="592">
                  <c:v>69.130719240000005</c:v>
                </c:pt>
                <c:pt idx="593">
                  <c:v>69.131346010000001</c:v>
                </c:pt>
                <c:pt idx="594">
                  <c:v>69.131359970000005</c:v>
                </c:pt>
                <c:pt idx="595">
                  <c:v>69.132432370000004</c:v>
                </c:pt>
                <c:pt idx="596">
                  <c:v>69.143146209999998</c:v>
                </c:pt>
                <c:pt idx="597">
                  <c:v>69.148928859999998</c:v>
                </c:pt>
                <c:pt idx="598">
                  <c:v>69.150214039999994</c:v>
                </c:pt>
                <c:pt idx="599">
                  <c:v>69.150794090000005</c:v>
                </c:pt>
                <c:pt idx="600">
                  <c:v>69.153241679999994</c:v>
                </c:pt>
                <c:pt idx="601">
                  <c:v>69.160441779999999</c:v>
                </c:pt>
                <c:pt idx="602">
                  <c:v>69.162808179999999</c:v>
                </c:pt>
                <c:pt idx="603">
                  <c:v>69.167140259999996</c:v>
                </c:pt>
                <c:pt idx="604">
                  <c:v>69.168213499999993</c:v>
                </c:pt>
                <c:pt idx="605">
                  <c:v>69.169766719999998</c:v>
                </c:pt>
                <c:pt idx="606">
                  <c:v>69.173841370000005</c:v>
                </c:pt>
                <c:pt idx="607">
                  <c:v>69.17917276</c:v>
                </c:pt>
                <c:pt idx="608">
                  <c:v>69.18006192</c:v>
                </c:pt>
                <c:pt idx="609">
                  <c:v>69.180309649999998</c:v>
                </c:pt>
                <c:pt idx="610">
                  <c:v>69.181046670000001</c:v>
                </c:pt>
                <c:pt idx="611">
                  <c:v>69.187580769999997</c:v>
                </c:pt>
                <c:pt idx="612">
                  <c:v>69.191852359999999</c:v>
                </c:pt>
                <c:pt idx="613">
                  <c:v>69.192956170000002</c:v>
                </c:pt>
                <c:pt idx="614">
                  <c:v>69.195555429999999</c:v>
                </c:pt>
                <c:pt idx="615">
                  <c:v>69.198205529999996</c:v>
                </c:pt>
                <c:pt idx="616">
                  <c:v>69.202104919999996</c:v>
                </c:pt>
                <c:pt idx="617">
                  <c:v>69.202631490000002</c:v>
                </c:pt>
                <c:pt idx="618">
                  <c:v>69.204498839999999</c:v>
                </c:pt>
                <c:pt idx="619">
                  <c:v>69.207397150000006</c:v>
                </c:pt>
                <c:pt idx="620">
                  <c:v>69.20778464</c:v>
                </c:pt>
                <c:pt idx="621">
                  <c:v>69.209879099999995</c:v>
                </c:pt>
                <c:pt idx="622">
                  <c:v>69.210245310000005</c:v>
                </c:pt>
                <c:pt idx="623">
                  <c:v>69.211573729999998</c:v>
                </c:pt>
                <c:pt idx="624">
                  <c:v>69.212947200000002</c:v>
                </c:pt>
                <c:pt idx="625">
                  <c:v>69.213029669999997</c:v>
                </c:pt>
                <c:pt idx="626">
                  <c:v>69.219368779999996</c:v>
                </c:pt>
                <c:pt idx="627">
                  <c:v>69.219406939999999</c:v>
                </c:pt>
                <c:pt idx="628">
                  <c:v>69.219543709999996</c:v>
                </c:pt>
                <c:pt idx="629">
                  <c:v>69.224900969999993</c:v>
                </c:pt>
                <c:pt idx="630">
                  <c:v>69.23234807</c:v>
                </c:pt>
                <c:pt idx="631">
                  <c:v>69.235729860000006</c:v>
                </c:pt>
                <c:pt idx="632">
                  <c:v>69.239569880000005</c:v>
                </c:pt>
                <c:pt idx="633">
                  <c:v>69.242835240000005</c:v>
                </c:pt>
                <c:pt idx="634">
                  <c:v>69.265398390000001</c:v>
                </c:pt>
                <c:pt idx="635">
                  <c:v>69.265436370000003</c:v>
                </c:pt>
                <c:pt idx="636">
                  <c:v>69.267934460000006</c:v>
                </c:pt>
                <c:pt idx="637">
                  <c:v>69.273153120000003</c:v>
                </c:pt>
                <c:pt idx="638">
                  <c:v>69.273872220000001</c:v>
                </c:pt>
                <c:pt idx="639">
                  <c:v>69.274274660000003</c:v>
                </c:pt>
                <c:pt idx="640">
                  <c:v>69.274383310000005</c:v>
                </c:pt>
                <c:pt idx="641">
                  <c:v>69.275744410000001</c:v>
                </c:pt>
                <c:pt idx="642">
                  <c:v>69.275795200000005</c:v>
                </c:pt>
                <c:pt idx="643">
                  <c:v>69.276760879999998</c:v>
                </c:pt>
                <c:pt idx="644">
                  <c:v>69.280053409999994</c:v>
                </c:pt>
                <c:pt idx="645">
                  <c:v>69.28283304</c:v>
                </c:pt>
                <c:pt idx="646">
                  <c:v>69.291002410000004</c:v>
                </c:pt>
                <c:pt idx="647">
                  <c:v>69.303216340000006</c:v>
                </c:pt>
                <c:pt idx="648">
                  <c:v>69.306748850000005</c:v>
                </c:pt>
                <c:pt idx="649">
                  <c:v>69.308551210000005</c:v>
                </c:pt>
                <c:pt idx="650">
                  <c:v>69.30924315</c:v>
                </c:pt>
                <c:pt idx="651">
                  <c:v>69.312399260000007</c:v>
                </c:pt>
                <c:pt idx="652">
                  <c:v>69.316421930000004</c:v>
                </c:pt>
                <c:pt idx="653">
                  <c:v>69.317208339999993</c:v>
                </c:pt>
                <c:pt idx="654">
                  <c:v>69.319704110000004</c:v>
                </c:pt>
                <c:pt idx="655">
                  <c:v>69.32636857</c:v>
                </c:pt>
                <c:pt idx="656">
                  <c:v>69.327087259999999</c:v>
                </c:pt>
                <c:pt idx="657">
                  <c:v>69.330134909999998</c:v>
                </c:pt>
                <c:pt idx="658">
                  <c:v>69.333186999999995</c:v>
                </c:pt>
                <c:pt idx="659">
                  <c:v>69.335190800000007</c:v>
                </c:pt>
                <c:pt idx="660">
                  <c:v>69.341538659999998</c:v>
                </c:pt>
                <c:pt idx="661">
                  <c:v>69.344514360000005</c:v>
                </c:pt>
                <c:pt idx="662">
                  <c:v>69.345085049999994</c:v>
                </c:pt>
                <c:pt idx="663">
                  <c:v>69.351730930000002</c:v>
                </c:pt>
                <c:pt idx="664">
                  <c:v>69.352409519999995</c:v>
                </c:pt>
                <c:pt idx="665">
                  <c:v>69.356782499999994</c:v>
                </c:pt>
                <c:pt idx="666">
                  <c:v>69.356912510000001</c:v>
                </c:pt>
                <c:pt idx="667">
                  <c:v>69.368775799999995</c:v>
                </c:pt>
                <c:pt idx="668">
                  <c:v>69.371363310000007</c:v>
                </c:pt>
                <c:pt idx="669">
                  <c:v>69.371452700000006</c:v>
                </c:pt>
                <c:pt idx="670">
                  <c:v>69.379287930000004</c:v>
                </c:pt>
                <c:pt idx="671">
                  <c:v>69.380124550000005</c:v>
                </c:pt>
                <c:pt idx="672">
                  <c:v>69.380179240000004</c:v>
                </c:pt>
                <c:pt idx="673">
                  <c:v>69.386037220000006</c:v>
                </c:pt>
                <c:pt idx="674">
                  <c:v>69.389848040000004</c:v>
                </c:pt>
                <c:pt idx="675">
                  <c:v>69.393579750000001</c:v>
                </c:pt>
                <c:pt idx="676">
                  <c:v>69.393989099999999</c:v>
                </c:pt>
                <c:pt idx="677">
                  <c:v>69.394749480000002</c:v>
                </c:pt>
                <c:pt idx="678">
                  <c:v>69.399563860000001</c:v>
                </c:pt>
                <c:pt idx="679">
                  <c:v>69.405359230000002</c:v>
                </c:pt>
                <c:pt idx="680">
                  <c:v>69.405487170000001</c:v>
                </c:pt>
                <c:pt idx="681">
                  <c:v>69.406435349999995</c:v>
                </c:pt>
                <c:pt idx="682">
                  <c:v>69.416288870000002</c:v>
                </c:pt>
                <c:pt idx="683">
                  <c:v>69.418410300000005</c:v>
                </c:pt>
                <c:pt idx="684">
                  <c:v>69.418589600000004</c:v>
                </c:pt>
                <c:pt idx="685">
                  <c:v>69.418774670000005</c:v>
                </c:pt>
                <c:pt idx="686">
                  <c:v>69.419042730000001</c:v>
                </c:pt>
                <c:pt idx="687">
                  <c:v>69.421686809999997</c:v>
                </c:pt>
                <c:pt idx="688">
                  <c:v>69.422877749999998</c:v>
                </c:pt>
                <c:pt idx="689">
                  <c:v>69.422946550000006</c:v>
                </c:pt>
                <c:pt idx="690">
                  <c:v>69.423936139999995</c:v>
                </c:pt>
                <c:pt idx="691">
                  <c:v>69.432128340000006</c:v>
                </c:pt>
                <c:pt idx="692">
                  <c:v>69.440715560000001</c:v>
                </c:pt>
                <c:pt idx="693">
                  <c:v>69.448230359999997</c:v>
                </c:pt>
                <c:pt idx="694">
                  <c:v>69.453205990000001</c:v>
                </c:pt>
                <c:pt idx="695">
                  <c:v>69.462989359999995</c:v>
                </c:pt>
                <c:pt idx="696">
                  <c:v>69.467374370000002</c:v>
                </c:pt>
                <c:pt idx="697">
                  <c:v>69.467610210000004</c:v>
                </c:pt>
                <c:pt idx="698">
                  <c:v>69.47001109</c:v>
                </c:pt>
                <c:pt idx="699">
                  <c:v>69.470258720000004</c:v>
                </c:pt>
                <c:pt idx="700">
                  <c:v>69.473722850000001</c:v>
                </c:pt>
                <c:pt idx="701">
                  <c:v>69.486020109999998</c:v>
                </c:pt>
                <c:pt idx="702">
                  <c:v>69.489167019999996</c:v>
                </c:pt>
                <c:pt idx="703">
                  <c:v>69.489773639999996</c:v>
                </c:pt>
                <c:pt idx="704">
                  <c:v>69.495740400000003</c:v>
                </c:pt>
                <c:pt idx="705">
                  <c:v>69.499215019999994</c:v>
                </c:pt>
                <c:pt idx="706">
                  <c:v>69.503122570000002</c:v>
                </c:pt>
                <c:pt idx="707">
                  <c:v>69.517600860000002</c:v>
                </c:pt>
                <c:pt idx="708">
                  <c:v>69.518349279999995</c:v>
                </c:pt>
                <c:pt idx="709">
                  <c:v>69.523744230000005</c:v>
                </c:pt>
                <c:pt idx="710">
                  <c:v>69.524816560000005</c:v>
                </c:pt>
                <c:pt idx="711">
                  <c:v>69.534788460000001</c:v>
                </c:pt>
                <c:pt idx="712">
                  <c:v>69.536699440000007</c:v>
                </c:pt>
                <c:pt idx="713">
                  <c:v>69.540006759999997</c:v>
                </c:pt>
                <c:pt idx="714">
                  <c:v>69.552979329999999</c:v>
                </c:pt>
                <c:pt idx="715">
                  <c:v>69.559399650000003</c:v>
                </c:pt>
                <c:pt idx="716">
                  <c:v>69.560247860000004</c:v>
                </c:pt>
                <c:pt idx="717">
                  <c:v>69.563263629999994</c:v>
                </c:pt>
                <c:pt idx="718">
                  <c:v>69.569240570000005</c:v>
                </c:pt>
                <c:pt idx="719">
                  <c:v>69.572033739999995</c:v>
                </c:pt>
                <c:pt idx="720">
                  <c:v>69.573167170000005</c:v>
                </c:pt>
                <c:pt idx="721">
                  <c:v>69.573742069999994</c:v>
                </c:pt>
                <c:pt idx="722">
                  <c:v>69.575301080000003</c:v>
                </c:pt>
                <c:pt idx="723">
                  <c:v>69.57531333</c:v>
                </c:pt>
                <c:pt idx="724">
                  <c:v>69.578365520000006</c:v>
                </c:pt>
                <c:pt idx="725">
                  <c:v>69.578895900000006</c:v>
                </c:pt>
                <c:pt idx="726">
                  <c:v>69.579906210000004</c:v>
                </c:pt>
                <c:pt idx="727">
                  <c:v>69.583859910000001</c:v>
                </c:pt>
                <c:pt idx="728">
                  <c:v>69.587215760000007</c:v>
                </c:pt>
                <c:pt idx="729">
                  <c:v>69.587679480000006</c:v>
                </c:pt>
                <c:pt idx="730">
                  <c:v>69.587738939999994</c:v>
                </c:pt>
                <c:pt idx="731">
                  <c:v>69.593256969999999</c:v>
                </c:pt>
                <c:pt idx="732">
                  <c:v>69.599989480000005</c:v>
                </c:pt>
                <c:pt idx="733">
                  <c:v>69.600285099999994</c:v>
                </c:pt>
                <c:pt idx="734">
                  <c:v>69.604360619999994</c:v>
                </c:pt>
                <c:pt idx="735">
                  <c:v>69.622445119999995</c:v>
                </c:pt>
                <c:pt idx="736">
                  <c:v>69.630982380000006</c:v>
                </c:pt>
                <c:pt idx="737">
                  <c:v>69.63875496</c:v>
                </c:pt>
                <c:pt idx="738">
                  <c:v>69.641886650000004</c:v>
                </c:pt>
                <c:pt idx="739">
                  <c:v>69.644580660000003</c:v>
                </c:pt>
                <c:pt idx="740">
                  <c:v>69.647770379999997</c:v>
                </c:pt>
                <c:pt idx="741">
                  <c:v>69.647899150000001</c:v>
                </c:pt>
                <c:pt idx="742">
                  <c:v>69.652929020000002</c:v>
                </c:pt>
                <c:pt idx="743">
                  <c:v>69.654645060000007</c:v>
                </c:pt>
                <c:pt idx="744">
                  <c:v>69.657769220000006</c:v>
                </c:pt>
                <c:pt idx="745">
                  <c:v>69.665717409999999</c:v>
                </c:pt>
                <c:pt idx="746">
                  <c:v>69.669692639999994</c:v>
                </c:pt>
                <c:pt idx="747">
                  <c:v>69.676996599999995</c:v>
                </c:pt>
                <c:pt idx="748">
                  <c:v>69.677307240000005</c:v>
                </c:pt>
                <c:pt idx="749">
                  <c:v>69.67754807</c:v>
                </c:pt>
                <c:pt idx="750">
                  <c:v>69.702501729999994</c:v>
                </c:pt>
                <c:pt idx="751">
                  <c:v>69.711079909999995</c:v>
                </c:pt>
                <c:pt idx="752">
                  <c:v>69.711834780000004</c:v>
                </c:pt>
                <c:pt idx="753">
                  <c:v>69.711953730000005</c:v>
                </c:pt>
                <c:pt idx="754">
                  <c:v>69.713055699999998</c:v>
                </c:pt>
                <c:pt idx="755">
                  <c:v>69.715946239999994</c:v>
                </c:pt>
                <c:pt idx="756">
                  <c:v>69.716833260000001</c:v>
                </c:pt>
                <c:pt idx="757">
                  <c:v>69.720955489999994</c:v>
                </c:pt>
                <c:pt idx="758">
                  <c:v>69.723423460000006</c:v>
                </c:pt>
                <c:pt idx="759">
                  <c:v>69.726870050000002</c:v>
                </c:pt>
                <c:pt idx="760">
                  <c:v>69.72904948</c:v>
                </c:pt>
                <c:pt idx="761">
                  <c:v>69.737126070000002</c:v>
                </c:pt>
                <c:pt idx="762">
                  <c:v>69.737142989999995</c:v>
                </c:pt>
                <c:pt idx="763">
                  <c:v>69.74824443</c:v>
                </c:pt>
                <c:pt idx="764">
                  <c:v>69.757659149999995</c:v>
                </c:pt>
                <c:pt idx="765">
                  <c:v>69.764450249999996</c:v>
                </c:pt>
                <c:pt idx="766">
                  <c:v>69.768358759999998</c:v>
                </c:pt>
                <c:pt idx="767">
                  <c:v>69.778881839999997</c:v>
                </c:pt>
                <c:pt idx="768">
                  <c:v>69.780233460000005</c:v>
                </c:pt>
                <c:pt idx="769">
                  <c:v>69.782948140000002</c:v>
                </c:pt>
                <c:pt idx="770">
                  <c:v>69.796742100000003</c:v>
                </c:pt>
                <c:pt idx="771">
                  <c:v>69.800359330000006</c:v>
                </c:pt>
                <c:pt idx="772">
                  <c:v>69.802405840000006</c:v>
                </c:pt>
                <c:pt idx="773">
                  <c:v>69.805012770000005</c:v>
                </c:pt>
                <c:pt idx="774">
                  <c:v>69.811291839999996</c:v>
                </c:pt>
                <c:pt idx="775">
                  <c:v>69.817081000000002</c:v>
                </c:pt>
                <c:pt idx="776">
                  <c:v>69.820537459999997</c:v>
                </c:pt>
                <c:pt idx="777">
                  <c:v>69.825400439999996</c:v>
                </c:pt>
                <c:pt idx="778">
                  <c:v>69.830975069999994</c:v>
                </c:pt>
                <c:pt idx="779">
                  <c:v>69.8311961</c:v>
                </c:pt>
                <c:pt idx="780">
                  <c:v>69.83138237</c:v>
                </c:pt>
                <c:pt idx="781">
                  <c:v>69.855707089999996</c:v>
                </c:pt>
                <c:pt idx="782">
                  <c:v>69.855770039999996</c:v>
                </c:pt>
                <c:pt idx="783">
                  <c:v>69.864948310000003</c:v>
                </c:pt>
                <c:pt idx="784">
                  <c:v>69.869366769999999</c:v>
                </c:pt>
                <c:pt idx="785">
                  <c:v>69.884188839999993</c:v>
                </c:pt>
                <c:pt idx="786">
                  <c:v>69.891226720000006</c:v>
                </c:pt>
                <c:pt idx="787">
                  <c:v>69.892325600000007</c:v>
                </c:pt>
                <c:pt idx="788">
                  <c:v>69.892947190000001</c:v>
                </c:pt>
                <c:pt idx="789">
                  <c:v>69.895501899999999</c:v>
                </c:pt>
                <c:pt idx="790">
                  <c:v>69.896736320000002</c:v>
                </c:pt>
                <c:pt idx="791">
                  <c:v>69.901279040000006</c:v>
                </c:pt>
                <c:pt idx="792">
                  <c:v>69.908593030000006</c:v>
                </c:pt>
                <c:pt idx="793">
                  <c:v>69.910736159999999</c:v>
                </c:pt>
                <c:pt idx="794">
                  <c:v>69.912748789999995</c:v>
                </c:pt>
                <c:pt idx="795">
                  <c:v>69.916874109999995</c:v>
                </c:pt>
                <c:pt idx="796">
                  <c:v>69.929300100000006</c:v>
                </c:pt>
                <c:pt idx="797">
                  <c:v>69.931764389999998</c:v>
                </c:pt>
                <c:pt idx="798">
                  <c:v>69.934719340000001</c:v>
                </c:pt>
                <c:pt idx="799">
                  <c:v>69.935657669999998</c:v>
                </c:pt>
                <c:pt idx="800">
                  <c:v>69.939228659999998</c:v>
                </c:pt>
                <c:pt idx="801">
                  <c:v>69.941710619999995</c:v>
                </c:pt>
                <c:pt idx="802">
                  <c:v>69.947785179999997</c:v>
                </c:pt>
                <c:pt idx="803">
                  <c:v>69.949759659999998</c:v>
                </c:pt>
                <c:pt idx="804">
                  <c:v>69.968936909999996</c:v>
                </c:pt>
                <c:pt idx="805">
                  <c:v>69.974437940000001</c:v>
                </c:pt>
                <c:pt idx="806">
                  <c:v>69.97461036</c:v>
                </c:pt>
                <c:pt idx="807">
                  <c:v>69.975467780000002</c:v>
                </c:pt>
                <c:pt idx="808">
                  <c:v>69.981300610000005</c:v>
                </c:pt>
                <c:pt idx="809">
                  <c:v>69.982074249999997</c:v>
                </c:pt>
                <c:pt idx="810">
                  <c:v>69.984610169999996</c:v>
                </c:pt>
                <c:pt idx="811">
                  <c:v>69.984675199999998</c:v>
                </c:pt>
                <c:pt idx="812">
                  <c:v>69.987630420000002</c:v>
                </c:pt>
                <c:pt idx="813">
                  <c:v>69.9885381</c:v>
                </c:pt>
                <c:pt idx="814">
                  <c:v>69.991763349999999</c:v>
                </c:pt>
                <c:pt idx="815">
                  <c:v>69.993157179999997</c:v>
                </c:pt>
                <c:pt idx="816">
                  <c:v>69.997307559999996</c:v>
                </c:pt>
                <c:pt idx="817">
                  <c:v>70.014052230000004</c:v>
                </c:pt>
                <c:pt idx="818">
                  <c:v>70.015903559999998</c:v>
                </c:pt>
                <c:pt idx="819">
                  <c:v>70.020808599999995</c:v>
                </c:pt>
                <c:pt idx="820">
                  <c:v>70.029058539999994</c:v>
                </c:pt>
                <c:pt idx="821">
                  <c:v>70.029844629999999</c:v>
                </c:pt>
                <c:pt idx="822">
                  <c:v>70.039771909999999</c:v>
                </c:pt>
                <c:pt idx="823">
                  <c:v>70.040146870000001</c:v>
                </c:pt>
                <c:pt idx="824">
                  <c:v>70.040767599999995</c:v>
                </c:pt>
                <c:pt idx="825">
                  <c:v>70.041610509999998</c:v>
                </c:pt>
                <c:pt idx="826">
                  <c:v>70.0638802</c:v>
                </c:pt>
                <c:pt idx="827">
                  <c:v>70.069583750000007</c:v>
                </c:pt>
                <c:pt idx="828">
                  <c:v>70.07025677</c:v>
                </c:pt>
                <c:pt idx="829">
                  <c:v>70.076738939999998</c:v>
                </c:pt>
                <c:pt idx="830">
                  <c:v>70.077344780000004</c:v>
                </c:pt>
                <c:pt idx="831">
                  <c:v>70.078374269999998</c:v>
                </c:pt>
                <c:pt idx="832">
                  <c:v>70.08097995</c:v>
                </c:pt>
                <c:pt idx="833">
                  <c:v>70.086351260000001</c:v>
                </c:pt>
                <c:pt idx="834">
                  <c:v>70.089109480000005</c:v>
                </c:pt>
                <c:pt idx="835">
                  <c:v>70.105549940000003</c:v>
                </c:pt>
                <c:pt idx="836">
                  <c:v>70.106305730000003</c:v>
                </c:pt>
                <c:pt idx="837">
                  <c:v>70.111637340000001</c:v>
                </c:pt>
                <c:pt idx="838">
                  <c:v>70.115793499999995</c:v>
                </c:pt>
                <c:pt idx="839">
                  <c:v>70.119507200000001</c:v>
                </c:pt>
                <c:pt idx="840">
                  <c:v>70.125028490000005</c:v>
                </c:pt>
                <c:pt idx="841">
                  <c:v>70.129125270000003</c:v>
                </c:pt>
                <c:pt idx="842">
                  <c:v>70.131393829999993</c:v>
                </c:pt>
                <c:pt idx="843">
                  <c:v>70.132278690000007</c:v>
                </c:pt>
                <c:pt idx="844">
                  <c:v>70.144794910000002</c:v>
                </c:pt>
                <c:pt idx="845">
                  <c:v>70.145427900000001</c:v>
                </c:pt>
                <c:pt idx="846">
                  <c:v>70.146428510000007</c:v>
                </c:pt>
                <c:pt idx="847">
                  <c:v>70.146809399999995</c:v>
                </c:pt>
                <c:pt idx="848">
                  <c:v>70.156180680000006</c:v>
                </c:pt>
                <c:pt idx="849">
                  <c:v>70.157095630000001</c:v>
                </c:pt>
                <c:pt idx="850">
                  <c:v>70.163315650000001</c:v>
                </c:pt>
                <c:pt idx="851">
                  <c:v>70.164563700000002</c:v>
                </c:pt>
                <c:pt idx="852">
                  <c:v>70.166520489999996</c:v>
                </c:pt>
                <c:pt idx="853">
                  <c:v>70.167076550000004</c:v>
                </c:pt>
                <c:pt idx="854">
                  <c:v>70.170358289999996</c:v>
                </c:pt>
                <c:pt idx="855">
                  <c:v>70.170995759999997</c:v>
                </c:pt>
                <c:pt idx="856">
                  <c:v>70.171152620000001</c:v>
                </c:pt>
                <c:pt idx="857">
                  <c:v>70.175031430000004</c:v>
                </c:pt>
                <c:pt idx="858">
                  <c:v>70.177656389999996</c:v>
                </c:pt>
                <c:pt idx="859">
                  <c:v>70.180096539999994</c:v>
                </c:pt>
                <c:pt idx="860">
                  <c:v>70.189198329999996</c:v>
                </c:pt>
                <c:pt idx="861">
                  <c:v>70.190727280000004</c:v>
                </c:pt>
                <c:pt idx="862">
                  <c:v>70.198892869999995</c:v>
                </c:pt>
                <c:pt idx="863">
                  <c:v>70.201442729999997</c:v>
                </c:pt>
                <c:pt idx="864">
                  <c:v>70.211087629999994</c:v>
                </c:pt>
                <c:pt idx="865">
                  <c:v>70.21559963</c:v>
                </c:pt>
                <c:pt idx="866">
                  <c:v>70.216923120000004</c:v>
                </c:pt>
                <c:pt idx="867">
                  <c:v>70.217127910000002</c:v>
                </c:pt>
                <c:pt idx="868">
                  <c:v>70.217646430000002</c:v>
                </c:pt>
                <c:pt idx="869">
                  <c:v>70.220500369999996</c:v>
                </c:pt>
                <c:pt idx="870">
                  <c:v>70.222903669999994</c:v>
                </c:pt>
                <c:pt idx="871">
                  <c:v>70.223993300000004</c:v>
                </c:pt>
                <c:pt idx="872">
                  <c:v>70.226376130000006</c:v>
                </c:pt>
                <c:pt idx="873">
                  <c:v>70.227840560000004</c:v>
                </c:pt>
                <c:pt idx="874">
                  <c:v>70.230949420000002</c:v>
                </c:pt>
                <c:pt idx="875">
                  <c:v>70.231359729999994</c:v>
                </c:pt>
                <c:pt idx="876">
                  <c:v>70.234265660000005</c:v>
                </c:pt>
                <c:pt idx="877">
                  <c:v>70.244426149999995</c:v>
                </c:pt>
                <c:pt idx="878">
                  <c:v>70.247232049999994</c:v>
                </c:pt>
                <c:pt idx="879">
                  <c:v>70.251694430000001</c:v>
                </c:pt>
                <c:pt idx="880">
                  <c:v>70.252738879999995</c:v>
                </c:pt>
                <c:pt idx="881">
                  <c:v>70.253005860000002</c:v>
                </c:pt>
                <c:pt idx="882">
                  <c:v>70.258404209999995</c:v>
                </c:pt>
                <c:pt idx="883">
                  <c:v>70.25953767</c:v>
                </c:pt>
                <c:pt idx="884">
                  <c:v>70.259562610000003</c:v>
                </c:pt>
                <c:pt idx="885">
                  <c:v>70.259886089999995</c:v>
                </c:pt>
                <c:pt idx="886">
                  <c:v>70.268075749999994</c:v>
                </c:pt>
                <c:pt idx="887">
                  <c:v>70.276638779999999</c:v>
                </c:pt>
                <c:pt idx="888">
                  <c:v>70.279680959999993</c:v>
                </c:pt>
                <c:pt idx="889">
                  <c:v>70.283887629999995</c:v>
                </c:pt>
                <c:pt idx="890">
                  <c:v>70.284962620000002</c:v>
                </c:pt>
                <c:pt idx="891">
                  <c:v>70.285018780000001</c:v>
                </c:pt>
                <c:pt idx="892">
                  <c:v>70.285164300000005</c:v>
                </c:pt>
                <c:pt idx="893">
                  <c:v>70.290862020000006</c:v>
                </c:pt>
                <c:pt idx="894">
                  <c:v>70.29522833</c:v>
                </c:pt>
                <c:pt idx="895">
                  <c:v>70.301377049999999</c:v>
                </c:pt>
                <c:pt idx="896">
                  <c:v>70.303526390000002</c:v>
                </c:pt>
                <c:pt idx="897">
                  <c:v>70.308391749999998</c:v>
                </c:pt>
                <c:pt idx="898">
                  <c:v>70.313210420000004</c:v>
                </c:pt>
                <c:pt idx="899">
                  <c:v>70.314607940000002</c:v>
                </c:pt>
                <c:pt idx="900">
                  <c:v>70.322316180000001</c:v>
                </c:pt>
                <c:pt idx="901">
                  <c:v>70.322814510000001</c:v>
                </c:pt>
                <c:pt idx="902">
                  <c:v>70.323550949999998</c:v>
                </c:pt>
                <c:pt idx="903">
                  <c:v>70.32412583</c:v>
                </c:pt>
                <c:pt idx="904">
                  <c:v>70.324189759999996</c:v>
                </c:pt>
                <c:pt idx="905">
                  <c:v>70.324245980000001</c:v>
                </c:pt>
                <c:pt idx="906">
                  <c:v>70.326852029999998</c:v>
                </c:pt>
                <c:pt idx="907">
                  <c:v>70.329889199999997</c:v>
                </c:pt>
                <c:pt idx="908">
                  <c:v>70.330745100000001</c:v>
                </c:pt>
                <c:pt idx="909">
                  <c:v>70.331471759999999</c:v>
                </c:pt>
                <c:pt idx="910">
                  <c:v>70.331848030000003</c:v>
                </c:pt>
                <c:pt idx="911">
                  <c:v>70.336472909999998</c:v>
                </c:pt>
                <c:pt idx="912">
                  <c:v>70.338579749999994</c:v>
                </c:pt>
                <c:pt idx="913">
                  <c:v>70.339115570000004</c:v>
                </c:pt>
                <c:pt idx="914">
                  <c:v>70.340291840000006</c:v>
                </c:pt>
                <c:pt idx="915">
                  <c:v>70.341549389999997</c:v>
                </c:pt>
                <c:pt idx="916">
                  <c:v>70.344784050000001</c:v>
                </c:pt>
                <c:pt idx="917">
                  <c:v>70.345527140000002</c:v>
                </c:pt>
                <c:pt idx="918">
                  <c:v>70.345845999999995</c:v>
                </c:pt>
                <c:pt idx="919">
                  <c:v>70.350499350000007</c:v>
                </c:pt>
                <c:pt idx="920">
                  <c:v>70.350925160000003</c:v>
                </c:pt>
                <c:pt idx="921">
                  <c:v>70.351054520000005</c:v>
                </c:pt>
                <c:pt idx="922">
                  <c:v>70.359288530000001</c:v>
                </c:pt>
                <c:pt idx="923">
                  <c:v>70.360475739999998</c:v>
                </c:pt>
                <c:pt idx="924">
                  <c:v>70.360501400000004</c:v>
                </c:pt>
                <c:pt idx="925">
                  <c:v>70.366695390000004</c:v>
                </c:pt>
                <c:pt idx="926">
                  <c:v>70.368111380000002</c:v>
                </c:pt>
                <c:pt idx="927">
                  <c:v>70.377689459999999</c:v>
                </c:pt>
                <c:pt idx="928">
                  <c:v>70.380676679999993</c:v>
                </c:pt>
                <c:pt idx="929">
                  <c:v>70.382331239999999</c:v>
                </c:pt>
                <c:pt idx="930">
                  <c:v>70.383975390000003</c:v>
                </c:pt>
                <c:pt idx="931">
                  <c:v>70.384116930000005</c:v>
                </c:pt>
                <c:pt idx="932">
                  <c:v>70.38477005</c:v>
                </c:pt>
                <c:pt idx="933">
                  <c:v>70.391711900000004</c:v>
                </c:pt>
                <c:pt idx="934">
                  <c:v>70.395009430000002</c:v>
                </c:pt>
                <c:pt idx="935">
                  <c:v>70.39517275</c:v>
                </c:pt>
                <c:pt idx="936">
                  <c:v>70.398092869999999</c:v>
                </c:pt>
                <c:pt idx="937">
                  <c:v>70.400938839999995</c:v>
                </c:pt>
                <c:pt idx="938">
                  <c:v>70.403161049999994</c:v>
                </c:pt>
                <c:pt idx="939">
                  <c:v>70.407790969999994</c:v>
                </c:pt>
                <c:pt idx="940">
                  <c:v>70.416690590000002</c:v>
                </c:pt>
                <c:pt idx="941">
                  <c:v>70.419300239999998</c:v>
                </c:pt>
                <c:pt idx="942">
                  <c:v>70.422330590000001</c:v>
                </c:pt>
                <c:pt idx="943">
                  <c:v>70.435417130000005</c:v>
                </c:pt>
                <c:pt idx="944">
                  <c:v>70.436585260000001</c:v>
                </c:pt>
                <c:pt idx="945">
                  <c:v>70.437819610000005</c:v>
                </c:pt>
                <c:pt idx="946">
                  <c:v>70.439168420000001</c:v>
                </c:pt>
                <c:pt idx="947">
                  <c:v>70.439292170000002</c:v>
                </c:pt>
                <c:pt idx="948">
                  <c:v>70.443237280000005</c:v>
                </c:pt>
                <c:pt idx="949">
                  <c:v>70.446831599999996</c:v>
                </c:pt>
                <c:pt idx="950">
                  <c:v>70.453858679999996</c:v>
                </c:pt>
                <c:pt idx="951">
                  <c:v>70.455335109999993</c:v>
                </c:pt>
                <c:pt idx="952">
                  <c:v>70.45604007</c:v>
                </c:pt>
                <c:pt idx="953">
                  <c:v>70.458703</c:v>
                </c:pt>
                <c:pt idx="954">
                  <c:v>70.464405229999997</c:v>
                </c:pt>
                <c:pt idx="955">
                  <c:v>70.464966799999999</c:v>
                </c:pt>
                <c:pt idx="956">
                  <c:v>70.465332649999993</c:v>
                </c:pt>
                <c:pt idx="957">
                  <c:v>70.465916379999996</c:v>
                </c:pt>
                <c:pt idx="958">
                  <c:v>70.471312429999998</c:v>
                </c:pt>
                <c:pt idx="959">
                  <c:v>70.475947379999994</c:v>
                </c:pt>
                <c:pt idx="960">
                  <c:v>70.478027949999998</c:v>
                </c:pt>
                <c:pt idx="961">
                  <c:v>70.485901650000002</c:v>
                </c:pt>
                <c:pt idx="962">
                  <c:v>70.487932950000001</c:v>
                </c:pt>
                <c:pt idx="963">
                  <c:v>70.490282339999993</c:v>
                </c:pt>
                <c:pt idx="964">
                  <c:v>70.491646380000006</c:v>
                </c:pt>
                <c:pt idx="965">
                  <c:v>70.494680189999997</c:v>
                </c:pt>
                <c:pt idx="966">
                  <c:v>70.495805020000006</c:v>
                </c:pt>
                <c:pt idx="967">
                  <c:v>70.496603559999997</c:v>
                </c:pt>
                <c:pt idx="968">
                  <c:v>70.4986739</c:v>
                </c:pt>
                <c:pt idx="969">
                  <c:v>70.515496069999998</c:v>
                </c:pt>
                <c:pt idx="970">
                  <c:v>70.517655950000005</c:v>
                </c:pt>
                <c:pt idx="971">
                  <c:v>70.521063990000002</c:v>
                </c:pt>
                <c:pt idx="972">
                  <c:v>70.529548199999994</c:v>
                </c:pt>
                <c:pt idx="973">
                  <c:v>70.531043679999996</c:v>
                </c:pt>
                <c:pt idx="974">
                  <c:v>70.538799370000007</c:v>
                </c:pt>
                <c:pt idx="975">
                  <c:v>70.539555989999997</c:v>
                </c:pt>
                <c:pt idx="976">
                  <c:v>70.543133580000003</c:v>
                </c:pt>
                <c:pt idx="977">
                  <c:v>70.546910150000002</c:v>
                </c:pt>
                <c:pt idx="978">
                  <c:v>70.552839789999993</c:v>
                </c:pt>
                <c:pt idx="979">
                  <c:v>70.566225200000005</c:v>
                </c:pt>
                <c:pt idx="980">
                  <c:v>70.571290419999997</c:v>
                </c:pt>
                <c:pt idx="981">
                  <c:v>70.579129129999998</c:v>
                </c:pt>
                <c:pt idx="982">
                  <c:v>70.59025287</c:v>
                </c:pt>
                <c:pt idx="983">
                  <c:v>70.590999580000002</c:v>
                </c:pt>
                <c:pt idx="984">
                  <c:v>70.592618610000002</c:v>
                </c:pt>
                <c:pt idx="985">
                  <c:v>70.594817359999993</c:v>
                </c:pt>
                <c:pt idx="986">
                  <c:v>70.597290709999996</c:v>
                </c:pt>
                <c:pt idx="987">
                  <c:v>70.600765490000001</c:v>
                </c:pt>
                <c:pt idx="988">
                  <c:v>70.601796010000001</c:v>
                </c:pt>
                <c:pt idx="989">
                  <c:v>70.60237626</c:v>
                </c:pt>
                <c:pt idx="990">
                  <c:v>70.604495499999999</c:v>
                </c:pt>
                <c:pt idx="991">
                  <c:v>70.607452409999993</c:v>
                </c:pt>
                <c:pt idx="992">
                  <c:v>70.608670309999994</c:v>
                </c:pt>
                <c:pt idx="993">
                  <c:v>70.609451250000006</c:v>
                </c:pt>
                <c:pt idx="994">
                  <c:v>70.618176070000004</c:v>
                </c:pt>
                <c:pt idx="995">
                  <c:v>70.618530849999999</c:v>
                </c:pt>
                <c:pt idx="996">
                  <c:v>70.62021661</c:v>
                </c:pt>
                <c:pt idx="997">
                  <c:v>70.620725100000001</c:v>
                </c:pt>
                <c:pt idx="998">
                  <c:v>70.623383369999999</c:v>
                </c:pt>
                <c:pt idx="999">
                  <c:v>70.623495259999999</c:v>
                </c:pt>
                <c:pt idx="1000">
                  <c:v>70.623557669999997</c:v>
                </c:pt>
                <c:pt idx="1001">
                  <c:v>70.623656440000005</c:v>
                </c:pt>
                <c:pt idx="1002">
                  <c:v>70.623814379999999</c:v>
                </c:pt>
                <c:pt idx="1003">
                  <c:v>70.628360549999996</c:v>
                </c:pt>
                <c:pt idx="1004">
                  <c:v>70.628784730000007</c:v>
                </c:pt>
                <c:pt idx="1005">
                  <c:v>70.637678660000006</c:v>
                </c:pt>
                <c:pt idx="1006">
                  <c:v>70.640239019999996</c:v>
                </c:pt>
                <c:pt idx="1007">
                  <c:v>70.640972340000005</c:v>
                </c:pt>
                <c:pt idx="1008">
                  <c:v>70.642233559999994</c:v>
                </c:pt>
                <c:pt idx="1009">
                  <c:v>70.644144859999997</c:v>
                </c:pt>
                <c:pt idx="1010">
                  <c:v>70.644588659999997</c:v>
                </c:pt>
                <c:pt idx="1011">
                  <c:v>70.671412119999999</c:v>
                </c:pt>
                <c:pt idx="1012">
                  <c:v>70.673115820000007</c:v>
                </c:pt>
                <c:pt idx="1013">
                  <c:v>70.673379209999993</c:v>
                </c:pt>
                <c:pt idx="1014">
                  <c:v>70.674654579999995</c:v>
                </c:pt>
                <c:pt idx="1015">
                  <c:v>70.678033729999996</c:v>
                </c:pt>
                <c:pt idx="1016">
                  <c:v>70.679836699999996</c:v>
                </c:pt>
                <c:pt idx="1017">
                  <c:v>70.67989575</c:v>
                </c:pt>
                <c:pt idx="1018">
                  <c:v>70.68549505</c:v>
                </c:pt>
                <c:pt idx="1019">
                  <c:v>70.688907159999999</c:v>
                </c:pt>
                <c:pt idx="1020">
                  <c:v>70.699945119999995</c:v>
                </c:pt>
                <c:pt idx="1021">
                  <c:v>70.702327740000001</c:v>
                </c:pt>
                <c:pt idx="1022">
                  <c:v>70.702983939999996</c:v>
                </c:pt>
                <c:pt idx="1023">
                  <c:v>70.704775569999995</c:v>
                </c:pt>
                <c:pt idx="1024">
                  <c:v>70.705594500000004</c:v>
                </c:pt>
                <c:pt idx="1025">
                  <c:v>70.711095459999996</c:v>
                </c:pt>
                <c:pt idx="1026">
                  <c:v>70.712520510000004</c:v>
                </c:pt>
                <c:pt idx="1027">
                  <c:v>70.715782149999995</c:v>
                </c:pt>
                <c:pt idx="1028">
                  <c:v>70.721488570000005</c:v>
                </c:pt>
                <c:pt idx="1029">
                  <c:v>70.722587939999997</c:v>
                </c:pt>
                <c:pt idx="1030">
                  <c:v>70.729132129999996</c:v>
                </c:pt>
                <c:pt idx="1031">
                  <c:v>70.730035040000004</c:v>
                </c:pt>
                <c:pt idx="1032">
                  <c:v>70.732000389999996</c:v>
                </c:pt>
                <c:pt idx="1033">
                  <c:v>70.741631260000005</c:v>
                </c:pt>
                <c:pt idx="1034">
                  <c:v>70.742367400000006</c:v>
                </c:pt>
                <c:pt idx="1035">
                  <c:v>70.743427319999995</c:v>
                </c:pt>
                <c:pt idx="1036">
                  <c:v>70.759159999999994</c:v>
                </c:pt>
                <c:pt idx="1037">
                  <c:v>70.761256790000004</c:v>
                </c:pt>
                <c:pt idx="1038">
                  <c:v>70.76223358</c:v>
                </c:pt>
                <c:pt idx="1039">
                  <c:v>70.764504860000002</c:v>
                </c:pt>
                <c:pt idx="1040">
                  <c:v>70.764623569999998</c:v>
                </c:pt>
                <c:pt idx="1041">
                  <c:v>70.769451919999995</c:v>
                </c:pt>
                <c:pt idx="1042">
                  <c:v>70.772991000000005</c:v>
                </c:pt>
                <c:pt idx="1043">
                  <c:v>70.776389080000001</c:v>
                </c:pt>
                <c:pt idx="1044">
                  <c:v>70.778129789999994</c:v>
                </c:pt>
                <c:pt idx="1045">
                  <c:v>70.784011079999999</c:v>
                </c:pt>
                <c:pt idx="1046">
                  <c:v>70.789409789999993</c:v>
                </c:pt>
                <c:pt idx="1047">
                  <c:v>70.789464300000006</c:v>
                </c:pt>
                <c:pt idx="1048">
                  <c:v>70.789536929999997</c:v>
                </c:pt>
                <c:pt idx="1049">
                  <c:v>70.794264010000006</c:v>
                </c:pt>
                <c:pt idx="1050">
                  <c:v>70.797141159999995</c:v>
                </c:pt>
                <c:pt idx="1051">
                  <c:v>70.797893119999998</c:v>
                </c:pt>
                <c:pt idx="1052">
                  <c:v>70.798541749999998</c:v>
                </c:pt>
                <c:pt idx="1053">
                  <c:v>70.800340469999995</c:v>
                </c:pt>
                <c:pt idx="1054">
                  <c:v>70.809346129999994</c:v>
                </c:pt>
                <c:pt idx="1055">
                  <c:v>70.820168069999994</c:v>
                </c:pt>
                <c:pt idx="1056">
                  <c:v>70.823841279999996</c:v>
                </c:pt>
                <c:pt idx="1057">
                  <c:v>70.824015979999999</c:v>
                </c:pt>
                <c:pt idx="1058">
                  <c:v>70.825961190000001</c:v>
                </c:pt>
                <c:pt idx="1059">
                  <c:v>70.830704979999993</c:v>
                </c:pt>
                <c:pt idx="1060">
                  <c:v>70.834756819999996</c:v>
                </c:pt>
                <c:pt idx="1061">
                  <c:v>70.835236859999995</c:v>
                </c:pt>
                <c:pt idx="1062">
                  <c:v>70.83561709</c:v>
                </c:pt>
                <c:pt idx="1063">
                  <c:v>70.836509399999997</c:v>
                </c:pt>
                <c:pt idx="1064">
                  <c:v>70.839057049999994</c:v>
                </c:pt>
                <c:pt idx="1065">
                  <c:v>70.84251793</c:v>
                </c:pt>
                <c:pt idx="1066">
                  <c:v>70.850550380000001</c:v>
                </c:pt>
                <c:pt idx="1067">
                  <c:v>70.85559628</c:v>
                </c:pt>
                <c:pt idx="1068">
                  <c:v>70.859313099999994</c:v>
                </c:pt>
                <c:pt idx="1069">
                  <c:v>70.862904810000003</c:v>
                </c:pt>
                <c:pt idx="1070">
                  <c:v>70.867266009999994</c:v>
                </c:pt>
                <c:pt idx="1071">
                  <c:v>70.867667109999999</c:v>
                </c:pt>
                <c:pt idx="1072">
                  <c:v>70.872940119999996</c:v>
                </c:pt>
                <c:pt idx="1073">
                  <c:v>70.873820530000003</c:v>
                </c:pt>
                <c:pt idx="1074">
                  <c:v>70.874661279999998</c:v>
                </c:pt>
                <c:pt idx="1075">
                  <c:v>70.877028019999997</c:v>
                </c:pt>
                <c:pt idx="1076">
                  <c:v>70.877448200000003</c:v>
                </c:pt>
                <c:pt idx="1077">
                  <c:v>70.883825779999995</c:v>
                </c:pt>
                <c:pt idx="1078">
                  <c:v>70.883864310000007</c:v>
                </c:pt>
                <c:pt idx="1079">
                  <c:v>70.884588679999993</c:v>
                </c:pt>
                <c:pt idx="1080">
                  <c:v>70.886148789999993</c:v>
                </c:pt>
                <c:pt idx="1081">
                  <c:v>70.887007629999999</c:v>
                </c:pt>
                <c:pt idx="1082">
                  <c:v>70.887880260000003</c:v>
                </c:pt>
                <c:pt idx="1083">
                  <c:v>70.893587069999995</c:v>
                </c:pt>
                <c:pt idx="1084">
                  <c:v>70.89684398</c:v>
                </c:pt>
                <c:pt idx="1085">
                  <c:v>70.900840389999999</c:v>
                </c:pt>
                <c:pt idx="1086">
                  <c:v>70.901122389999998</c:v>
                </c:pt>
                <c:pt idx="1087">
                  <c:v>70.90124788</c:v>
                </c:pt>
                <c:pt idx="1088">
                  <c:v>70.902507259999993</c:v>
                </c:pt>
                <c:pt idx="1089">
                  <c:v>70.907225879999999</c:v>
                </c:pt>
                <c:pt idx="1090">
                  <c:v>70.908383819999997</c:v>
                </c:pt>
                <c:pt idx="1091">
                  <c:v>70.910907789999996</c:v>
                </c:pt>
                <c:pt idx="1092">
                  <c:v>70.911377959999996</c:v>
                </c:pt>
                <c:pt idx="1093">
                  <c:v>70.912431720000001</c:v>
                </c:pt>
                <c:pt idx="1094">
                  <c:v>70.913120250000006</c:v>
                </c:pt>
                <c:pt idx="1095">
                  <c:v>70.915812090000003</c:v>
                </c:pt>
                <c:pt idx="1096">
                  <c:v>70.917059710000004</c:v>
                </c:pt>
                <c:pt idx="1097">
                  <c:v>70.917094219999996</c:v>
                </c:pt>
                <c:pt idx="1098">
                  <c:v>70.918536930000002</c:v>
                </c:pt>
                <c:pt idx="1099">
                  <c:v>70.921830470000003</c:v>
                </c:pt>
                <c:pt idx="1100">
                  <c:v>70.922433830000003</c:v>
                </c:pt>
                <c:pt idx="1101">
                  <c:v>70.923750369999993</c:v>
                </c:pt>
                <c:pt idx="1102">
                  <c:v>70.925240540000004</c:v>
                </c:pt>
                <c:pt idx="1103">
                  <c:v>70.932160659999994</c:v>
                </c:pt>
                <c:pt idx="1104">
                  <c:v>70.935091029999995</c:v>
                </c:pt>
                <c:pt idx="1105">
                  <c:v>70.935415239999998</c:v>
                </c:pt>
                <c:pt idx="1106">
                  <c:v>70.938358620000002</c:v>
                </c:pt>
                <c:pt idx="1107">
                  <c:v>70.956344079999994</c:v>
                </c:pt>
                <c:pt idx="1108">
                  <c:v>70.957102019999994</c:v>
                </c:pt>
                <c:pt idx="1109">
                  <c:v>70.958562860000001</c:v>
                </c:pt>
                <c:pt idx="1110">
                  <c:v>70.968390659999997</c:v>
                </c:pt>
                <c:pt idx="1111">
                  <c:v>70.969972369999994</c:v>
                </c:pt>
                <c:pt idx="1112">
                  <c:v>70.986048460000006</c:v>
                </c:pt>
                <c:pt idx="1113">
                  <c:v>70.998210900000004</c:v>
                </c:pt>
                <c:pt idx="1114">
                  <c:v>71.002433679999996</c:v>
                </c:pt>
                <c:pt idx="1115">
                  <c:v>71.003453699999994</c:v>
                </c:pt>
                <c:pt idx="1116">
                  <c:v>71.008497629999994</c:v>
                </c:pt>
                <c:pt idx="1117">
                  <c:v>71.018750359999999</c:v>
                </c:pt>
                <c:pt idx="1118">
                  <c:v>71.019487670000004</c:v>
                </c:pt>
                <c:pt idx="1119">
                  <c:v>71.023322559999997</c:v>
                </c:pt>
                <c:pt idx="1120">
                  <c:v>71.02429334</c:v>
                </c:pt>
                <c:pt idx="1121">
                  <c:v>71.03355698</c:v>
                </c:pt>
                <c:pt idx="1122">
                  <c:v>71.036013980000007</c:v>
                </c:pt>
                <c:pt idx="1123">
                  <c:v>71.036451389999996</c:v>
                </c:pt>
                <c:pt idx="1124">
                  <c:v>71.040028840000005</c:v>
                </c:pt>
                <c:pt idx="1125">
                  <c:v>71.040108459999999</c:v>
                </c:pt>
                <c:pt idx="1126">
                  <c:v>71.047898889999999</c:v>
                </c:pt>
                <c:pt idx="1127">
                  <c:v>71.053233849999998</c:v>
                </c:pt>
                <c:pt idx="1128">
                  <c:v>71.056589290000005</c:v>
                </c:pt>
                <c:pt idx="1129">
                  <c:v>71.06871615</c:v>
                </c:pt>
                <c:pt idx="1130">
                  <c:v>71.077637769999995</c:v>
                </c:pt>
                <c:pt idx="1131">
                  <c:v>71.081412380000003</c:v>
                </c:pt>
                <c:pt idx="1132">
                  <c:v>71.081783250000001</c:v>
                </c:pt>
                <c:pt idx="1133">
                  <c:v>71.084839090000003</c:v>
                </c:pt>
                <c:pt idx="1134">
                  <c:v>71.093946819999999</c:v>
                </c:pt>
                <c:pt idx="1135">
                  <c:v>71.102296010000003</c:v>
                </c:pt>
                <c:pt idx="1136">
                  <c:v>71.103373419999997</c:v>
                </c:pt>
                <c:pt idx="1137">
                  <c:v>71.109244810000007</c:v>
                </c:pt>
                <c:pt idx="1138">
                  <c:v>71.112688939999998</c:v>
                </c:pt>
                <c:pt idx="1139">
                  <c:v>71.114675039999995</c:v>
                </c:pt>
                <c:pt idx="1140">
                  <c:v>71.115270120000005</c:v>
                </c:pt>
                <c:pt idx="1141">
                  <c:v>71.121948020000005</c:v>
                </c:pt>
                <c:pt idx="1142">
                  <c:v>71.127311939999998</c:v>
                </c:pt>
                <c:pt idx="1143">
                  <c:v>71.130126759999996</c:v>
                </c:pt>
                <c:pt idx="1144">
                  <c:v>71.1351114</c:v>
                </c:pt>
                <c:pt idx="1145">
                  <c:v>71.139352059999993</c:v>
                </c:pt>
                <c:pt idx="1146">
                  <c:v>71.140217519999993</c:v>
                </c:pt>
                <c:pt idx="1147">
                  <c:v>71.153671169999996</c:v>
                </c:pt>
                <c:pt idx="1148">
                  <c:v>71.155762460000005</c:v>
                </c:pt>
                <c:pt idx="1149">
                  <c:v>71.158398950000006</c:v>
                </c:pt>
                <c:pt idx="1150">
                  <c:v>71.160064199999994</c:v>
                </c:pt>
                <c:pt idx="1151">
                  <c:v>71.162053400000005</c:v>
                </c:pt>
                <c:pt idx="1152">
                  <c:v>71.164946330000006</c:v>
                </c:pt>
                <c:pt idx="1153">
                  <c:v>71.171637259999997</c:v>
                </c:pt>
                <c:pt idx="1154">
                  <c:v>71.172753729999997</c:v>
                </c:pt>
                <c:pt idx="1155">
                  <c:v>71.174890849999997</c:v>
                </c:pt>
                <c:pt idx="1156">
                  <c:v>71.188617690000001</c:v>
                </c:pt>
                <c:pt idx="1157">
                  <c:v>71.196049189999997</c:v>
                </c:pt>
                <c:pt idx="1158">
                  <c:v>71.196750850000001</c:v>
                </c:pt>
                <c:pt idx="1159">
                  <c:v>71.200176319999997</c:v>
                </c:pt>
                <c:pt idx="1160">
                  <c:v>71.201035390000001</c:v>
                </c:pt>
                <c:pt idx="1161">
                  <c:v>71.202052399999999</c:v>
                </c:pt>
                <c:pt idx="1162">
                  <c:v>71.215031569999994</c:v>
                </c:pt>
                <c:pt idx="1163">
                  <c:v>71.223031239999997</c:v>
                </c:pt>
                <c:pt idx="1164">
                  <c:v>71.225245479999998</c:v>
                </c:pt>
                <c:pt idx="1165">
                  <c:v>71.225676899999996</c:v>
                </c:pt>
                <c:pt idx="1166">
                  <c:v>71.226740739999997</c:v>
                </c:pt>
                <c:pt idx="1167">
                  <c:v>71.238616769999993</c:v>
                </c:pt>
                <c:pt idx="1168">
                  <c:v>71.24237995</c:v>
                </c:pt>
                <c:pt idx="1169">
                  <c:v>71.242700709999994</c:v>
                </c:pt>
                <c:pt idx="1170">
                  <c:v>71.245780969999998</c:v>
                </c:pt>
                <c:pt idx="1171">
                  <c:v>71.245864749999996</c:v>
                </c:pt>
                <c:pt idx="1172">
                  <c:v>71.246659910000005</c:v>
                </c:pt>
                <c:pt idx="1173">
                  <c:v>71.249605059999993</c:v>
                </c:pt>
                <c:pt idx="1174">
                  <c:v>71.250001060000002</c:v>
                </c:pt>
                <c:pt idx="1175">
                  <c:v>71.273303119999994</c:v>
                </c:pt>
                <c:pt idx="1176">
                  <c:v>71.276383640000006</c:v>
                </c:pt>
                <c:pt idx="1177">
                  <c:v>71.279672950000005</c:v>
                </c:pt>
                <c:pt idx="1178">
                  <c:v>71.282284430000004</c:v>
                </c:pt>
                <c:pt idx="1179">
                  <c:v>71.291365780000007</c:v>
                </c:pt>
                <c:pt idx="1180">
                  <c:v>71.292300780000005</c:v>
                </c:pt>
                <c:pt idx="1181">
                  <c:v>71.292564659999996</c:v>
                </c:pt>
                <c:pt idx="1182">
                  <c:v>71.294423370000004</c:v>
                </c:pt>
                <c:pt idx="1183">
                  <c:v>71.295284989999999</c:v>
                </c:pt>
                <c:pt idx="1184">
                  <c:v>71.296097459999999</c:v>
                </c:pt>
                <c:pt idx="1185">
                  <c:v>71.296596070000007</c:v>
                </c:pt>
                <c:pt idx="1186">
                  <c:v>71.301185469999993</c:v>
                </c:pt>
                <c:pt idx="1187">
                  <c:v>71.302499139999995</c:v>
                </c:pt>
                <c:pt idx="1188">
                  <c:v>71.302513660000002</c:v>
                </c:pt>
                <c:pt idx="1189">
                  <c:v>71.30288281</c:v>
                </c:pt>
                <c:pt idx="1190">
                  <c:v>71.302986169999997</c:v>
                </c:pt>
                <c:pt idx="1191">
                  <c:v>71.306510630000005</c:v>
                </c:pt>
                <c:pt idx="1192">
                  <c:v>71.310330399999998</c:v>
                </c:pt>
                <c:pt idx="1193">
                  <c:v>71.314211420000007</c:v>
                </c:pt>
                <c:pt idx="1194">
                  <c:v>71.320448220000003</c:v>
                </c:pt>
                <c:pt idx="1195">
                  <c:v>71.323886650000006</c:v>
                </c:pt>
                <c:pt idx="1196">
                  <c:v>71.327334019999995</c:v>
                </c:pt>
                <c:pt idx="1197">
                  <c:v>71.328958270000001</c:v>
                </c:pt>
                <c:pt idx="1198">
                  <c:v>71.329801900000007</c:v>
                </c:pt>
                <c:pt idx="1199">
                  <c:v>71.329974140000004</c:v>
                </c:pt>
                <c:pt idx="1200">
                  <c:v>71.330002550000003</c:v>
                </c:pt>
                <c:pt idx="1201">
                  <c:v>71.339323340000007</c:v>
                </c:pt>
                <c:pt idx="1202">
                  <c:v>71.342296169999997</c:v>
                </c:pt>
                <c:pt idx="1203">
                  <c:v>71.34942135</c:v>
                </c:pt>
                <c:pt idx="1204">
                  <c:v>71.350721129999997</c:v>
                </c:pt>
                <c:pt idx="1205">
                  <c:v>71.357090110000001</c:v>
                </c:pt>
                <c:pt idx="1206">
                  <c:v>71.362240749999998</c:v>
                </c:pt>
                <c:pt idx="1207">
                  <c:v>71.363600520000006</c:v>
                </c:pt>
                <c:pt idx="1208">
                  <c:v>71.365662229999998</c:v>
                </c:pt>
                <c:pt idx="1209">
                  <c:v>71.366197959999994</c:v>
                </c:pt>
                <c:pt idx="1210">
                  <c:v>71.366205179999994</c:v>
                </c:pt>
                <c:pt idx="1211">
                  <c:v>71.366521410000004</c:v>
                </c:pt>
                <c:pt idx="1212">
                  <c:v>71.367445750000002</c:v>
                </c:pt>
                <c:pt idx="1213">
                  <c:v>71.378507299999995</c:v>
                </c:pt>
                <c:pt idx="1214">
                  <c:v>71.379740909999995</c:v>
                </c:pt>
                <c:pt idx="1215">
                  <c:v>71.38027142</c:v>
                </c:pt>
                <c:pt idx="1216">
                  <c:v>71.386598379999995</c:v>
                </c:pt>
                <c:pt idx="1217">
                  <c:v>71.387205069999993</c:v>
                </c:pt>
                <c:pt idx="1218">
                  <c:v>71.408749349999994</c:v>
                </c:pt>
                <c:pt idx="1219">
                  <c:v>71.410427220000003</c:v>
                </c:pt>
                <c:pt idx="1220">
                  <c:v>71.413657049999998</c:v>
                </c:pt>
                <c:pt idx="1221">
                  <c:v>71.418549619999993</c:v>
                </c:pt>
                <c:pt idx="1222">
                  <c:v>71.419717669999997</c:v>
                </c:pt>
                <c:pt idx="1223">
                  <c:v>71.420841550000006</c:v>
                </c:pt>
                <c:pt idx="1224">
                  <c:v>71.430021289999999</c:v>
                </c:pt>
                <c:pt idx="1225">
                  <c:v>71.439129620000003</c:v>
                </c:pt>
                <c:pt idx="1226">
                  <c:v>71.439155470000003</c:v>
                </c:pt>
                <c:pt idx="1227">
                  <c:v>71.439240260000005</c:v>
                </c:pt>
                <c:pt idx="1228">
                  <c:v>71.4403389</c:v>
                </c:pt>
                <c:pt idx="1229">
                  <c:v>71.4503117</c:v>
                </c:pt>
                <c:pt idx="1230">
                  <c:v>71.45315626</c:v>
                </c:pt>
                <c:pt idx="1231">
                  <c:v>71.455288839999994</c:v>
                </c:pt>
                <c:pt idx="1232">
                  <c:v>71.459921210000005</c:v>
                </c:pt>
                <c:pt idx="1233">
                  <c:v>71.461735050000001</c:v>
                </c:pt>
                <c:pt idx="1234">
                  <c:v>71.465420530000003</c:v>
                </c:pt>
                <c:pt idx="1235">
                  <c:v>71.471780559999999</c:v>
                </c:pt>
                <c:pt idx="1236">
                  <c:v>71.476257790000005</c:v>
                </c:pt>
                <c:pt idx="1237">
                  <c:v>71.479183890000002</c:v>
                </c:pt>
                <c:pt idx="1238">
                  <c:v>71.485166950000007</c:v>
                </c:pt>
                <c:pt idx="1239">
                  <c:v>71.487547950000007</c:v>
                </c:pt>
                <c:pt idx="1240">
                  <c:v>71.490071940000007</c:v>
                </c:pt>
                <c:pt idx="1241">
                  <c:v>71.491032320000002</c:v>
                </c:pt>
                <c:pt idx="1242">
                  <c:v>71.492692039999994</c:v>
                </c:pt>
                <c:pt idx="1243">
                  <c:v>71.495888050000005</c:v>
                </c:pt>
                <c:pt idx="1244">
                  <c:v>71.498151269999994</c:v>
                </c:pt>
                <c:pt idx="1245">
                  <c:v>71.498942110000002</c:v>
                </c:pt>
                <c:pt idx="1246">
                  <c:v>71.501633519999999</c:v>
                </c:pt>
                <c:pt idx="1247">
                  <c:v>71.508409389999997</c:v>
                </c:pt>
                <c:pt idx="1248">
                  <c:v>71.509795699999998</c:v>
                </c:pt>
                <c:pt idx="1249">
                  <c:v>71.510080380000005</c:v>
                </c:pt>
                <c:pt idx="1250">
                  <c:v>71.515808250000006</c:v>
                </c:pt>
                <c:pt idx="1251">
                  <c:v>71.516526990000003</c:v>
                </c:pt>
                <c:pt idx="1252">
                  <c:v>71.520507300000006</c:v>
                </c:pt>
                <c:pt idx="1253">
                  <c:v>71.524436109999996</c:v>
                </c:pt>
                <c:pt idx="1254">
                  <c:v>71.529028330000003</c:v>
                </c:pt>
                <c:pt idx="1255">
                  <c:v>71.529377310000001</c:v>
                </c:pt>
                <c:pt idx="1256">
                  <c:v>71.536592850000005</c:v>
                </c:pt>
                <c:pt idx="1257">
                  <c:v>71.548680640000001</c:v>
                </c:pt>
                <c:pt idx="1258">
                  <c:v>71.553623869999996</c:v>
                </c:pt>
                <c:pt idx="1259">
                  <c:v>71.562488400000007</c:v>
                </c:pt>
                <c:pt idx="1260">
                  <c:v>71.566374120000006</c:v>
                </c:pt>
                <c:pt idx="1261">
                  <c:v>71.571316499999995</c:v>
                </c:pt>
                <c:pt idx="1262">
                  <c:v>71.576801360000005</c:v>
                </c:pt>
                <c:pt idx="1263">
                  <c:v>71.587182630000001</c:v>
                </c:pt>
                <c:pt idx="1264">
                  <c:v>71.587854280000002</c:v>
                </c:pt>
                <c:pt idx="1265">
                  <c:v>71.593691160000006</c:v>
                </c:pt>
                <c:pt idx="1266">
                  <c:v>71.596246100000002</c:v>
                </c:pt>
                <c:pt idx="1267">
                  <c:v>71.607455939999994</c:v>
                </c:pt>
                <c:pt idx="1268">
                  <c:v>71.609123800000006</c:v>
                </c:pt>
                <c:pt idx="1269">
                  <c:v>71.614140050000003</c:v>
                </c:pt>
                <c:pt idx="1270">
                  <c:v>71.62266194</c:v>
                </c:pt>
                <c:pt idx="1271">
                  <c:v>71.624014220000007</c:v>
                </c:pt>
                <c:pt idx="1272">
                  <c:v>71.627304850000002</c:v>
                </c:pt>
                <c:pt idx="1273">
                  <c:v>71.628595369999999</c:v>
                </c:pt>
                <c:pt idx="1274">
                  <c:v>71.629115999999996</c:v>
                </c:pt>
                <c:pt idx="1275">
                  <c:v>71.633531099999999</c:v>
                </c:pt>
                <c:pt idx="1276">
                  <c:v>71.649032950000006</c:v>
                </c:pt>
                <c:pt idx="1277">
                  <c:v>71.655951779999995</c:v>
                </c:pt>
                <c:pt idx="1278">
                  <c:v>71.664585149999994</c:v>
                </c:pt>
                <c:pt idx="1279">
                  <c:v>71.664763460000003</c:v>
                </c:pt>
                <c:pt idx="1280">
                  <c:v>71.667977989999997</c:v>
                </c:pt>
                <c:pt idx="1281">
                  <c:v>71.673779839999995</c:v>
                </c:pt>
                <c:pt idx="1282">
                  <c:v>71.676199539999999</c:v>
                </c:pt>
                <c:pt idx="1283">
                  <c:v>71.676376579999996</c:v>
                </c:pt>
                <c:pt idx="1284">
                  <c:v>71.683922069999994</c:v>
                </c:pt>
                <c:pt idx="1285">
                  <c:v>71.687232199999997</c:v>
                </c:pt>
                <c:pt idx="1286">
                  <c:v>71.69123974</c:v>
                </c:pt>
                <c:pt idx="1287">
                  <c:v>71.698090449999995</c:v>
                </c:pt>
                <c:pt idx="1288">
                  <c:v>71.710148219999994</c:v>
                </c:pt>
                <c:pt idx="1289">
                  <c:v>71.714058179999995</c:v>
                </c:pt>
                <c:pt idx="1290">
                  <c:v>71.737265530000002</c:v>
                </c:pt>
                <c:pt idx="1291">
                  <c:v>71.741787979999998</c:v>
                </c:pt>
                <c:pt idx="1292">
                  <c:v>71.742901119999999</c:v>
                </c:pt>
                <c:pt idx="1293">
                  <c:v>71.754442339999997</c:v>
                </c:pt>
                <c:pt idx="1294">
                  <c:v>71.754556679999993</c:v>
                </c:pt>
                <c:pt idx="1295">
                  <c:v>71.757902869999995</c:v>
                </c:pt>
                <c:pt idx="1296">
                  <c:v>71.758450890000006</c:v>
                </c:pt>
                <c:pt idx="1297">
                  <c:v>71.759382419999994</c:v>
                </c:pt>
                <c:pt idx="1298">
                  <c:v>71.767344320000007</c:v>
                </c:pt>
                <c:pt idx="1299">
                  <c:v>71.769375289999999</c:v>
                </c:pt>
                <c:pt idx="1300">
                  <c:v>71.775007919999993</c:v>
                </c:pt>
                <c:pt idx="1301">
                  <c:v>71.780802919999999</c:v>
                </c:pt>
                <c:pt idx="1302">
                  <c:v>71.788927459999996</c:v>
                </c:pt>
                <c:pt idx="1303">
                  <c:v>71.790165479999999</c:v>
                </c:pt>
                <c:pt idx="1304">
                  <c:v>71.798046979999995</c:v>
                </c:pt>
                <c:pt idx="1305">
                  <c:v>71.800068589999995</c:v>
                </c:pt>
                <c:pt idx="1306">
                  <c:v>71.800763579999995</c:v>
                </c:pt>
                <c:pt idx="1307">
                  <c:v>71.806318349999998</c:v>
                </c:pt>
                <c:pt idx="1308">
                  <c:v>71.812600119999999</c:v>
                </c:pt>
                <c:pt idx="1309">
                  <c:v>71.814915200000002</c:v>
                </c:pt>
                <c:pt idx="1310">
                  <c:v>71.817302670000004</c:v>
                </c:pt>
                <c:pt idx="1311">
                  <c:v>71.837489790000006</c:v>
                </c:pt>
                <c:pt idx="1312">
                  <c:v>71.844134389999994</c:v>
                </c:pt>
                <c:pt idx="1313">
                  <c:v>71.86168352</c:v>
                </c:pt>
                <c:pt idx="1314">
                  <c:v>71.869865619999999</c:v>
                </c:pt>
                <c:pt idx="1315">
                  <c:v>71.870756689999993</c:v>
                </c:pt>
                <c:pt idx="1316">
                  <c:v>71.87442523</c:v>
                </c:pt>
                <c:pt idx="1317">
                  <c:v>71.876075619999995</c:v>
                </c:pt>
                <c:pt idx="1318">
                  <c:v>71.880003299999998</c:v>
                </c:pt>
                <c:pt idx="1319">
                  <c:v>71.881661480000005</c:v>
                </c:pt>
                <c:pt idx="1320">
                  <c:v>71.882102250000003</c:v>
                </c:pt>
                <c:pt idx="1321">
                  <c:v>71.884272440000004</c:v>
                </c:pt>
                <c:pt idx="1322">
                  <c:v>71.890762449999997</c:v>
                </c:pt>
                <c:pt idx="1323">
                  <c:v>71.894968700000007</c:v>
                </c:pt>
                <c:pt idx="1324">
                  <c:v>71.90256445</c:v>
                </c:pt>
                <c:pt idx="1325">
                  <c:v>71.913809990000004</c:v>
                </c:pt>
                <c:pt idx="1326">
                  <c:v>71.914484060000007</c:v>
                </c:pt>
                <c:pt idx="1327">
                  <c:v>71.919290680000003</c:v>
                </c:pt>
                <c:pt idx="1328">
                  <c:v>71.933803549999993</c:v>
                </c:pt>
                <c:pt idx="1329">
                  <c:v>71.941003570000007</c:v>
                </c:pt>
                <c:pt idx="1330">
                  <c:v>71.942346209999997</c:v>
                </c:pt>
                <c:pt idx="1331">
                  <c:v>71.949648400000001</c:v>
                </c:pt>
                <c:pt idx="1332">
                  <c:v>71.950026399999999</c:v>
                </c:pt>
                <c:pt idx="1333">
                  <c:v>71.962653180000004</c:v>
                </c:pt>
                <c:pt idx="1334">
                  <c:v>71.96944981</c:v>
                </c:pt>
                <c:pt idx="1335">
                  <c:v>71.970217790000007</c:v>
                </c:pt>
                <c:pt idx="1336">
                  <c:v>71.980457740000006</c:v>
                </c:pt>
                <c:pt idx="1337">
                  <c:v>71.981630730000006</c:v>
                </c:pt>
                <c:pt idx="1338">
                  <c:v>71.988743439999993</c:v>
                </c:pt>
                <c:pt idx="1339">
                  <c:v>71.989039250000005</c:v>
                </c:pt>
                <c:pt idx="1340">
                  <c:v>71.989733119999997</c:v>
                </c:pt>
                <c:pt idx="1341">
                  <c:v>72.035835649999996</c:v>
                </c:pt>
                <c:pt idx="1342">
                  <c:v>72.042374129999999</c:v>
                </c:pt>
                <c:pt idx="1343">
                  <c:v>72.060757050000007</c:v>
                </c:pt>
                <c:pt idx="1344">
                  <c:v>72.074607540000002</c:v>
                </c:pt>
                <c:pt idx="1345">
                  <c:v>72.075139539999995</c:v>
                </c:pt>
                <c:pt idx="1346">
                  <c:v>72.076139029999993</c:v>
                </c:pt>
                <c:pt idx="1347">
                  <c:v>72.08866433</c:v>
                </c:pt>
                <c:pt idx="1348">
                  <c:v>72.088801700000005</c:v>
                </c:pt>
                <c:pt idx="1349">
                  <c:v>72.090250760000004</c:v>
                </c:pt>
                <c:pt idx="1350">
                  <c:v>72.100643980000001</c:v>
                </c:pt>
                <c:pt idx="1351">
                  <c:v>72.102030040000002</c:v>
                </c:pt>
                <c:pt idx="1352">
                  <c:v>72.105002549999995</c:v>
                </c:pt>
                <c:pt idx="1353">
                  <c:v>72.117483550000003</c:v>
                </c:pt>
                <c:pt idx="1354">
                  <c:v>72.124632390000002</c:v>
                </c:pt>
                <c:pt idx="1355">
                  <c:v>72.135895989999995</c:v>
                </c:pt>
                <c:pt idx="1356">
                  <c:v>72.143925699999997</c:v>
                </c:pt>
                <c:pt idx="1357">
                  <c:v>72.144651859999996</c:v>
                </c:pt>
                <c:pt idx="1358">
                  <c:v>72.151395070000007</c:v>
                </c:pt>
                <c:pt idx="1359">
                  <c:v>72.157885379999996</c:v>
                </c:pt>
                <c:pt idx="1360">
                  <c:v>72.161944370000001</c:v>
                </c:pt>
                <c:pt idx="1361">
                  <c:v>72.179402429999996</c:v>
                </c:pt>
                <c:pt idx="1362">
                  <c:v>72.182902130000002</c:v>
                </c:pt>
                <c:pt idx="1363">
                  <c:v>72.186625520000007</c:v>
                </c:pt>
                <c:pt idx="1364">
                  <c:v>72.19572067</c:v>
                </c:pt>
                <c:pt idx="1365">
                  <c:v>72.204229720000001</c:v>
                </c:pt>
                <c:pt idx="1366">
                  <c:v>72.225158449999995</c:v>
                </c:pt>
                <c:pt idx="1367">
                  <c:v>72.228020779999994</c:v>
                </c:pt>
                <c:pt idx="1368">
                  <c:v>72.234681949999995</c:v>
                </c:pt>
                <c:pt idx="1369">
                  <c:v>72.236013150000005</c:v>
                </c:pt>
                <c:pt idx="1370">
                  <c:v>72.237598829999996</c:v>
                </c:pt>
                <c:pt idx="1371">
                  <c:v>72.247163180000001</c:v>
                </c:pt>
                <c:pt idx="1372">
                  <c:v>72.250248749999997</c:v>
                </c:pt>
                <c:pt idx="1373">
                  <c:v>72.254700040000003</c:v>
                </c:pt>
                <c:pt idx="1374">
                  <c:v>72.255041809999994</c:v>
                </c:pt>
                <c:pt idx="1375">
                  <c:v>72.2585452</c:v>
                </c:pt>
                <c:pt idx="1376">
                  <c:v>72.273731089999998</c:v>
                </c:pt>
                <c:pt idx="1377">
                  <c:v>72.307173079999998</c:v>
                </c:pt>
                <c:pt idx="1378">
                  <c:v>72.309121779999998</c:v>
                </c:pt>
                <c:pt idx="1379">
                  <c:v>72.311300529999997</c:v>
                </c:pt>
                <c:pt idx="1380">
                  <c:v>72.316300780000006</c:v>
                </c:pt>
                <c:pt idx="1381">
                  <c:v>72.318047879999995</c:v>
                </c:pt>
                <c:pt idx="1382">
                  <c:v>72.329968300000004</c:v>
                </c:pt>
                <c:pt idx="1383">
                  <c:v>72.330707469999993</c:v>
                </c:pt>
                <c:pt idx="1384">
                  <c:v>72.348672379999996</c:v>
                </c:pt>
                <c:pt idx="1385">
                  <c:v>72.351310420000004</c:v>
                </c:pt>
                <c:pt idx="1386">
                  <c:v>72.351592589999996</c:v>
                </c:pt>
                <c:pt idx="1387">
                  <c:v>72.35174816</c:v>
                </c:pt>
                <c:pt idx="1388">
                  <c:v>72.378099890000001</c:v>
                </c:pt>
                <c:pt idx="1389">
                  <c:v>72.385667990000002</c:v>
                </c:pt>
                <c:pt idx="1390">
                  <c:v>72.387888059999995</c:v>
                </c:pt>
                <c:pt idx="1391">
                  <c:v>72.393576240000002</c:v>
                </c:pt>
                <c:pt idx="1392">
                  <c:v>72.394151620000002</c:v>
                </c:pt>
                <c:pt idx="1393">
                  <c:v>72.404729590000002</c:v>
                </c:pt>
                <c:pt idx="1394">
                  <c:v>72.407724740000006</c:v>
                </c:pt>
                <c:pt idx="1395">
                  <c:v>72.416953289999995</c:v>
                </c:pt>
                <c:pt idx="1396">
                  <c:v>72.418534120000004</c:v>
                </c:pt>
                <c:pt idx="1397">
                  <c:v>72.438014670000001</c:v>
                </c:pt>
                <c:pt idx="1398">
                  <c:v>72.441367319999998</c:v>
                </c:pt>
                <c:pt idx="1399">
                  <c:v>72.442539379999999</c:v>
                </c:pt>
                <c:pt idx="1400">
                  <c:v>72.449745780000001</c:v>
                </c:pt>
                <c:pt idx="1401">
                  <c:v>72.452200309999995</c:v>
                </c:pt>
                <c:pt idx="1402">
                  <c:v>72.462549780000003</c:v>
                </c:pt>
                <c:pt idx="1403">
                  <c:v>72.465486209999995</c:v>
                </c:pt>
                <c:pt idx="1404">
                  <c:v>72.479939060000007</c:v>
                </c:pt>
                <c:pt idx="1405">
                  <c:v>72.490732710000003</c:v>
                </c:pt>
                <c:pt idx="1406">
                  <c:v>72.499193759999997</c:v>
                </c:pt>
                <c:pt idx="1407">
                  <c:v>72.507240319999994</c:v>
                </c:pt>
                <c:pt idx="1408">
                  <c:v>72.507438550000003</c:v>
                </c:pt>
                <c:pt idx="1409">
                  <c:v>72.513174480000004</c:v>
                </c:pt>
                <c:pt idx="1410">
                  <c:v>72.513260099999997</c:v>
                </c:pt>
                <c:pt idx="1411">
                  <c:v>72.513655310000004</c:v>
                </c:pt>
                <c:pt idx="1412">
                  <c:v>72.525365559999997</c:v>
                </c:pt>
                <c:pt idx="1413">
                  <c:v>72.525932749999996</c:v>
                </c:pt>
                <c:pt idx="1414">
                  <c:v>72.539669110000006</c:v>
                </c:pt>
                <c:pt idx="1415">
                  <c:v>72.544068120000006</c:v>
                </c:pt>
                <c:pt idx="1416">
                  <c:v>72.54581967</c:v>
                </c:pt>
                <c:pt idx="1417">
                  <c:v>72.572294310000004</c:v>
                </c:pt>
                <c:pt idx="1418">
                  <c:v>72.572587080000005</c:v>
                </c:pt>
                <c:pt idx="1419">
                  <c:v>72.57424288</c:v>
                </c:pt>
                <c:pt idx="1420">
                  <c:v>72.585233209999998</c:v>
                </c:pt>
                <c:pt idx="1421">
                  <c:v>72.590530979999997</c:v>
                </c:pt>
                <c:pt idx="1422">
                  <c:v>72.591966279999994</c:v>
                </c:pt>
                <c:pt idx="1423">
                  <c:v>72.592382999999998</c:v>
                </c:pt>
                <c:pt idx="1424">
                  <c:v>72.595102170000004</c:v>
                </c:pt>
                <c:pt idx="1425">
                  <c:v>72.60936255</c:v>
                </c:pt>
                <c:pt idx="1426">
                  <c:v>72.613695489999998</c:v>
                </c:pt>
                <c:pt idx="1427">
                  <c:v>72.616458159999993</c:v>
                </c:pt>
                <c:pt idx="1428">
                  <c:v>72.636584549999995</c:v>
                </c:pt>
                <c:pt idx="1429">
                  <c:v>72.640803340000005</c:v>
                </c:pt>
                <c:pt idx="1430">
                  <c:v>72.643817839999997</c:v>
                </c:pt>
                <c:pt idx="1431">
                  <c:v>72.644568000000007</c:v>
                </c:pt>
                <c:pt idx="1432">
                  <c:v>72.646841980000005</c:v>
                </c:pt>
                <c:pt idx="1433">
                  <c:v>72.650204479999999</c:v>
                </c:pt>
                <c:pt idx="1434">
                  <c:v>72.651357360000006</c:v>
                </c:pt>
                <c:pt idx="1435">
                  <c:v>72.652317389999993</c:v>
                </c:pt>
                <c:pt idx="1436">
                  <c:v>72.655085299999996</c:v>
                </c:pt>
                <c:pt idx="1437">
                  <c:v>72.659373840000001</c:v>
                </c:pt>
                <c:pt idx="1438">
                  <c:v>72.660859830000007</c:v>
                </c:pt>
                <c:pt idx="1439">
                  <c:v>72.668884390000002</c:v>
                </c:pt>
                <c:pt idx="1440">
                  <c:v>72.690240700000004</c:v>
                </c:pt>
                <c:pt idx="1441">
                  <c:v>72.699678160000005</c:v>
                </c:pt>
                <c:pt idx="1442">
                  <c:v>72.703536229999997</c:v>
                </c:pt>
                <c:pt idx="1443">
                  <c:v>72.705449599999994</c:v>
                </c:pt>
                <c:pt idx="1444">
                  <c:v>72.709173039999996</c:v>
                </c:pt>
                <c:pt idx="1445">
                  <c:v>72.709398280000002</c:v>
                </c:pt>
                <c:pt idx="1446">
                  <c:v>72.717366560000002</c:v>
                </c:pt>
                <c:pt idx="1447">
                  <c:v>72.721471930000007</c:v>
                </c:pt>
                <c:pt idx="1448">
                  <c:v>72.72819131</c:v>
                </c:pt>
                <c:pt idx="1449">
                  <c:v>72.734814569999998</c:v>
                </c:pt>
                <c:pt idx="1450">
                  <c:v>72.738951130000004</c:v>
                </c:pt>
                <c:pt idx="1451">
                  <c:v>72.739836639999993</c:v>
                </c:pt>
                <c:pt idx="1452">
                  <c:v>72.741184730000001</c:v>
                </c:pt>
                <c:pt idx="1453">
                  <c:v>72.754045450000007</c:v>
                </c:pt>
                <c:pt idx="1454">
                  <c:v>72.755321260000002</c:v>
                </c:pt>
                <c:pt idx="1455">
                  <c:v>72.756203170000006</c:v>
                </c:pt>
                <c:pt idx="1456">
                  <c:v>72.760281500000005</c:v>
                </c:pt>
                <c:pt idx="1457">
                  <c:v>72.773890929999993</c:v>
                </c:pt>
                <c:pt idx="1458">
                  <c:v>72.803633570000002</c:v>
                </c:pt>
                <c:pt idx="1459">
                  <c:v>72.810251199999996</c:v>
                </c:pt>
                <c:pt idx="1460">
                  <c:v>72.822204859999999</c:v>
                </c:pt>
                <c:pt idx="1461">
                  <c:v>72.831573329999998</c:v>
                </c:pt>
                <c:pt idx="1462">
                  <c:v>72.852989660000006</c:v>
                </c:pt>
                <c:pt idx="1463">
                  <c:v>72.856694880000006</c:v>
                </c:pt>
                <c:pt idx="1464">
                  <c:v>72.864750380000004</c:v>
                </c:pt>
                <c:pt idx="1465">
                  <c:v>72.875754540000003</c:v>
                </c:pt>
                <c:pt idx="1466">
                  <c:v>72.879716209999998</c:v>
                </c:pt>
                <c:pt idx="1467">
                  <c:v>72.887142560000001</c:v>
                </c:pt>
                <c:pt idx="1468">
                  <c:v>72.889571070000002</c:v>
                </c:pt>
                <c:pt idx="1469">
                  <c:v>72.905961099999999</c:v>
                </c:pt>
                <c:pt idx="1470">
                  <c:v>72.907209429999995</c:v>
                </c:pt>
                <c:pt idx="1471">
                  <c:v>72.920617660000005</c:v>
                </c:pt>
                <c:pt idx="1472">
                  <c:v>72.935047569999995</c:v>
                </c:pt>
                <c:pt idx="1473">
                  <c:v>72.951739279999998</c:v>
                </c:pt>
                <c:pt idx="1474">
                  <c:v>72.953707469999998</c:v>
                </c:pt>
                <c:pt idx="1475">
                  <c:v>72.953847859999996</c:v>
                </c:pt>
                <c:pt idx="1476">
                  <c:v>72.955728910000005</c:v>
                </c:pt>
                <c:pt idx="1477">
                  <c:v>72.964128889999998</c:v>
                </c:pt>
                <c:pt idx="1478">
                  <c:v>72.972149200000004</c:v>
                </c:pt>
                <c:pt idx="1479">
                  <c:v>72.989145840000006</c:v>
                </c:pt>
                <c:pt idx="1480">
                  <c:v>72.991441809999998</c:v>
                </c:pt>
                <c:pt idx="1481">
                  <c:v>72.994619009999994</c:v>
                </c:pt>
                <c:pt idx="1482">
                  <c:v>73.028449109999997</c:v>
                </c:pt>
                <c:pt idx="1483">
                  <c:v>73.03642112</c:v>
                </c:pt>
                <c:pt idx="1484">
                  <c:v>73.036985740000006</c:v>
                </c:pt>
                <c:pt idx="1485">
                  <c:v>73.044624990000003</c:v>
                </c:pt>
                <c:pt idx="1486">
                  <c:v>73.064567920000002</c:v>
                </c:pt>
                <c:pt idx="1487">
                  <c:v>73.065898090000005</c:v>
                </c:pt>
                <c:pt idx="1488">
                  <c:v>73.070244079999995</c:v>
                </c:pt>
                <c:pt idx="1489">
                  <c:v>73.080135330000005</c:v>
                </c:pt>
                <c:pt idx="1490">
                  <c:v>73.082020209999996</c:v>
                </c:pt>
                <c:pt idx="1491">
                  <c:v>73.089219459999995</c:v>
                </c:pt>
                <c:pt idx="1492">
                  <c:v>73.092412199999998</c:v>
                </c:pt>
                <c:pt idx="1493">
                  <c:v>73.095126759999999</c:v>
                </c:pt>
                <c:pt idx="1494">
                  <c:v>73.097352770000001</c:v>
                </c:pt>
                <c:pt idx="1495">
                  <c:v>73.113736970000005</c:v>
                </c:pt>
                <c:pt idx="1496">
                  <c:v>73.123845259999996</c:v>
                </c:pt>
                <c:pt idx="1497">
                  <c:v>73.126167069999994</c:v>
                </c:pt>
                <c:pt idx="1498">
                  <c:v>73.129443280000004</c:v>
                </c:pt>
                <c:pt idx="1499">
                  <c:v>73.137048800000002</c:v>
                </c:pt>
                <c:pt idx="1500">
                  <c:v>73.140729390000004</c:v>
                </c:pt>
                <c:pt idx="1501">
                  <c:v>73.143925719999999</c:v>
                </c:pt>
                <c:pt idx="1502">
                  <c:v>73.144789729999999</c:v>
                </c:pt>
                <c:pt idx="1503">
                  <c:v>73.145768779999997</c:v>
                </c:pt>
                <c:pt idx="1504">
                  <c:v>73.145931619999999</c:v>
                </c:pt>
                <c:pt idx="1505">
                  <c:v>73.1486515</c:v>
                </c:pt>
                <c:pt idx="1506">
                  <c:v>73.152622640000004</c:v>
                </c:pt>
                <c:pt idx="1507">
                  <c:v>73.157866580000004</c:v>
                </c:pt>
                <c:pt idx="1508">
                  <c:v>73.162225309999997</c:v>
                </c:pt>
                <c:pt idx="1509">
                  <c:v>73.169588149999996</c:v>
                </c:pt>
                <c:pt idx="1510">
                  <c:v>73.177454589999996</c:v>
                </c:pt>
                <c:pt idx="1511">
                  <c:v>73.177513180000005</c:v>
                </c:pt>
                <c:pt idx="1512">
                  <c:v>73.181280650000005</c:v>
                </c:pt>
                <c:pt idx="1513">
                  <c:v>73.186398170000004</c:v>
                </c:pt>
                <c:pt idx="1514">
                  <c:v>73.186456800000002</c:v>
                </c:pt>
                <c:pt idx="1515">
                  <c:v>73.188372400000006</c:v>
                </c:pt>
                <c:pt idx="1516">
                  <c:v>73.197078759999997</c:v>
                </c:pt>
                <c:pt idx="1517">
                  <c:v>73.197126330000003</c:v>
                </c:pt>
                <c:pt idx="1518">
                  <c:v>73.208726870000007</c:v>
                </c:pt>
                <c:pt idx="1519">
                  <c:v>73.216155430000001</c:v>
                </c:pt>
                <c:pt idx="1520">
                  <c:v>73.217321100000007</c:v>
                </c:pt>
                <c:pt idx="1521">
                  <c:v>73.218076760000002</c:v>
                </c:pt>
                <c:pt idx="1522">
                  <c:v>73.223837619999998</c:v>
                </c:pt>
                <c:pt idx="1523">
                  <c:v>73.232952119999993</c:v>
                </c:pt>
                <c:pt idx="1524">
                  <c:v>73.239227999999997</c:v>
                </c:pt>
                <c:pt idx="1525">
                  <c:v>73.24078548</c:v>
                </c:pt>
                <c:pt idx="1526">
                  <c:v>73.243364270000001</c:v>
                </c:pt>
                <c:pt idx="1527">
                  <c:v>73.278183139999996</c:v>
                </c:pt>
                <c:pt idx="1528">
                  <c:v>73.336844170000006</c:v>
                </c:pt>
                <c:pt idx="1529">
                  <c:v>73.344436580000007</c:v>
                </c:pt>
                <c:pt idx="1530">
                  <c:v>73.350319569999996</c:v>
                </c:pt>
                <c:pt idx="1531">
                  <c:v>73.351414349999999</c:v>
                </c:pt>
                <c:pt idx="1532">
                  <c:v>73.353638360000005</c:v>
                </c:pt>
                <c:pt idx="1533">
                  <c:v>73.355094559999998</c:v>
                </c:pt>
                <c:pt idx="1534">
                  <c:v>73.359916330000004</c:v>
                </c:pt>
                <c:pt idx="1535">
                  <c:v>73.363534270000002</c:v>
                </c:pt>
                <c:pt idx="1536">
                  <c:v>73.36470534</c:v>
                </c:pt>
                <c:pt idx="1537">
                  <c:v>73.366193580000001</c:v>
                </c:pt>
                <c:pt idx="1538">
                  <c:v>73.370617600000003</c:v>
                </c:pt>
                <c:pt idx="1539">
                  <c:v>73.374277930000005</c:v>
                </c:pt>
                <c:pt idx="1540">
                  <c:v>73.377597940000001</c:v>
                </c:pt>
                <c:pt idx="1541">
                  <c:v>73.386535240000001</c:v>
                </c:pt>
                <c:pt idx="1542">
                  <c:v>73.389378149999999</c:v>
                </c:pt>
                <c:pt idx="1543">
                  <c:v>73.418236489999998</c:v>
                </c:pt>
                <c:pt idx="1544">
                  <c:v>73.423551810000006</c:v>
                </c:pt>
                <c:pt idx="1545">
                  <c:v>73.424929710000001</c:v>
                </c:pt>
                <c:pt idx="1546">
                  <c:v>73.42933395</c:v>
                </c:pt>
                <c:pt idx="1547">
                  <c:v>73.43052643</c:v>
                </c:pt>
                <c:pt idx="1548">
                  <c:v>73.431530620000004</c:v>
                </c:pt>
                <c:pt idx="1549">
                  <c:v>73.431551490000004</c:v>
                </c:pt>
                <c:pt idx="1550">
                  <c:v>73.434266859999994</c:v>
                </c:pt>
                <c:pt idx="1551">
                  <c:v>73.440340879999994</c:v>
                </c:pt>
                <c:pt idx="1552">
                  <c:v>73.458111360000004</c:v>
                </c:pt>
                <c:pt idx="1553">
                  <c:v>73.459793340000004</c:v>
                </c:pt>
                <c:pt idx="1554">
                  <c:v>73.467192879999999</c:v>
                </c:pt>
                <c:pt idx="1555">
                  <c:v>73.468137069999997</c:v>
                </c:pt>
                <c:pt idx="1556">
                  <c:v>73.46894064</c:v>
                </c:pt>
                <c:pt idx="1557">
                  <c:v>73.479167720000007</c:v>
                </c:pt>
                <c:pt idx="1558">
                  <c:v>73.479678190000001</c:v>
                </c:pt>
                <c:pt idx="1559">
                  <c:v>73.486470010000005</c:v>
                </c:pt>
                <c:pt idx="1560">
                  <c:v>73.488087089999993</c:v>
                </c:pt>
                <c:pt idx="1561">
                  <c:v>73.494491479999994</c:v>
                </c:pt>
                <c:pt idx="1562">
                  <c:v>73.515101799999997</c:v>
                </c:pt>
                <c:pt idx="1563">
                  <c:v>73.530627300000006</c:v>
                </c:pt>
                <c:pt idx="1564">
                  <c:v>73.532336540000003</c:v>
                </c:pt>
                <c:pt idx="1565">
                  <c:v>73.538697159999998</c:v>
                </c:pt>
                <c:pt idx="1566">
                  <c:v>73.544891939999999</c:v>
                </c:pt>
                <c:pt idx="1567">
                  <c:v>73.550668740000006</c:v>
                </c:pt>
                <c:pt idx="1568">
                  <c:v>73.550851080000001</c:v>
                </c:pt>
                <c:pt idx="1569">
                  <c:v>73.555042479999997</c:v>
                </c:pt>
                <c:pt idx="1570">
                  <c:v>73.560147040000004</c:v>
                </c:pt>
                <c:pt idx="1571">
                  <c:v>73.564137860000002</c:v>
                </c:pt>
                <c:pt idx="1572">
                  <c:v>73.564567289999999</c:v>
                </c:pt>
                <c:pt idx="1573">
                  <c:v>73.565027529999995</c:v>
                </c:pt>
                <c:pt idx="1574">
                  <c:v>73.569338380000005</c:v>
                </c:pt>
                <c:pt idx="1575">
                  <c:v>73.572573590000005</c:v>
                </c:pt>
                <c:pt idx="1576">
                  <c:v>73.578614520000002</c:v>
                </c:pt>
                <c:pt idx="1577">
                  <c:v>73.583337110000002</c:v>
                </c:pt>
                <c:pt idx="1578">
                  <c:v>73.584874139999997</c:v>
                </c:pt>
                <c:pt idx="1579">
                  <c:v>73.592983770000004</c:v>
                </c:pt>
                <c:pt idx="1580">
                  <c:v>73.605142479999998</c:v>
                </c:pt>
                <c:pt idx="1581">
                  <c:v>73.606070770000002</c:v>
                </c:pt>
                <c:pt idx="1582">
                  <c:v>73.607793990000005</c:v>
                </c:pt>
                <c:pt idx="1583">
                  <c:v>73.608682689999995</c:v>
                </c:pt>
                <c:pt idx="1584">
                  <c:v>73.612922639999994</c:v>
                </c:pt>
                <c:pt idx="1585">
                  <c:v>73.622804419999994</c:v>
                </c:pt>
                <c:pt idx="1586">
                  <c:v>73.625346120000003</c:v>
                </c:pt>
                <c:pt idx="1587">
                  <c:v>73.62785178</c:v>
                </c:pt>
                <c:pt idx="1588">
                  <c:v>73.633367120000003</c:v>
                </c:pt>
                <c:pt idx="1589">
                  <c:v>73.637637859999998</c:v>
                </c:pt>
                <c:pt idx="1590">
                  <c:v>73.645325150000005</c:v>
                </c:pt>
                <c:pt idx="1591">
                  <c:v>73.647093339999998</c:v>
                </c:pt>
                <c:pt idx="1592">
                  <c:v>73.648857149999998</c:v>
                </c:pt>
                <c:pt idx="1593">
                  <c:v>73.649405259999995</c:v>
                </c:pt>
                <c:pt idx="1594">
                  <c:v>73.652455959999998</c:v>
                </c:pt>
                <c:pt idx="1595">
                  <c:v>73.665402999999998</c:v>
                </c:pt>
                <c:pt idx="1596">
                  <c:v>73.667408730000005</c:v>
                </c:pt>
                <c:pt idx="1597">
                  <c:v>73.686481069999999</c:v>
                </c:pt>
                <c:pt idx="1598">
                  <c:v>73.693396000000007</c:v>
                </c:pt>
                <c:pt idx="1599">
                  <c:v>73.695389289999994</c:v>
                </c:pt>
                <c:pt idx="1600">
                  <c:v>73.702401019999996</c:v>
                </c:pt>
                <c:pt idx="1601">
                  <c:v>73.704904940000006</c:v>
                </c:pt>
                <c:pt idx="1602">
                  <c:v>73.70491466</c:v>
                </c:pt>
                <c:pt idx="1603">
                  <c:v>73.714781590000001</c:v>
                </c:pt>
                <c:pt idx="1604">
                  <c:v>73.715806259999994</c:v>
                </c:pt>
                <c:pt idx="1605">
                  <c:v>73.720056740000004</c:v>
                </c:pt>
                <c:pt idx="1606">
                  <c:v>73.727280910000005</c:v>
                </c:pt>
                <c:pt idx="1607">
                  <c:v>73.730735409999994</c:v>
                </c:pt>
                <c:pt idx="1608">
                  <c:v>73.733479729999999</c:v>
                </c:pt>
                <c:pt idx="1609">
                  <c:v>73.735767420000002</c:v>
                </c:pt>
                <c:pt idx="1610">
                  <c:v>73.744575209999994</c:v>
                </c:pt>
                <c:pt idx="1611">
                  <c:v>73.744655800000004</c:v>
                </c:pt>
                <c:pt idx="1612">
                  <c:v>73.759380089999993</c:v>
                </c:pt>
                <c:pt idx="1613">
                  <c:v>73.766904190000005</c:v>
                </c:pt>
                <c:pt idx="1614">
                  <c:v>73.767259460000005</c:v>
                </c:pt>
                <c:pt idx="1615">
                  <c:v>73.769142430000002</c:v>
                </c:pt>
                <c:pt idx="1616">
                  <c:v>73.776781400000004</c:v>
                </c:pt>
                <c:pt idx="1617">
                  <c:v>73.781556620000003</c:v>
                </c:pt>
                <c:pt idx="1618">
                  <c:v>73.781759919999999</c:v>
                </c:pt>
                <c:pt idx="1619">
                  <c:v>73.783352039999997</c:v>
                </c:pt>
                <c:pt idx="1620">
                  <c:v>73.809297990000005</c:v>
                </c:pt>
                <c:pt idx="1621">
                  <c:v>73.820025720000004</c:v>
                </c:pt>
                <c:pt idx="1622">
                  <c:v>73.823048389999997</c:v>
                </c:pt>
                <c:pt idx="1623">
                  <c:v>73.832853060000005</c:v>
                </c:pt>
                <c:pt idx="1624">
                  <c:v>73.834814989999998</c:v>
                </c:pt>
                <c:pt idx="1625">
                  <c:v>73.834839680000002</c:v>
                </c:pt>
                <c:pt idx="1626">
                  <c:v>73.841521869999994</c:v>
                </c:pt>
                <c:pt idx="1627">
                  <c:v>73.84590919</c:v>
                </c:pt>
                <c:pt idx="1628">
                  <c:v>73.846281840000003</c:v>
                </c:pt>
                <c:pt idx="1629">
                  <c:v>73.871566689999995</c:v>
                </c:pt>
                <c:pt idx="1630">
                  <c:v>73.872332900000004</c:v>
                </c:pt>
                <c:pt idx="1631">
                  <c:v>73.877007730000003</c:v>
                </c:pt>
                <c:pt idx="1632">
                  <c:v>73.877692609999997</c:v>
                </c:pt>
                <c:pt idx="1633">
                  <c:v>73.900673119999993</c:v>
                </c:pt>
                <c:pt idx="1634">
                  <c:v>73.903949019999999</c:v>
                </c:pt>
                <c:pt idx="1635">
                  <c:v>73.904178819999998</c:v>
                </c:pt>
                <c:pt idx="1636">
                  <c:v>73.906348910000006</c:v>
                </c:pt>
                <c:pt idx="1637">
                  <c:v>73.910280299999997</c:v>
                </c:pt>
                <c:pt idx="1638">
                  <c:v>73.918695810000003</c:v>
                </c:pt>
                <c:pt idx="1639">
                  <c:v>73.923310880000002</c:v>
                </c:pt>
                <c:pt idx="1640">
                  <c:v>73.925589149999993</c:v>
                </c:pt>
                <c:pt idx="1641">
                  <c:v>73.93323882</c:v>
                </c:pt>
                <c:pt idx="1642">
                  <c:v>73.938780429999994</c:v>
                </c:pt>
                <c:pt idx="1643">
                  <c:v>73.939091980000001</c:v>
                </c:pt>
                <c:pt idx="1644">
                  <c:v>73.946066400000007</c:v>
                </c:pt>
                <c:pt idx="1645">
                  <c:v>73.946389179999997</c:v>
                </c:pt>
                <c:pt idx="1646">
                  <c:v>73.957625440000001</c:v>
                </c:pt>
                <c:pt idx="1647">
                  <c:v>73.964681400000003</c:v>
                </c:pt>
                <c:pt idx="1648">
                  <c:v>73.979325349999996</c:v>
                </c:pt>
                <c:pt idx="1649">
                  <c:v>73.98738616</c:v>
                </c:pt>
                <c:pt idx="1650">
                  <c:v>73.987612549999994</c:v>
                </c:pt>
                <c:pt idx="1651">
                  <c:v>73.995895290000007</c:v>
                </c:pt>
                <c:pt idx="1652">
                  <c:v>73.998759390000004</c:v>
                </c:pt>
                <c:pt idx="1653">
                  <c:v>74.000711480000007</c:v>
                </c:pt>
                <c:pt idx="1654">
                  <c:v>74.003223219999995</c:v>
                </c:pt>
                <c:pt idx="1655">
                  <c:v>74.008126039999993</c:v>
                </c:pt>
                <c:pt idx="1656">
                  <c:v>74.02896921</c:v>
                </c:pt>
                <c:pt idx="1657">
                  <c:v>74.03761883</c:v>
                </c:pt>
                <c:pt idx="1658">
                  <c:v>74.041082700000004</c:v>
                </c:pt>
                <c:pt idx="1659">
                  <c:v>74.043160040000004</c:v>
                </c:pt>
                <c:pt idx="1660">
                  <c:v>74.049410519999995</c:v>
                </c:pt>
                <c:pt idx="1661">
                  <c:v>74.053125320000007</c:v>
                </c:pt>
                <c:pt idx="1662">
                  <c:v>74.060168520000005</c:v>
                </c:pt>
                <c:pt idx="1663">
                  <c:v>74.062976770000006</c:v>
                </c:pt>
                <c:pt idx="1664">
                  <c:v>74.071380629999993</c:v>
                </c:pt>
                <c:pt idx="1665">
                  <c:v>74.071829410000007</c:v>
                </c:pt>
                <c:pt idx="1666">
                  <c:v>74.072539480000003</c:v>
                </c:pt>
                <c:pt idx="1667">
                  <c:v>74.07423034</c:v>
                </c:pt>
                <c:pt idx="1668">
                  <c:v>74.074946879999999</c:v>
                </c:pt>
                <c:pt idx="1669">
                  <c:v>74.085260239999997</c:v>
                </c:pt>
                <c:pt idx="1670">
                  <c:v>74.100912699999995</c:v>
                </c:pt>
                <c:pt idx="1671">
                  <c:v>74.10133725</c:v>
                </c:pt>
                <c:pt idx="1672">
                  <c:v>74.107163540000002</c:v>
                </c:pt>
                <c:pt idx="1673">
                  <c:v>74.108829409999998</c:v>
                </c:pt>
                <c:pt idx="1674">
                  <c:v>74.113020469999995</c:v>
                </c:pt>
                <c:pt idx="1675">
                  <c:v>74.118847209999998</c:v>
                </c:pt>
                <c:pt idx="1676">
                  <c:v>74.12554557</c:v>
                </c:pt>
                <c:pt idx="1677">
                  <c:v>74.127897509999997</c:v>
                </c:pt>
                <c:pt idx="1678">
                  <c:v>74.131281130000005</c:v>
                </c:pt>
                <c:pt idx="1679">
                  <c:v>74.147372770000004</c:v>
                </c:pt>
                <c:pt idx="1680">
                  <c:v>74.157209910000006</c:v>
                </c:pt>
                <c:pt idx="1681">
                  <c:v>74.175423949999995</c:v>
                </c:pt>
                <c:pt idx="1682">
                  <c:v>74.1773697</c:v>
                </c:pt>
                <c:pt idx="1683">
                  <c:v>74.179398739999996</c:v>
                </c:pt>
                <c:pt idx="1684">
                  <c:v>74.182470539999997</c:v>
                </c:pt>
                <c:pt idx="1685">
                  <c:v>74.18466463</c:v>
                </c:pt>
                <c:pt idx="1686">
                  <c:v>74.189467469999997</c:v>
                </c:pt>
                <c:pt idx="1687">
                  <c:v>74.192342670000002</c:v>
                </c:pt>
                <c:pt idx="1688">
                  <c:v>74.195080050000001</c:v>
                </c:pt>
                <c:pt idx="1689">
                  <c:v>74.202862379999999</c:v>
                </c:pt>
                <c:pt idx="1690">
                  <c:v>74.215797089999995</c:v>
                </c:pt>
                <c:pt idx="1691">
                  <c:v>74.215968570000001</c:v>
                </c:pt>
                <c:pt idx="1692">
                  <c:v>74.218583519999996</c:v>
                </c:pt>
                <c:pt idx="1693">
                  <c:v>74.219312700000003</c:v>
                </c:pt>
                <c:pt idx="1694">
                  <c:v>74.229875770000007</c:v>
                </c:pt>
                <c:pt idx="1695">
                  <c:v>74.232643949999996</c:v>
                </c:pt>
                <c:pt idx="1696">
                  <c:v>74.233213860000006</c:v>
                </c:pt>
                <c:pt idx="1697">
                  <c:v>74.239702100000002</c:v>
                </c:pt>
                <c:pt idx="1698">
                  <c:v>74.240099119999996</c:v>
                </c:pt>
                <c:pt idx="1699">
                  <c:v>74.248450149999996</c:v>
                </c:pt>
                <c:pt idx="1700">
                  <c:v>74.257968120000001</c:v>
                </c:pt>
                <c:pt idx="1701">
                  <c:v>74.262019719999998</c:v>
                </c:pt>
                <c:pt idx="1702">
                  <c:v>74.294745460000001</c:v>
                </c:pt>
                <c:pt idx="1703">
                  <c:v>74.303960529999998</c:v>
                </c:pt>
                <c:pt idx="1704">
                  <c:v>74.309113100000005</c:v>
                </c:pt>
                <c:pt idx="1705">
                  <c:v>74.311568980000004</c:v>
                </c:pt>
                <c:pt idx="1706">
                  <c:v>74.312062179999998</c:v>
                </c:pt>
                <c:pt idx="1707">
                  <c:v>74.349706839999996</c:v>
                </c:pt>
                <c:pt idx="1708">
                  <c:v>74.352596219999995</c:v>
                </c:pt>
                <c:pt idx="1709">
                  <c:v>74.357206390000002</c:v>
                </c:pt>
                <c:pt idx="1710">
                  <c:v>74.361644979999994</c:v>
                </c:pt>
                <c:pt idx="1711">
                  <c:v>74.366564839999995</c:v>
                </c:pt>
                <c:pt idx="1712">
                  <c:v>74.375321349999993</c:v>
                </c:pt>
                <c:pt idx="1713">
                  <c:v>74.385366469999994</c:v>
                </c:pt>
                <c:pt idx="1714">
                  <c:v>74.389949810000005</c:v>
                </c:pt>
                <c:pt idx="1715">
                  <c:v>74.390768420000001</c:v>
                </c:pt>
                <c:pt idx="1716">
                  <c:v>74.393705569999995</c:v>
                </c:pt>
                <c:pt idx="1717">
                  <c:v>74.395728320000003</c:v>
                </c:pt>
                <c:pt idx="1718">
                  <c:v>74.397302710000005</c:v>
                </c:pt>
                <c:pt idx="1719">
                  <c:v>74.401626140000005</c:v>
                </c:pt>
                <c:pt idx="1720">
                  <c:v>74.409801819999998</c:v>
                </c:pt>
                <c:pt idx="1721">
                  <c:v>74.411981030000007</c:v>
                </c:pt>
                <c:pt idx="1722">
                  <c:v>74.412225820000003</c:v>
                </c:pt>
                <c:pt idx="1723">
                  <c:v>74.416737350000005</c:v>
                </c:pt>
                <c:pt idx="1724">
                  <c:v>74.42345306</c:v>
                </c:pt>
                <c:pt idx="1725">
                  <c:v>74.425632359999994</c:v>
                </c:pt>
                <c:pt idx="1726">
                  <c:v>74.428462859999996</c:v>
                </c:pt>
                <c:pt idx="1727">
                  <c:v>74.431391700000006</c:v>
                </c:pt>
                <c:pt idx="1728">
                  <c:v>74.431926790000006</c:v>
                </c:pt>
                <c:pt idx="1729">
                  <c:v>74.437433650000003</c:v>
                </c:pt>
                <c:pt idx="1730">
                  <c:v>74.439032400000002</c:v>
                </c:pt>
                <c:pt idx="1731">
                  <c:v>74.440888380000004</c:v>
                </c:pt>
                <c:pt idx="1732">
                  <c:v>74.451939260000003</c:v>
                </c:pt>
                <c:pt idx="1733">
                  <c:v>74.452838259999993</c:v>
                </c:pt>
                <c:pt idx="1734">
                  <c:v>74.454335779999994</c:v>
                </c:pt>
                <c:pt idx="1735">
                  <c:v>74.458843130000005</c:v>
                </c:pt>
                <c:pt idx="1736">
                  <c:v>74.465948109999999</c:v>
                </c:pt>
                <c:pt idx="1737">
                  <c:v>74.477406880000004</c:v>
                </c:pt>
                <c:pt idx="1738">
                  <c:v>74.482409500000003</c:v>
                </c:pt>
                <c:pt idx="1739">
                  <c:v>74.495114409999999</c:v>
                </c:pt>
                <c:pt idx="1740">
                  <c:v>74.495686309999996</c:v>
                </c:pt>
                <c:pt idx="1741">
                  <c:v>74.497210080000002</c:v>
                </c:pt>
                <c:pt idx="1742">
                  <c:v>74.498487920000002</c:v>
                </c:pt>
                <c:pt idx="1743">
                  <c:v>74.519199630000003</c:v>
                </c:pt>
                <c:pt idx="1744">
                  <c:v>74.525462020000006</c:v>
                </c:pt>
                <c:pt idx="1745">
                  <c:v>74.530008069999994</c:v>
                </c:pt>
                <c:pt idx="1746">
                  <c:v>74.530122149999997</c:v>
                </c:pt>
                <c:pt idx="1747">
                  <c:v>74.532554390000001</c:v>
                </c:pt>
                <c:pt idx="1748">
                  <c:v>74.536385999999993</c:v>
                </c:pt>
                <c:pt idx="1749">
                  <c:v>74.537816710000001</c:v>
                </c:pt>
                <c:pt idx="1750">
                  <c:v>74.553101470000001</c:v>
                </c:pt>
                <c:pt idx="1751">
                  <c:v>74.554279050000005</c:v>
                </c:pt>
                <c:pt idx="1752">
                  <c:v>74.567650400000005</c:v>
                </c:pt>
                <c:pt idx="1753">
                  <c:v>74.57763267</c:v>
                </c:pt>
                <c:pt idx="1754">
                  <c:v>74.578292090000005</c:v>
                </c:pt>
                <c:pt idx="1755">
                  <c:v>74.582574440000002</c:v>
                </c:pt>
                <c:pt idx="1756">
                  <c:v>74.583633149999997</c:v>
                </c:pt>
                <c:pt idx="1757">
                  <c:v>74.592342270000003</c:v>
                </c:pt>
                <c:pt idx="1758">
                  <c:v>74.594095719999999</c:v>
                </c:pt>
                <c:pt idx="1759">
                  <c:v>74.60093621</c:v>
                </c:pt>
                <c:pt idx="1760">
                  <c:v>74.606960180000002</c:v>
                </c:pt>
                <c:pt idx="1761">
                  <c:v>74.610324770000005</c:v>
                </c:pt>
                <c:pt idx="1762">
                  <c:v>74.610959190000003</c:v>
                </c:pt>
                <c:pt idx="1763">
                  <c:v>74.611499210000005</c:v>
                </c:pt>
                <c:pt idx="1764">
                  <c:v>74.613733730000007</c:v>
                </c:pt>
                <c:pt idx="1765">
                  <c:v>74.632497000000001</c:v>
                </c:pt>
                <c:pt idx="1766">
                  <c:v>74.637183820000004</c:v>
                </c:pt>
                <c:pt idx="1767">
                  <c:v>74.643557299999998</c:v>
                </c:pt>
                <c:pt idx="1768">
                  <c:v>74.649662800000002</c:v>
                </c:pt>
                <c:pt idx="1769">
                  <c:v>74.651649989999996</c:v>
                </c:pt>
                <c:pt idx="1770">
                  <c:v>74.654804049999996</c:v>
                </c:pt>
                <c:pt idx="1771">
                  <c:v>74.658885710000007</c:v>
                </c:pt>
                <c:pt idx="1772">
                  <c:v>74.664173590000004</c:v>
                </c:pt>
                <c:pt idx="1773">
                  <c:v>74.664644559999999</c:v>
                </c:pt>
                <c:pt idx="1774">
                  <c:v>74.665797659999996</c:v>
                </c:pt>
                <c:pt idx="1775">
                  <c:v>74.670741090000007</c:v>
                </c:pt>
                <c:pt idx="1776">
                  <c:v>74.675698659999995</c:v>
                </c:pt>
                <c:pt idx="1777">
                  <c:v>74.676738970000002</c:v>
                </c:pt>
                <c:pt idx="1778">
                  <c:v>74.685391120000006</c:v>
                </c:pt>
                <c:pt idx="1779">
                  <c:v>74.695385060000007</c:v>
                </c:pt>
                <c:pt idx="1780">
                  <c:v>74.700129590000003</c:v>
                </c:pt>
                <c:pt idx="1781">
                  <c:v>74.704579350000003</c:v>
                </c:pt>
                <c:pt idx="1782">
                  <c:v>74.713602969999997</c:v>
                </c:pt>
                <c:pt idx="1783">
                  <c:v>74.718129180000005</c:v>
                </c:pt>
                <c:pt idx="1784">
                  <c:v>74.718630289999993</c:v>
                </c:pt>
                <c:pt idx="1785">
                  <c:v>74.720143859999993</c:v>
                </c:pt>
                <c:pt idx="1786">
                  <c:v>74.732861349999993</c:v>
                </c:pt>
                <c:pt idx="1787">
                  <c:v>74.734505859999999</c:v>
                </c:pt>
                <c:pt idx="1788">
                  <c:v>74.735675700000002</c:v>
                </c:pt>
                <c:pt idx="1789">
                  <c:v>74.738364059999995</c:v>
                </c:pt>
                <c:pt idx="1790">
                  <c:v>74.742103349999994</c:v>
                </c:pt>
                <c:pt idx="1791">
                  <c:v>74.743126439999998</c:v>
                </c:pt>
                <c:pt idx="1792">
                  <c:v>74.743340540000005</c:v>
                </c:pt>
                <c:pt idx="1793">
                  <c:v>74.753460739999994</c:v>
                </c:pt>
                <c:pt idx="1794">
                  <c:v>74.761427670000003</c:v>
                </c:pt>
                <c:pt idx="1795">
                  <c:v>74.763932769999997</c:v>
                </c:pt>
                <c:pt idx="1796">
                  <c:v>74.764470329999995</c:v>
                </c:pt>
                <c:pt idx="1797">
                  <c:v>74.764930530000001</c:v>
                </c:pt>
                <c:pt idx="1798">
                  <c:v>74.766235480000006</c:v>
                </c:pt>
                <c:pt idx="1799">
                  <c:v>74.771705620000006</c:v>
                </c:pt>
                <c:pt idx="1800">
                  <c:v>74.79006493</c:v>
                </c:pt>
                <c:pt idx="1801">
                  <c:v>74.791584349999994</c:v>
                </c:pt>
                <c:pt idx="1802">
                  <c:v>74.795775180000007</c:v>
                </c:pt>
                <c:pt idx="1803">
                  <c:v>74.798777790000003</c:v>
                </c:pt>
                <c:pt idx="1804">
                  <c:v>74.799160529999995</c:v>
                </c:pt>
                <c:pt idx="1805">
                  <c:v>74.805411609999993</c:v>
                </c:pt>
                <c:pt idx="1806">
                  <c:v>74.816968430000003</c:v>
                </c:pt>
                <c:pt idx="1807">
                  <c:v>74.833554489999997</c:v>
                </c:pt>
                <c:pt idx="1808">
                  <c:v>74.837962820000001</c:v>
                </c:pt>
                <c:pt idx="1809">
                  <c:v>74.841839870000001</c:v>
                </c:pt>
                <c:pt idx="1810">
                  <c:v>74.842629740000007</c:v>
                </c:pt>
                <c:pt idx="1811">
                  <c:v>74.84888042</c:v>
                </c:pt>
                <c:pt idx="1812">
                  <c:v>74.857860729999999</c:v>
                </c:pt>
                <c:pt idx="1813">
                  <c:v>74.863566160000005</c:v>
                </c:pt>
                <c:pt idx="1814">
                  <c:v>74.864209790000004</c:v>
                </c:pt>
                <c:pt idx="1815">
                  <c:v>74.864317490000005</c:v>
                </c:pt>
                <c:pt idx="1816">
                  <c:v>74.870062110000006</c:v>
                </c:pt>
                <c:pt idx="1817">
                  <c:v>74.881615729999993</c:v>
                </c:pt>
                <c:pt idx="1818">
                  <c:v>74.898282589999994</c:v>
                </c:pt>
                <c:pt idx="1819">
                  <c:v>74.90136905</c:v>
                </c:pt>
                <c:pt idx="1820">
                  <c:v>74.905972259999999</c:v>
                </c:pt>
                <c:pt idx="1821">
                  <c:v>74.909556300000006</c:v>
                </c:pt>
                <c:pt idx="1822">
                  <c:v>74.910049079999993</c:v>
                </c:pt>
                <c:pt idx="1823">
                  <c:v>74.913161909999999</c:v>
                </c:pt>
                <c:pt idx="1824">
                  <c:v>74.923208990000006</c:v>
                </c:pt>
                <c:pt idx="1825">
                  <c:v>74.927869790000003</c:v>
                </c:pt>
                <c:pt idx="1826">
                  <c:v>74.968100419999999</c:v>
                </c:pt>
                <c:pt idx="1827">
                  <c:v>74.968202039999994</c:v>
                </c:pt>
                <c:pt idx="1828">
                  <c:v>74.968566969999998</c:v>
                </c:pt>
                <c:pt idx="1829">
                  <c:v>74.971978919999998</c:v>
                </c:pt>
                <c:pt idx="1830">
                  <c:v>74.972216610000004</c:v>
                </c:pt>
                <c:pt idx="1831">
                  <c:v>74.975586960000001</c:v>
                </c:pt>
                <c:pt idx="1832">
                  <c:v>74.97666925</c:v>
                </c:pt>
                <c:pt idx="1833">
                  <c:v>74.97874032</c:v>
                </c:pt>
                <c:pt idx="1834">
                  <c:v>74.989306709999994</c:v>
                </c:pt>
                <c:pt idx="1835">
                  <c:v>74.989919880000002</c:v>
                </c:pt>
                <c:pt idx="1836">
                  <c:v>74.991813230000005</c:v>
                </c:pt>
                <c:pt idx="1837">
                  <c:v>74.993108809999995</c:v>
                </c:pt>
                <c:pt idx="1838">
                  <c:v>75.001183920000003</c:v>
                </c:pt>
                <c:pt idx="1839">
                  <c:v>75.031031290000001</c:v>
                </c:pt>
                <c:pt idx="1840">
                  <c:v>75.048312240000001</c:v>
                </c:pt>
                <c:pt idx="1841">
                  <c:v>75.060024029999994</c:v>
                </c:pt>
                <c:pt idx="1842">
                  <c:v>75.062421139999998</c:v>
                </c:pt>
                <c:pt idx="1843">
                  <c:v>75.067605319999998</c:v>
                </c:pt>
                <c:pt idx="1844">
                  <c:v>75.076354609999996</c:v>
                </c:pt>
                <c:pt idx="1845">
                  <c:v>75.07728693</c:v>
                </c:pt>
                <c:pt idx="1846">
                  <c:v>75.093610209999994</c:v>
                </c:pt>
                <c:pt idx="1847">
                  <c:v>75.106193050000002</c:v>
                </c:pt>
                <c:pt idx="1848">
                  <c:v>75.112146019999997</c:v>
                </c:pt>
                <c:pt idx="1849">
                  <c:v>75.118724310000005</c:v>
                </c:pt>
                <c:pt idx="1850">
                  <c:v>75.132859890000006</c:v>
                </c:pt>
                <c:pt idx="1851">
                  <c:v>75.139907429999994</c:v>
                </c:pt>
                <c:pt idx="1852">
                  <c:v>75.147611150000003</c:v>
                </c:pt>
                <c:pt idx="1853">
                  <c:v>75.167670110000003</c:v>
                </c:pt>
                <c:pt idx="1854">
                  <c:v>75.173095520000004</c:v>
                </c:pt>
                <c:pt idx="1855">
                  <c:v>75.177945559999998</c:v>
                </c:pt>
                <c:pt idx="1856">
                  <c:v>75.180764870000004</c:v>
                </c:pt>
                <c:pt idx="1857">
                  <c:v>75.182751139999993</c:v>
                </c:pt>
                <c:pt idx="1858">
                  <c:v>75.186878649999997</c:v>
                </c:pt>
                <c:pt idx="1859">
                  <c:v>75.187727820000006</c:v>
                </c:pt>
                <c:pt idx="1860">
                  <c:v>75.191894340000005</c:v>
                </c:pt>
                <c:pt idx="1861">
                  <c:v>75.215103389999996</c:v>
                </c:pt>
                <c:pt idx="1862">
                  <c:v>75.216983209999995</c:v>
                </c:pt>
                <c:pt idx="1863">
                  <c:v>75.225575620000001</c:v>
                </c:pt>
                <c:pt idx="1864">
                  <c:v>75.245833649999994</c:v>
                </c:pt>
                <c:pt idx="1865">
                  <c:v>75.261167119999996</c:v>
                </c:pt>
                <c:pt idx="1866">
                  <c:v>75.264197530000004</c:v>
                </c:pt>
                <c:pt idx="1867">
                  <c:v>75.265061040000006</c:v>
                </c:pt>
                <c:pt idx="1868">
                  <c:v>75.267181660000006</c:v>
                </c:pt>
                <c:pt idx="1869">
                  <c:v>75.268682799999993</c:v>
                </c:pt>
                <c:pt idx="1870">
                  <c:v>75.283480710000006</c:v>
                </c:pt>
                <c:pt idx="1871">
                  <c:v>75.285622149999995</c:v>
                </c:pt>
                <c:pt idx="1872">
                  <c:v>75.286776020000005</c:v>
                </c:pt>
                <c:pt idx="1873">
                  <c:v>75.287551690000001</c:v>
                </c:pt>
                <c:pt idx="1874">
                  <c:v>75.294227939999999</c:v>
                </c:pt>
                <c:pt idx="1875">
                  <c:v>75.299092430000002</c:v>
                </c:pt>
                <c:pt idx="1876">
                  <c:v>75.300299319999993</c:v>
                </c:pt>
                <c:pt idx="1877">
                  <c:v>75.304218610000007</c:v>
                </c:pt>
                <c:pt idx="1878">
                  <c:v>75.304976819999993</c:v>
                </c:pt>
                <c:pt idx="1879">
                  <c:v>75.305044300000006</c:v>
                </c:pt>
                <c:pt idx="1880">
                  <c:v>75.307840859999999</c:v>
                </c:pt>
                <c:pt idx="1881">
                  <c:v>75.314993770000001</c:v>
                </c:pt>
                <c:pt idx="1882">
                  <c:v>75.338586019999994</c:v>
                </c:pt>
                <c:pt idx="1883">
                  <c:v>75.341023539999995</c:v>
                </c:pt>
                <c:pt idx="1884">
                  <c:v>75.345570960000003</c:v>
                </c:pt>
                <c:pt idx="1885">
                  <c:v>75.358778740000005</c:v>
                </c:pt>
                <c:pt idx="1886">
                  <c:v>75.367367639999998</c:v>
                </c:pt>
                <c:pt idx="1887">
                  <c:v>75.375801330000002</c:v>
                </c:pt>
                <c:pt idx="1888">
                  <c:v>75.387895589999999</c:v>
                </c:pt>
                <c:pt idx="1889">
                  <c:v>75.392951879999998</c:v>
                </c:pt>
                <c:pt idx="1890">
                  <c:v>75.395263020000002</c:v>
                </c:pt>
                <c:pt idx="1891">
                  <c:v>75.397180730000002</c:v>
                </c:pt>
                <c:pt idx="1892">
                  <c:v>75.398037740000007</c:v>
                </c:pt>
                <c:pt idx="1893">
                  <c:v>75.404294469999996</c:v>
                </c:pt>
                <c:pt idx="1894">
                  <c:v>75.405712050000005</c:v>
                </c:pt>
                <c:pt idx="1895">
                  <c:v>75.407070099999999</c:v>
                </c:pt>
                <c:pt idx="1896">
                  <c:v>75.408317749999995</c:v>
                </c:pt>
                <c:pt idx="1897">
                  <c:v>75.415771800000002</c:v>
                </c:pt>
                <c:pt idx="1898">
                  <c:v>75.419959390000002</c:v>
                </c:pt>
                <c:pt idx="1899">
                  <c:v>75.426262070000007</c:v>
                </c:pt>
                <c:pt idx="1900">
                  <c:v>75.427816919999998</c:v>
                </c:pt>
                <c:pt idx="1901">
                  <c:v>75.439428309999997</c:v>
                </c:pt>
                <c:pt idx="1902">
                  <c:v>75.439899550000007</c:v>
                </c:pt>
                <c:pt idx="1903">
                  <c:v>75.443465380000006</c:v>
                </c:pt>
                <c:pt idx="1904">
                  <c:v>75.452647510000006</c:v>
                </c:pt>
                <c:pt idx="1905">
                  <c:v>75.464846899999998</c:v>
                </c:pt>
                <c:pt idx="1906">
                  <c:v>75.476270130000003</c:v>
                </c:pt>
                <c:pt idx="1907">
                  <c:v>75.478286010000005</c:v>
                </c:pt>
                <c:pt idx="1908">
                  <c:v>75.483535869999997</c:v>
                </c:pt>
                <c:pt idx="1909">
                  <c:v>75.484807270000005</c:v>
                </c:pt>
                <c:pt idx="1910">
                  <c:v>75.495029979999998</c:v>
                </c:pt>
                <c:pt idx="1911">
                  <c:v>75.497210240000001</c:v>
                </c:pt>
                <c:pt idx="1912">
                  <c:v>75.501612910000006</c:v>
                </c:pt>
                <c:pt idx="1913">
                  <c:v>75.52114401</c:v>
                </c:pt>
                <c:pt idx="1914">
                  <c:v>75.521652259999996</c:v>
                </c:pt>
                <c:pt idx="1915">
                  <c:v>75.522727669999995</c:v>
                </c:pt>
                <c:pt idx="1916">
                  <c:v>75.528109110000003</c:v>
                </c:pt>
                <c:pt idx="1917">
                  <c:v>75.533286140000001</c:v>
                </c:pt>
                <c:pt idx="1918">
                  <c:v>75.533670020000002</c:v>
                </c:pt>
                <c:pt idx="1919">
                  <c:v>75.550110419999996</c:v>
                </c:pt>
                <c:pt idx="1920">
                  <c:v>75.553279770000003</c:v>
                </c:pt>
                <c:pt idx="1921">
                  <c:v>75.573279229999997</c:v>
                </c:pt>
                <c:pt idx="1922">
                  <c:v>75.575860210000002</c:v>
                </c:pt>
                <c:pt idx="1923">
                  <c:v>75.584170369999995</c:v>
                </c:pt>
                <c:pt idx="1924">
                  <c:v>75.587665200000004</c:v>
                </c:pt>
                <c:pt idx="1925">
                  <c:v>75.589506159999999</c:v>
                </c:pt>
                <c:pt idx="1926">
                  <c:v>75.603209469999996</c:v>
                </c:pt>
                <c:pt idx="1927">
                  <c:v>75.604490620000007</c:v>
                </c:pt>
                <c:pt idx="1928">
                  <c:v>75.604989059999994</c:v>
                </c:pt>
                <c:pt idx="1929">
                  <c:v>75.607472509999994</c:v>
                </c:pt>
                <c:pt idx="1930">
                  <c:v>75.615646389999995</c:v>
                </c:pt>
                <c:pt idx="1931">
                  <c:v>75.629059310000002</c:v>
                </c:pt>
                <c:pt idx="1932">
                  <c:v>75.635571749999997</c:v>
                </c:pt>
                <c:pt idx="1933">
                  <c:v>75.638766970000006</c:v>
                </c:pt>
                <c:pt idx="1934">
                  <c:v>75.643400970000002</c:v>
                </c:pt>
                <c:pt idx="1935">
                  <c:v>75.645775529999995</c:v>
                </c:pt>
                <c:pt idx="1936">
                  <c:v>75.64694575</c:v>
                </c:pt>
                <c:pt idx="1937">
                  <c:v>75.651749879999997</c:v>
                </c:pt>
                <c:pt idx="1938">
                  <c:v>75.658595890000001</c:v>
                </c:pt>
                <c:pt idx="1939">
                  <c:v>75.662316829999995</c:v>
                </c:pt>
                <c:pt idx="1940">
                  <c:v>75.672561459999997</c:v>
                </c:pt>
                <c:pt idx="1941">
                  <c:v>75.676705389999995</c:v>
                </c:pt>
                <c:pt idx="1942">
                  <c:v>75.680862059999995</c:v>
                </c:pt>
                <c:pt idx="1943">
                  <c:v>75.708027349999995</c:v>
                </c:pt>
                <c:pt idx="1944">
                  <c:v>75.720302959999998</c:v>
                </c:pt>
                <c:pt idx="1945">
                  <c:v>75.723371779999994</c:v>
                </c:pt>
                <c:pt idx="1946">
                  <c:v>75.729725270000003</c:v>
                </c:pt>
                <c:pt idx="1947">
                  <c:v>75.729994869999999</c:v>
                </c:pt>
                <c:pt idx="1948">
                  <c:v>75.735907449999999</c:v>
                </c:pt>
                <c:pt idx="1949">
                  <c:v>75.739650979999993</c:v>
                </c:pt>
                <c:pt idx="1950">
                  <c:v>75.742979469999995</c:v>
                </c:pt>
                <c:pt idx="1951">
                  <c:v>75.748473709999999</c:v>
                </c:pt>
                <c:pt idx="1952">
                  <c:v>75.771190829999995</c:v>
                </c:pt>
                <c:pt idx="1953">
                  <c:v>75.781114590000001</c:v>
                </c:pt>
                <c:pt idx="1954">
                  <c:v>75.782242350000004</c:v>
                </c:pt>
                <c:pt idx="1955">
                  <c:v>75.793126889999996</c:v>
                </c:pt>
                <c:pt idx="1956">
                  <c:v>75.801269079999997</c:v>
                </c:pt>
                <c:pt idx="1957">
                  <c:v>75.808552340000006</c:v>
                </c:pt>
                <c:pt idx="1958">
                  <c:v>75.817218120000007</c:v>
                </c:pt>
                <c:pt idx="1959">
                  <c:v>75.81825456</c:v>
                </c:pt>
                <c:pt idx="1960">
                  <c:v>75.829965580000007</c:v>
                </c:pt>
                <c:pt idx="1961">
                  <c:v>75.833154660000005</c:v>
                </c:pt>
                <c:pt idx="1962">
                  <c:v>75.841494780000005</c:v>
                </c:pt>
                <c:pt idx="1963">
                  <c:v>75.847422199999997</c:v>
                </c:pt>
                <c:pt idx="1964">
                  <c:v>75.859645819999997</c:v>
                </c:pt>
                <c:pt idx="1965">
                  <c:v>75.865689360000005</c:v>
                </c:pt>
                <c:pt idx="1966">
                  <c:v>75.88180285</c:v>
                </c:pt>
                <c:pt idx="1967">
                  <c:v>75.884945979999998</c:v>
                </c:pt>
                <c:pt idx="1968">
                  <c:v>75.889922679999998</c:v>
                </c:pt>
                <c:pt idx="1969">
                  <c:v>75.909807580000006</c:v>
                </c:pt>
                <c:pt idx="1970">
                  <c:v>75.913063969999996</c:v>
                </c:pt>
                <c:pt idx="1971">
                  <c:v>75.922687550000006</c:v>
                </c:pt>
                <c:pt idx="1972">
                  <c:v>75.932719129999995</c:v>
                </c:pt>
                <c:pt idx="1973">
                  <c:v>75.934676370000005</c:v>
                </c:pt>
                <c:pt idx="1974">
                  <c:v>75.941491159999998</c:v>
                </c:pt>
                <c:pt idx="1975">
                  <c:v>75.943223369999998</c:v>
                </c:pt>
                <c:pt idx="1976">
                  <c:v>75.95187541</c:v>
                </c:pt>
                <c:pt idx="1977">
                  <c:v>75.980016269999993</c:v>
                </c:pt>
                <c:pt idx="1978">
                  <c:v>75.981396779999997</c:v>
                </c:pt>
                <c:pt idx="1979">
                  <c:v>75.988850189999994</c:v>
                </c:pt>
                <c:pt idx="1980">
                  <c:v>75.989823209999997</c:v>
                </c:pt>
                <c:pt idx="1981">
                  <c:v>75.993148959999999</c:v>
                </c:pt>
                <c:pt idx="1982">
                  <c:v>76.005548309999995</c:v>
                </c:pt>
                <c:pt idx="1983">
                  <c:v>76.016630890000002</c:v>
                </c:pt>
                <c:pt idx="1984">
                  <c:v>76.018718590000006</c:v>
                </c:pt>
                <c:pt idx="1985">
                  <c:v>76.019178389999993</c:v>
                </c:pt>
                <c:pt idx="1986">
                  <c:v>76.029631429999995</c:v>
                </c:pt>
                <c:pt idx="1987">
                  <c:v>76.039668860000006</c:v>
                </c:pt>
                <c:pt idx="1988">
                  <c:v>76.040322340000003</c:v>
                </c:pt>
                <c:pt idx="1989">
                  <c:v>76.055378439999998</c:v>
                </c:pt>
                <c:pt idx="1990">
                  <c:v>76.060280719999994</c:v>
                </c:pt>
                <c:pt idx="1991">
                  <c:v>76.068405459999994</c:v>
                </c:pt>
                <c:pt idx="1992">
                  <c:v>76.078855129999994</c:v>
                </c:pt>
                <c:pt idx="1993">
                  <c:v>76.09403159</c:v>
                </c:pt>
                <c:pt idx="1994">
                  <c:v>76.095938399999994</c:v>
                </c:pt>
                <c:pt idx="1995">
                  <c:v>76.098506470000004</c:v>
                </c:pt>
                <c:pt idx="1996">
                  <c:v>76.102074959999996</c:v>
                </c:pt>
                <c:pt idx="1997">
                  <c:v>76.116407039999999</c:v>
                </c:pt>
                <c:pt idx="1998">
                  <c:v>76.124122450000002</c:v>
                </c:pt>
                <c:pt idx="1999">
                  <c:v>76.132924970000005</c:v>
                </c:pt>
                <c:pt idx="2000">
                  <c:v>76.138735620000006</c:v>
                </c:pt>
                <c:pt idx="2001">
                  <c:v>76.142084190000006</c:v>
                </c:pt>
                <c:pt idx="2002">
                  <c:v>76.14261218</c:v>
                </c:pt>
                <c:pt idx="2003">
                  <c:v>76.154635389999996</c:v>
                </c:pt>
                <c:pt idx="2004">
                  <c:v>76.155218860000005</c:v>
                </c:pt>
                <c:pt idx="2005">
                  <c:v>76.157248350000003</c:v>
                </c:pt>
                <c:pt idx="2006">
                  <c:v>76.158511930000003</c:v>
                </c:pt>
                <c:pt idx="2007">
                  <c:v>76.160917960000006</c:v>
                </c:pt>
                <c:pt idx="2008">
                  <c:v>76.162199790000003</c:v>
                </c:pt>
                <c:pt idx="2009">
                  <c:v>76.162671000000003</c:v>
                </c:pt>
                <c:pt idx="2010">
                  <c:v>76.174554979999996</c:v>
                </c:pt>
                <c:pt idx="2011">
                  <c:v>76.181883299999996</c:v>
                </c:pt>
                <c:pt idx="2012">
                  <c:v>76.182373380000001</c:v>
                </c:pt>
                <c:pt idx="2013">
                  <c:v>76.188875780000004</c:v>
                </c:pt>
                <c:pt idx="2014">
                  <c:v>76.195717360000003</c:v>
                </c:pt>
                <c:pt idx="2015">
                  <c:v>76.196193940000001</c:v>
                </c:pt>
                <c:pt idx="2016">
                  <c:v>76.203879880000002</c:v>
                </c:pt>
                <c:pt idx="2017">
                  <c:v>76.209597290000005</c:v>
                </c:pt>
                <c:pt idx="2018">
                  <c:v>76.211871500000001</c:v>
                </c:pt>
                <c:pt idx="2019">
                  <c:v>76.213011129999998</c:v>
                </c:pt>
                <c:pt idx="2020">
                  <c:v>76.225384239999997</c:v>
                </c:pt>
                <c:pt idx="2021">
                  <c:v>76.225773869999998</c:v>
                </c:pt>
                <c:pt idx="2022">
                  <c:v>76.246819209999998</c:v>
                </c:pt>
                <c:pt idx="2023">
                  <c:v>76.246884820000005</c:v>
                </c:pt>
                <c:pt idx="2024">
                  <c:v>76.25291781</c:v>
                </c:pt>
                <c:pt idx="2025">
                  <c:v>76.253357940000001</c:v>
                </c:pt>
                <c:pt idx="2026">
                  <c:v>76.257471069999994</c:v>
                </c:pt>
                <c:pt idx="2027">
                  <c:v>76.260935129999993</c:v>
                </c:pt>
                <c:pt idx="2028">
                  <c:v>76.270899760000006</c:v>
                </c:pt>
                <c:pt idx="2029">
                  <c:v>76.294802360000006</c:v>
                </c:pt>
                <c:pt idx="2030">
                  <c:v>76.306299780000003</c:v>
                </c:pt>
                <c:pt idx="2031">
                  <c:v>76.312626649999999</c:v>
                </c:pt>
                <c:pt idx="2032">
                  <c:v>76.317452029999998</c:v>
                </c:pt>
                <c:pt idx="2033">
                  <c:v>76.320679139999996</c:v>
                </c:pt>
                <c:pt idx="2034">
                  <c:v>76.322103769999998</c:v>
                </c:pt>
                <c:pt idx="2035">
                  <c:v>76.323482299999995</c:v>
                </c:pt>
                <c:pt idx="2036">
                  <c:v>76.326810769999994</c:v>
                </c:pt>
                <c:pt idx="2037">
                  <c:v>76.330407960000002</c:v>
                </c:pt>
                <c:pt idx="2038">
                  <c:v>76.336816510000006</c:v>
                </c:pt>
                <c:pt idx="2039">
                  <c:v>76.342559739999999</c:v>
                </c:pt>
                <c:pt idx="2040">
                  <c:v>76.347860370000006</c:v>
                </c:pt>
                <c:pt idx="2041">
                  <c:v>76.349323630000001</c:v>
                </c:pt>
                <c:pt idx="2042">
                  <c:v>76.350836709999996</c:v>
                </c:pt>
                <c:pt idx="2043">
                  <c:v>76.355408609999998</c:v>
                </c:pt>
                <c:pt idx="2044">
                  <c:v>76.361117739999997</c:v>
                </c:pt>
                <c:pt idx="2045">
                  <c:v>76.371701959999996</c:v>
                </c:pt>
                <c:pt idx="2046">
                  <c:v>76.376084300000002</c:v>
                </c:pt>
                <c:pt idx="2047">
                  <c:v>76.392305359999995</c:v>
                </c:pt>
                <c:pt idx="2048">
                  <c:v>76.393051839999998</c:v>
                </c:pt>
                <c:pt idx="2049">
                  <c:v>76.394206409999995</c:v>
                </c:pt>
                <c:pt idx="2050">
                  <c:v>76.411872939999995</c:v>
                </c:pt>
                <c:pt idx="2051">
                  <c:v>76.434275290000002</c:v>
                </c:pt>
                <c:pt idx="2052">
                  <c:v>76.454293000000007</c:v>
                </c:pt>
                <c:pt idx="2053">
                  <c:v>76.457243070000004</c:v>
                </c:pt>
                <c:pt idx="2054">
                  <c:v>76.462582040000001</c:v>
                </c:pt>
                <c:pt idx="2055">
                  <c:v>76.46618282</c:v>
                </c:pt>
                <c:pt idx="2056">
                  <c:v>76.468052310000004</c:v>
                </c:pt>
                <c:pt idx="2057">
                  <c:v>76.476585479999997</c:v>
                </c:pt>
                <c:pt idx="2058">
                  <c:v>76.484071929999999</c:v>
                </c:pt>
                <c:pt idx="2059">
                  <c:v>76.507913799999997</c:v>
                </c:pt>
                <c:pt idx="2060">
                  <c:v>76.511492779999998</c:v>
                </c:pt>
                <c:pt idx="2061">
                  <c:v>76.512067189999996</c:v>
                </c:pt>
                <c:pt idx="2062">
                  <c:v>76.516548139999998</c:v>
                </c:pt>
                <c:pt idx="2063">
                  <c:v>76.519137709999995</c:v>
                </c:pt>
                <c:pt idx="2064">
                  <c:v>76.522837440000004</c:v>
                </c:pt>
                <c:pt idx="2065">
                  <c:v>76.540837839999995</c:v>
                </c:pt>
                <c:pt idx="2066">
                  <c:v>76.542289640000007</c:v>
                </c:pt>
                <c:pt idx="2067">
                  <c:v>76.542533129999995</c:v>
                </c:pt>
                <c:pt idx="2068">
                  <c:v>76.543345059999993</c:v>
                </c:pt>
                <c:pt idx="2069">
                  <c:v>76.543500309999999</c:v>
                </c:pt>
                <c:pt idx="2070">
                  <c:v>76.545436580000001</c:v>
                </c:pt>
                <c:pt idx="2071">
                  <c:v>76.561881540000002</c:v>
                </c:pt>
                <c:pt idx="2072">
                  <c:v>76.566561789999994</c:v>
                </c:pt>
                <c:pt idx="2073">
                  <c:v>76.567975000000004</c:v>
                </c:pt>
                <c:pt idx="2074">
                  <c:v>76.574847550000001</c:v>
                </c:pt>
                <c:pt idx="2075">
                  <c:v>76.576337559999999</c:v>
                </c:pt>
                <c:pt idx="2076">
                  <c:v>76.579225930000007</c:v>
                </c:pt>
                <c:pt idx="2077">
                  <c:v>76.586499119999999</c:v>
                </c:pt>
                <c:pt idx="2078">
                  <c:v>76.597004839999997</c:v>
                </c:pt>
                <c:pt idx="2079">
                  <c:v>76.603897500000002</c:v>
                </c:pt>
                <c:pt idx="2080">
                  <c:v>76.608491999999998</c:v>
                </c:pt>
                <c:pt idx="2081">
                  <c:v>76.616364270000005</c:v>
                </c:pt>
                <c:pt idx="2082">
                  <c:v>76.620756069999999</c:v>
                </c:pt>
                <c:pt idx="2083">
                  <c:v>76.649283370000006</c:v>
                </c:pt>
                <c:pt idx="2084">
                  <c:v>76.650596579999998</c:v>
                </c:pt>
                <c:pt idx="2085">
                  <c:v>76.672065649999993</c:v>
                </c:pt>
                <c:pt idx="2086">
                  <c:v>76.690195860000003</c:v>
                </c:pt>
                <c:pt idx="2087">
                  <c:v>76.704026369999994</c:v>
                </c:pt>
                <c:pt idx="2088">
                  <c:v>76.704093959999994</c:v>
                </c:pt>
                <c:pt idx="2089">
                  <c:v>76.704895989999997</c:v>
                </c:pt>
                <c:pt idx="2090">
                  <c:v>76.710945960000004</c:v>
                </c:pt>
                <c:pt idx="2091">
                  <c:v>76.713752310000004</c:v>
                </c:pt>
                <c:pt idx="2092">
                  <c:v>76.714215640000006</c:v>
                </c:pt>
                <c:pt idx="2093">
                  <c:v>76.722074570000004</c:v>
                </c:pt>
                <c:pt idx="2094">
                  <c:v>76.746167679999999</c:v>
                </c:pt>
                <c:pt idx="2095">
                  <c:v>76.746452219999995</c:v>
                </c:pt>
                <c:pt idx="2096">
                  <c:v>76.755967260000006</c:v>
                </c:pt>
                <c:pt idx="2097">
                  <c:v>76.756105599999998</c:v>
                </c:pt>
                <c:pt idx="2098">
                  <c:v>76.776573650000003</c:v>
                </c:pt>
                <c:pt idx="2099">
                  <c:v>76.790398359999998</c:v>
                </c:pt>
                <c:pt idx="2100">
                  <c:v>76.792150190000001</c:v>
                </c:pt>
                <c:pt idx="2101">
                  <c:v>76.804873029999996</c:v>
                </c:pt>
                <c:pt idx="2102">
                  <c:v>76.806162889999996</c:v>
                </c:pt>
                <c:pt idx="2103">
                  <c:v>76.808283650000007</c:v>
                </c:pt>
                <c:pt idx="2104">
                  <c:v>76.808759219999999</c:v>
                </c:pt>
                <c:pt idx="2105">
                  <c:v>76.81368621</c:v>
                </c:pt>
                <c:pt idx="2106">
                  <c:v>76.816230410000003</c:v>
                </c:pt>
                <c:pt idx="2107">
                  <c:v>76.830370849999994</c:v>
                </c:pt>
                <c:pt idx="2108">
                  <c:v>76.831223820000005</c:v>
                </c:pt>
                <c:pt idx="2109">
                  <c:v>76.833542609999995</c:v>
                </c:pt>
                <c:pt idx="2110">
                  <c:v>76.837766759999994</c:v>
                </c:pt>
                <c:pt idx="2111">
                  <c:v>76.838485050000003</c:v>
                </c:pt>
                <c:pt idx="2112">
                  <c:v>76.839514230000006</c:v>
                </c:pt>
                <c:pt idx="2113">
                  <c:v>76.846971839999995</c:v>
                </c:pt>
                <c:pt idx="2114">
                  <c:v>76.869626490000002</c:v>
                </c:pt>
                <c:pt idx="2115">
                  <c:v>76.874786670000006</c:v>
                </c:pt>
                <c:pt idx="2116">
                  <c:v>76.881848210000001</c:v>
                </c:pt>
                <c:pt idx="2117">
                  <c:v>76.888650589999997</c:v>
                </c:pt>
                <c:pt idx="2118">
                  <c:v>76.921661810000003</c:v>
                </c:pt>
                <c:pt idx="2119">
                  <c:v>76.921961060000001</c:v>
                </c:pt>
                <c:pt idx="2120">
                  <c:v>76.934934179999999</c:v>
                </c:pt>
                <c:pt idx="2121">
                  <c:v>76.938756150000003</c:v>
                </c:pt>
                <c:pt idx="2122">
                  <c:v>76.942395189999999</c:v>
                </c:pt>
                <c:pt idx="2123">
                  <c:v>76.950081339999997</c:v>
                </c:pt>
                <c:pt idx="2124">
                  <c:v>76.953740159999995</c:v>
                </c:pt>
                <c:pt idx="2125">
                  <c:v>76.957316930000005</c:v>
                </c:pt>
                <c:pt idx="2126">
                  <c:v>76.970463409999994</c:v>
                </c:pt>
                <c:pt idx="2127">
                  <c:v>76.972103910000001</c:v>
                </c:pt>
                <c:pt idx="2128">
                  <c:v>76.976376049999999</c:v>
                </c:pt>
                <c:pt idx="2129">
                  <c:v>76.988881989999996</c:v>
                </c:pt>
                <c:pt idx="2130">
                  <c:v>76.989054820000007</c:v>
                </c:pt>
                <c:pt idx="2131">
                  <c:v>76.989333569999999</c:v>
                </c:pt>
                <c:pt idx="2132">
                  <c:v>76.990886360000005</c:v>
                </c:pt>
                <c:pt idx="2133">
                  <c:v>76.995346960000006</c:v>
                </c:pt>
                <c:pt idx="2134">
                  <c:v>76.996794800000004</c:v>
                </c:pt>
                <c:pt idx="2135">
                  <c:v>76.999124879999997</c:v>
                </c:pt>
                <c:pt idx="2136">
                  <c:v>77.00174097</c:v>
                </c:pt>
                <c:pt idx="2137">
                  <c:v>77.002080149999998</c:v>
                </c:pt>
                <c:pt idx="2138">
                  <c:v>77.005382589999996</c:v>
                </c:pt>
                <c:pt idx="2139">
                  <c:v>77.006392340000005</c:v>
                </c:pt>
                <c:pt idx="2140">
                  <c:v>77.006737270000002</c:v>
                </c:pt>
                <c:pt idx="2141">
                  <c:v>77.006866099999996</c:v>
                </c:pt>
                <c:pt idx="2142">
                  <c:v>77.014339269999994</c:v>
                </c:pt>
                <c:pt idx="2143">
                  <c:v>77.026812800000002</c:v>
                </c:pt>
                <c:pt idx="2144">
                  <c:v>77.035173229999998</c:v>
                </c:pt>
                <c:pt idx="2145">
                  <c:v>77.038209530000003</c:v>
                </c:pt>
                <c:pt idx="2146">
                  <c:v>77.03962697</c:v>
                </c:pt>
                <c:pt idx="2147">
                  <c:v>77.040345139999999</c:v>
                </c:pt>
                <c:pt idx="2148">
                  <c:v>77.064091120000001</c:v>
                </c:pt>
                <c:pt idx="2149">
                  <c:v>77.072895520000003</c:v>
                </c:pt>
                <c:pt idx="2150">
                  <c:v>77.092639939999998</c:v>
                </c:pt>
                <c:pt idx="2151">
                  <c:v>77.097274609999999</c:v>
                </c:pt>
                <c:pt idx="2152">
                  <c:v>77.107671120000006</c:v>
                </c:pt>
                <c:pt idx="2153">
                  <c:v>77.108693340000002</c:v>
                </c:pt>
                <c:pt idx="2154">
                  <c:v>77.124492050000001</c:v>
                </c:pt>
                <c:pt idx="2155">
                  <c:v>77.127211310000007</c:v>
                </c:pt>
                <c:pt idx="2156">
                  <c:v>77.12988086</c:v>
                </c:pt>
                <c:pt idx="2157">
                  <c:v>77.140554010000002</c:v>
                </c:pt>
                <c:pt idx="2158">
                  <c:v>77.141789119999999</c:v>
                </c:pt>
                <c:pt idx="2159">
                  <c:v>77.143613239999993</c:v>
                </c:pt>
                <c:pt idx="2160">
                  <c:v>77.150778790000004</c:v>
                </c:pt>
                <c:pt idx="2161">
                  <c:v>77.156351400000005</c:v>
                </c:pt>
                <c:pt idx="2162">
                  <c:v>77.159469900000005</c:v>
                </c:pt>
                <c:pt idx="2163">
                  <c:v>77.174340259999994</c:v>
                </c:pt>
                <c:pt idx="2164">
                  <c:v>77.182515660000007</c:v>
                </c:pt>
                <c:pt idx="2165">
                  <c:v>77.191405189999998</c:v>
                </c:pt>
                <c:pt idx="2166">
                  <c:v>77.214550290000005</c:v>
                </c:pt>
                <c:pt idx="2167">
                  <c:v>77.219013410000002</c:v>
                </c:pt>
                <c:pt idx="2168">
                  <c:v>77.220618430000002</c:v>
                </c:pt>
                <c:pt idx="2169">
                  <c:v>77.222169809999997</c:v>
                </c:pt>
                <c:pt idx="2170">
                  <c:v>77.22587729</c:v>
                </c:pt>
                <c:pt idx="2171">
                  <c:v>77.241204370000005</c:v>
                </c:pt>
                <c:pt idx="2172">
                  <c:v>77.246078249999997</c:v>
                </c:pt>
                <c:pt idx="2173">
                  <c:v>77.259141439999993</c:v>
                </c:pt>
                <c:pt idx="2174">
                  <c:v>77.2598311</c:v>
                </c:pt>
                <c:pt idx="2175">
                  <c:v>77.264001710000002</c:v>
                </c:pt>
                <c:pt idx="2176">
                  <c:v>77.27702429</c:v>
                </c:pt>
                <c:pt idx="2177">
                  <c:v>77.282026049999999</c:v>
                </c:pt>
                <c:pt idx="2178">
                  <c:v>77.292830390000006</c:v>
                </c:pt>
                <c:pt idx="2179">
                  <c:v>77.295774980000004</c:v>
                </c:pt>
                <c:pt idx="2180">
                  <c:v>77.295906770000002</c:v>
                </c:pt>
                <c:pt idx="2181">
                  <c:v>77.314229229999995</c:v>
                </c:pt>
                <c:pt idx="2182">
                  <c:v>77.331557970000006</c:v>
                </c:pt>
                <c:pt idx="2183">
                  <c:v>77.340076300000007</c:v>
                </c:pt>
                <c:pt idx="2184">
                  <c:v>77.347983299999996</c:v>
                </c:pt>
                <c:pt idx="2185">
                  <c:v>77.359547789999993</c:v>
                </c:pt>
                <c:pt idx="2186">
                  <c:v>77.364241629999995</c:v>
                </c:pt>
                <c:pt idx="2187">
                  <c:v>77.364415919999999</c:v>
                </c:pt>
                <c:pt idx="2188">
                  <c:v>77.367567710000003</c:v>
                </c:pt>
                <c:pt idx="2189">
                  <c:v>77.369371409999999</c:v>
                </c:pt>
                <c:pt idx="2190">
                  <c:v>77.375713489999995</c:v>
                </c:pt>
                <c:pt idx="2191">
                  <c:v>77.384922250000002</c:v>
                </c:pt>
                <c:pt idx="2192">
                  <c:v>77.391968520000006</c:v>
                </c:pt>
                <c:pt idx="2193">
                  <c:v>77.399162709999999</c:v>
                </c:pt>
                <c:pt idx="2194">
                  <c:v>77.400428669999997</c:v>
                </c:pt>
                <c:pt idx="2195">
                  <c:v>77.415067289999996</c:v>
                </c:pt>
                <c:pt idx="2196">
                  <c:v>77.429211390000006</c:v>
                </c:pt>
                <c:pt idx="2197">
                  <c:v>77.450760700000004</c:v>
                </c:pt>
                <c:pt idx="2198">
                  <c:v>77.474269550000002</c:v>
                </c:pt>
                <c:pt idx="2199">
                  <c:v>77.484793449999998</c:v>
                </c:pt>
                <c:pt idx="2200">
                  <c:v>77.487332289999998</c:v>
                </c:pt>
                <c:pt idx="2201">
                  <c:v>77.51280955</c:v>
                </c:pt>
                <c:pt idx="2202">
                  <c:v>77.545415349999999</c:v>
                </c:pt>
                <c:pt idx="2203">
                  <c:v>77.549064229999999</c:v>
                </c:pt>
                <c:pt idx="2204">
                  <c:v>77.549770690000003</c:v>
                </c:pt>
                <c:pt idx="2205">
                  <c:v>77.55708362</c:v>
                </c:pt>
                <c:pt idx="2206">
                  <c:v>77.559911130000003</c:v>
                </c:pt>
                <c:pt idx="2207">
                  <c:v>77.569106919999996</c:v>
                </c:pt>
                <c:pt idx="2208">
                  <c:v>77.570339880000006</c:v>
                </c:pt>
                <c:pt idx="2209">
                  <c:v>77.576818829999993</c:v>
                </c:pt>
                <c:pt idx="2210">
                  <c:v>77.578367850000006</c:v>
                </c:pt>
                <c:pt idx="2211">
                  <c:v>77.580446319999993</c:v>
                </c:pt>
                <c:pt idx="2212">
                  <c:v>77.58827848</c:v>
                </c:pt>
                <c:pt idx="2213">
                  <c:v>77.590354809999994</c:v>
                </c:pt>
                <c:pt idx="2214">
                  <c:v>77.599921940000002</c:v>
                </c:pt>
                <c:pt idx="2215">
                  <c:v>77.621033370000006</c:v>
                </c:pt>
                <c:pt idx="2216">
                  <c:v>77.62817502</c:v>
                </c:pt>
                <c:pt idx="2217">
                  <c:v>77.629959889999995</c:v>
                </c:pt>
                <c:pt idx="2218">
                  <c:v>77.645737659999995</c:v>
                </c:pt>
                <c:pt idx="2219">
                  <c:v>77.647977780000005</c:v>
                </c:pt>
                <c:pt idx="2220">
                  <c:v>77.652388369999997</c:v>
                </c:pt>
                <c:pt idx="2221">
                  <c:v>77.652875429999995</c:v>
                </c:pt>
                <c:pt idx="2222">
                  <c:v>77.653167120000006</c:v>
                </c:pt>
                <c:pt idx="2223">
                  <c:v>77.654036270000006</c:v>
                </c:pt>
                <c:pt idx="2224">
                  <c:v>77.656261459999996</c:v>
                </c:pt>
                <c:pt idx="2225">
                  <c:v>77.665439840000005</c:v>
                </c:pt>
                <c:pt idx="2226">
                  <c:v>77.671181340000004</c:v>
                </c:pt>
                <c:pt idx="2227">
                  <c:v>77.685092220000001</c:v>
                </c:pt>
                <c:pt idx="2228">
                  <c:v>77.715130549999998</c:v>
                </c:pt>
                <c:pt idx="2229">
                  <c:v>77.720487770000005</c:v>
                </c:pt>
                <c:pt idx="2230">
                  <c:v>77.728135289999997</c:v>
                </c:pt>
                <c:pt idx="2231">
                  <c:v>77.728265690000001</c:v>
                </c:pt>
                <c:pt idx="2232">
                  <c:v>77.730241809999995</c:v>
                </c:pt>
                <c:pt idx="2233">
                  <c:v>77.740440140000004</c:v>
                </c:pt>
                <c:pt idx="2234">
                  <c:v>77.766457959999997</c:v>
                </c:pt>
                <c:pt idx="2235">
                  <c:v>77.767838780000005</c:v>
                </c:pt>
                <c:pt idx="2236">
                  <c:v>77.767911220000002</c:v>
                </c:pt>
                <c:pt idx="2237">
                  <c:v>77.772558459999999</c:v>
                </c:pt>
                <c:pt idx="2238">
                  <c:v>77.781002549999997</c:v>
                </c:pt>
                <c:pt idx="2239">
                  <c:v>77.783289600000003</c:v>
                </c:pt>
                <c:pt idx="2240">
                  <c:v>77.783566280000002</c:v>
                </c:pt>
                <c:pt idx="2241">
                  <c:v>77.787891349999995</c:v>
                </c:pt>
                <c:pt idx="2242">
                  <c:v>77.796719999999993</c:v>
                </c:pt>
                <c:pt idx="2243">
                  <c:v>77.802464090000001</c:v>
                </c:pt>
                <c:pt idx="2244">
                  <c:v>77.802889930000006</c:v>
                </c:pt>
                <c:pt idx="2245">
                  <c:v>77.805595819999994</c:v>
                </c:pt>
                <c:pt idx="2246">
                  <c:v>77.811193619999997</c:v>
                </c:pt>
                <c:pt idx="2247">
                  <c:v>77.819069639999995</c:v>
                </c:pt>
                <c:pt idx="2248">
                  <c:v>77.82007333</c:v>
                </c:pt>
                <c:pt idx="2249">
                  <c:v>77.821360339999998</c:v>
                </c:pt>
                <c:pt idx="2250">
                  <c:v>77.842695309999996</c:v>
                </c:pt>
                <c:pt idx="2251">
                  <c:v>77.852452999999997</c:v>
                </c:pt>
                <c:pt idx="2252">
                  <c:v>77.871256299999999</c:v>
                </c:pt>
                <c:pt idx="2253">
                  <c:v>77.872450420000007</c:v>
                </c:pt>
                <c:pt idx="2254">
                  <c:v>77.924451480000002</c:v>
                </c:pt>
                <c:pt idx="2255">
                  <c:v>77.927183790000001</c:v>
                </c:pt>
                <c:pt idx="2256">
                  <c:v>77.935852560000001</c:v>
                </c:pt>
                <c:pt idx="2257">
                  <c:v>77.943490429999997</c:v>
                </c:pt>
                <c:pt idx="2258">
                  <c:v>77.943740879999993</c:v>
                </c:pt>
                <c:pt idx="2259">
                  <c:v>77.953292349999998</c:v>
                </c:pt>
                <c:pt idx="2260">
                  <c:v>77.955985720000001</c:v>
                </c:pt>
                <c:pt idx="2261">
                  <c:v>77.956849660000003</c:v>
                </c:pt>
                <c:pt idx="2262">
                  <c:v>77.96005667</c:v>
                </c:pt>
                <c:pt idx="2263">
                  <c:v>77.975982149999993</c:v>
                </c:pt>
                <c:pt idx="2264">
                  <c:v>77.984533529999993</c:v>
                </c:pt>
                <c:pt idx="2265">
                  <c:v>77.997126140000006</c:v>
                </c:pt>
                <c:pt idx="2266">
                  <c:v>78.005840939999999</c:v>
                </c:pt>
                <c:pt idx="2267">
                  <c:v>78.061254390000002</c:v>
                </c:pt>
                <c:pt idx="2268">
                  <c:v>78.06365065</c:v>
                </c:pt>
                <c:pt idx="2269">
                  <c:v>78.063996250000002</c:v>
                </c:pt>
                <c:pt idx="2270">
                  <c:v>78.070929219999996</c:v>
                </c:pt>
                <c:pt idx="2271">
                  <c:v>78.080716710000004</c:v>
                </c:pt>
                <c:pt idx="2272">
                  <c:v>78.083161610000005</c:v>
                </c:pt>
                <c:pt idx="2273">
                  <c:v>78.091873149999998</c:v>
                </c:pt>
                <c:pt idx="2274">
                  <c:v>78.100804999999994</c:v>
                </c:pt>
                <c:pt idx="2275">
                  <c:v>78.110710560000001</c:v>
                </c:pt>
                <c:pt idx="2276">
                  <c:v>78.116128990000007</c:v>
                </c:pt>
                <c:pt idx="2277">
                  <c:v>78.116609909999994</c:v>
                </c:pt>
                <c:pt idx="2278">
                  <c:v>78.122153010000005</c:v>
                </c:pt>
                <c:pt idx="2279">
                  <c:v>78.122597670000005</c:v>
                </c:pt>
                <c:pt idx="2280">
                  <c:v>78.123926760000003</c:v>
                </c:pt>
                <c:pt idx="2281">
                  <c:v>78.135200240000003</c:v>
                </c:pt>
                <c:pt idx="2282">
                  <c:v>78.139525520000007</c:v>
                </c:pt>
                <c:pt idx="2283">
                  <c:v>78.142242260000003</c:v>
                </c:pt>
                <c:pt idx="2284">
                  <c:v>78.161448719999996</c:v>
                </c:pt>
                <c:pt idx="2285">
                  <c:v>78.166706570000002</c:v>
                </c:pt>
                <c:pt idx="2286">
                  <c:v>78.179568840000002</c:v>
                </c:pt>
                <c:pt idx="2287">
                  <c:v>78.202914980000003</c:v>
                </c:pt>
                <c:pt idx="2288">
                  <c:v>78.221832070000005</c:v>
                </c:pt>
                <c:pt idx="2289">
                  <c:v>78.224314419999999</c:v>
                </c:pt>
                <c:pt idx="2290">
                  <c:v>78.231134049999994</c:v>
                </c:pt>
                <c:pt idx="2291">
                  <c:v>78.231425959999996</c:v>
                </c:pt>
                <c:pt idx="2292">
                  <c:v>78.233160429999998</c:v>
                </c:pt>
                <c:pt idx="2293">
                  <c:v>78.233237079999995</c:v>
                </c:pt>
                <c:pt idx="2294">
                  <c:v>78.235796669999999</c:v>
                </c:pt>
                <c:pt idx="2295">
                  <c:v>78.238591659999997</c:v>
                </c:pt>
                <c:pt idx="2296">
                  <c:v>78.241063760000003</c:v>
                </c:pt>
                <c:pt idx="2297">
                  <c:v>78.269829439999995</c:v>
                </c:pt>
                <c:pt idx="2298">
                  <c:v>78.279566680000002</c:v>
                </c:pt>
                <c:pt idx="2299">
                  <c:v>78.305294459999999</c:v>
                </c:pt>
                <c:pt idx="2300">
                  <c:v>78.318684430000005</c:v>
                </c:pt>
                <c:pt idx="2301">
                  <c:v>78.319787430000005</c:v>
                </c:pt>
                <c:pt idx="2302">
                  <c:v>78.330363349999999</c:v>
                </c:pt>
                <c:pt idx="2303">
                  <c:v>78.334030650000003</c:v>
                </c:pt>
                <c:pt idx="2304">
                  <c:v>78.336975789999997</c:v>
                </c:pt>
                <c:pt idx="2305">
                  <c:v>78.341706650000006</c:v>
                </c:pt>
                <c:pt idx="2306">
                  <c:v>78.343053479999995</c:v>
                </c:pt>
                <c:pt idx="2307">
                  <c:v>78.348021889999998</c:v>
                </c:pt>
                <c:pt idx="2308">
                  <c:v>78.349795920000005</c:v>
                </c:pt>
                <c:pt idx="2309">
                  <c:v>78.360691099999997</c:v>
                </c:pt>
                <c:pt idx="2310">
                  <c:v>78.370788149999996</c:v>
                </c:pt>
                <c:pt idx="2311">
                  <c:v>78.377064090000005</c:v>
                </c:pt>
                <c:pt idx="2312">
                  <c:v>78.386812149999997</c:v>
                </c:pt>
                <c:pt idx="2313">
                  <c:v>78.404617709999997</c:v>
                </c:pt>
                <c:pt idx="2314">
                  <c:v>78.40754561</c:v>
                </c:pt>
                <c:pt idx="2315">
                  <c:v>78.408319500000005</c:v>
                </c:pt>
                <c:pt idx="2316">
                  <c:v>78.409466609999996</c:v>
                </c:pt>
                <c:pt idx="2317">
                  <c:v>78.419144540000005</c:v>
                </c:pt>
                <c:pt idx="2318">
                  <c:v>78.419933749999998</c:v>
                </c:pt>
                <c:pt idx="2319">
                  <c:v>78.42543311</c:v>
                </c:pt>
                <c:pt idx="2320">
                  <c:v>78.436688279999998</c:v>
                </c:pt>
                <c:pt idx="2321">
                  <c:v>78.482682769999997</c:v>
                </c:pt>
                <c:pt idx="2322">
                  <c:v>78.494157920000006</c:v>
                </c:pt>
                <c:pt idx="2323">
                  <c:v>78.512636349999994</c:v>
                </c:pt>
                <c:pt idx="2324">
                  <c:v>78.533274050000003</c:v>
                </c:pt>
                <c:pt idx="2325">
                  <c:v>78.544311759999999</c:v>
                </c:pt>
                <c:pt idx="2326">
                  <c:v>78.56479779</c:v>
                </c:pt>
                <c:pt idx="2327">
                  <c:v>78.574569690000004</c:v>
                </c:pt>
                <c:pt idx="2328">
                  <c:v>78.580001780000003</c:v>
                </c:pt>
                <c:pt idx="2329">
                  <c:v>78.58702332</c:v>
                </c:pt>
                <c:pt idx="2330">
                  <c:v>78.588469869999997</c:v>
                </c:pt>
                <c:pt idx="2331">
                  <c:v>78.593582819999995</c:v>
                </c:pt>
                <c:pt idx="2332">
                  <c:v>78.644124169999998</c:v>
                </c:pt>
                <c:pt idx="2333">
                  <c:v>78.657115039999994</c:v>
                </c:pt>
                <c:pt idx="2334">
                  <c:v>78.669276830000001</c:v>
                </c:pt>
                <c:pt idx="2335">
                  <c:v>78.691898300000005</c:v>
                </c:pt>
                <c:pt idx="2336">
                  <c:v>78.695914680000001</c:v>
                </c:pt>
                <c:pt idx="2337">
                  <c:v>78.713438359999998</c:v>
                </c:pt>
                <c:pt idx="2338">
                  <c:v>78.719203359999995</c:v>
                </c:pt>
                <c:pt idx="2339">
                  <c:v>78.733421800000002</c:v>
                </c:pt>
                <c:pt idx="2340">
                  <c:v>78.737563660000006</c:v>
                </c:pt>
                <c:pt idx="2341">
                  <c:v>78.746485379999996</c:v>
                </c:pt>
                <c:pt idx="2342">
                  <c:v>78.750546</c:v>
                </c:pt>
                <c:pt idx="2343">
                  <c:v>78.755018340000007</c:v>
                </c:pt>
                <c:pt idx="2344">
                  <c:v>78.783152329999993</c:v>
                </c:pt>
                <c:pt idx="2345">
                  <c:v>78.806240209999999</c:v>
                </c:pt>
                <c:pt idx="2346">
                  <c:v>78.810254659999998</c:v>
                </c:pt>
                <c:pt idx="2347">
                  <c:v>78.821448470000007</c:v>
                </c:pt>
                <c:pt idx="2348">
                  <c:v>78.835920490000007</c:v>
                </c:pt>
                <c:pt idx="2349">
                  <c:v>78.845979560000004</c:v>
                </c:pt>
                <c:pt idx="2350">
                  <c:v>78.846935950000002</c:v>
                </c:pt>
                <c:pt idx="2351">
                  <c:v>78.849578859999994</c:v>
                </c:pt>
                <c:pt idx="2352">
                  <c:v>78.853419079999995</c:v>
                </c:pt>
                <c:pt idx="2353">
                  <c:v>78.860204319999994</c:v>
                </c:pt>
                <c:pt idx="2354">
                  <c:v>78.880078089999998</c:v>
                </c:pt>
                <c:pt idx="2355">
                  <c:v>78.895877740000003</c:v>
                </c:pt>
                <c:pt idx="2356">
                  <c:v>78.904455060000004</c:v>
                </c:pt>
                <c:pt idx="2357">
                  <c:v>78.916200009999997</c:v>
                </c:pt>
                <c:pt idx="2358">
                  <c:v>78.921925470000005</c:v>
                </c:pt>
                <c:pt idx="2359">
                  <c:v>78.942771300000004</c:v>
                </c:pt>
                <c:pt idx="2360">
                  <c:v>78.947826079999999</c:v>
                </c:pt>
                <c:pt idx="2361">
                  <c:v>78.955716879999997</c:v>
                </c:pt>
                <c:pt idx="2362">
                  <c:v>78.956500919999996</c:v>
                </c:pt>
                <c:pt idx="2363">
                  <c:v>78.959888500000005</c:v>
                </c:pt>
                <c:pt idx="2364">
                  <c:v>78.960459180000001</c:v>
                </c:pt>
                <c:pt idx="2365">
                  <c:v>78.969100040000001</c:v>
                </c:pt>
                <c:pt idx="2366">
                  <c:v>78.971345549999995</c:v>
                </c:pt>
                <c:pt idx="2367">
                  <c:v>78.980856520000003</c:v>
                </c:pt>
                <c:pt idx="2368">
                  <c:v>78.981188349999996</c:v>
                </c:pt>
                <c:pt idx="2369">
                  <c:v>78.996686479999994</c:v>
                </c:pt>
                <c:pt idx="2370">
                  <c:v>79.003883040000005</c:v>
                </c:pt>
                <c:pt idx="2371">
                  <c:v>79.022104639999995</c:v>
                </c:pt>
                <c:pt idx="2372">
                  <c:v>79.029329660000002</c:v>
                </c:pt>
                <c:pt idx="2373">
                  <c:v>79.043487569999996</c:v>
                </c:pt>
                <c:pt idx="2374">
                  <c:v>79.047218749999999</c:v>
                </c:pt>
                <c:pt idx="2375">
                  <c:v>79.047263240000007</c:v>
                </c:pt>
                <c:pt idx="2376">
                  <c:v>79.048917309999993</c:v>
                </c:pt>
                <c:pt idx="2377">
                  <c:v>79.052602870000001</c:v>
                </c:pt>
                <c:pt idx="2378">
                  <c:v>79.07131219</c:v>
                </c:pt>
                <c:pt idx="2379">
                  <c:v>79.111597799999998</c:v>
                </c:pt>
                <c:pt idx="2380">
                  <c:v>79.126277790000003</c:v>
                </c:pt>
                <c:pt idx="2381">
                  <c:v>79.134630619999996</c:v>
                </c:pt>
                <c:pt idx="2382">
                  <c:v>79.151841689999998</c:v>
                </c:pt>
                <c:pt idx="2383">
                  <c:v>79.183825760000005</c:v>
                </c:pt>
                <c:pt idx="2384">
                  <c:v>79.204442330000006</c:v>
                </c:pt>
                <c:pt idx="2385">
                  <c:v>79.219696310000003</c:v>
                </c:pt>
                <c:pt idx="2386">
                  <c:v>79.223456130000002</c:v>
                </c:pt>
                <c:pt idx="2387">
                  <c:v>79.230821649999996</c:v>
                </c:pt>
                <c:pt idx="2388">
                  <c:v>79.232416889999996</c:v>
                </c:pt>
                <c:pt idx="2389">
                  <c:v>79.243316969999995</c:v>
                </c:pt>
                <c:pt idx="2390">
                  <c:v>79.245906590000004</c:v>
                </c:pt>
                <c:pt idx="2391">
                  <c:v>79.261799379999999</c:v>
                </c:pt>
                <c:pt idx="2392">
                  <c:v>79.270378100000002</c:v>
                </c:pt>
                <c:pt idx="2393">
                  <c:v>79.271094820000002</c:v>
                </c:pt>
                <c:pt idx="2394">
                  <c:v>79.280980909999997</c:v>
                </c:pt>
                <c:pt idx="2395">
                  <c:v>79.28245149</c:v>
                </c:pt>
                <c:pt idx="2396">
                  <c:v>79.289251219999997</c:v>
                </c:pt>
                <c:pt idx="2397">
                  <c:v>79.355015839999993</c:v>
                </c:pt>
                <c:pt idx="2398">
                  <c:v>79.363241099999996</c:v>
                </c:pt>
                <c:pt idx="2399">
                  <c:v>79.372858530000002</c:v>
                </c:pt>
                <c:pt idx="2400">
                  <c:v>79.388374229999997</c:v>
                </c:pt>
                <c:pt idx="2401">
                  <c:v>79.39067636</c:v>
                </c:pt>
                <c:pt idx="2402">
                  <c:v>79.400557599999999</c:v>
                </c:pt>
                <c:pt idx="2403">
                  <c:v>79.401528020000001</c:v>
                </c:pt>
                <c:pt idx="2404">
                  <c:v>79.412948959999994</c:v>
                </c:pt>
                <c:pt idx="2405">
                  <c:v>79.414736020000007</c:v>
                </c:pt>
                <c:pt idx="2406">
                  <c:v>79.415490980000001</c:v>
                </c:pt>
                <c:pt idx="2407">
                  <c:v>79.417172930000007</c:v>
                </c:pt>
                <c:pt idx="2408">
                  <c:v>79.420962549999999</c:v>
                </c:pt>
                <c:pt idx="2409">
                  <c:v>79.474861099999998</c:v>
                </c:pt>
                <c:pt idx="2410">
                  <c:v>79.477379420000005</c:v>
                </c:pt>
                <c:pt idx="2411">
                  <c:v>79.479682760000003</c:v>
                </c:pt>
                <c:pt idx="2412">
                  <c:v>79.507929779999998</c:v>
                </c:pt>
                <c:pt idx="2413">
                  <c:v>79.520990810000001</c:v>
                </c:pt>
                <c:pt idx="2414">
                  <c:v>79.526162529999993</c:v>
                </c:pt>
                <c:pt idx="2415">
                  <c:v>79.529387279999995</c:v>
                </c:pt>
                <c:pt idx="2416">
                  <c:v>79.542389929999999</c:v>
                </c:pt>
                <c:pt idx="2417">
                  <c:v>79.554722960000007</c:v>
                </c:pt>
                <c:pt idx="2418">
                  <c:v>79.561326309999998</c:v>
                </c:pt>
                <c:pt idx="2419">
                  <c:v>79.576895910000005</c:v>
                </c:pt>
                <c:pt idx="2420">
                  <c:v>79.589899029999998</c:v>
                </c:pt>
                <c:pt idx="2421">
                  <c:v>79.59056511</c:v>
                </c:pt>
                <c:pt idx="2422">
                  <c:v>79.607202369999996</c:v>
                </c:pt>
                <c:pt idx="2423">
                  <c:v>79.612046809999995</c:v>
                </c:pt>
                <c:pt idx="2424">
                  <c:v>79.664966120000003</c:v>
                </c:pt>
                <c:pt idx="2425">
                  <c:v>79.665185100000002</c:v>
                </c:pt>
                <c:pt idx="2426">
                  <c:v>79.694994789999996</c:v>
                </c:pt>
                <c:pt idx="2427">
                  <c:v>79.703883880000006</c:v>
                </c:pt>
                <c:pt idx="2428">
                  <c:v>79.707263530000006</c:v>
                </c:pt>
                <c:pt idx="2429">
                  <c:v>79.723053710000002</c:v>
                </c:pt>
                <c:pt idx="2430">
                  <c:v>79.738188289999997</c:v>
                </c:pt>
                <c:pt idx="2431">
                  <c:v>79.741198839999996</c:v>
                </c:pt>
                <c:pt idx="2432">
                  <c:v>79.744414820000003</c:v>
                </c:pt>
                <c:pt idx="2433">
                  <c:v>79.754816349999999</c:v>
                </c:pt>
                <c:pt idx="2434">
                  <c:v>79.762504019999994</c:v>
                </c:pt>
                <c:pt idx="2435">
                  <c:v>79.770607310000003</c:v>
                </c:pt>
                <c:pt idx="2436">
                  <c:v>79.784476949999998</c:v>
                </c:pt>
                <c:pt idx="2437">
                  <c:v>79.823763639999996</c:v>
                </c:pt>
                <c:pt idx="2438">
                  <c:v>79.82606045</c:v>
                </c:pt>
                <c:pt idx="2439">
                  <c:v>79.830966270000005</c:v>
                </c:pt>
                <c:pt idx="2440">
                  <c:v>79.833518949999998</c:v>
                </c:pt>
                <c:pt idx="2441">
                  <c:v>79.83588967</c:v>
                </c:pt>
                <c:pt idx="2442">
                  <c:v>79.837610519999998</c:v>
                </c:pt>
                <c:pt idx="2443">
                  <c:v>79.846992979999996</c:v>
                </c:pt>
                <c:pt idx="2444">
                  <c:v>79.885909269999999</c:v>
                </c:pt>
                <c:pt idx="2445">
                  <c:v>79.924752999999995</c:v>
                </c:pt>
                <c:pt idx="2446">
                  <c:v>79.934662900000006</c:v>
                </c:pt>
                <c:pt idx="2447">
                  <c:v>79.964793950000001</c:v>
                </c:pt>
                <c:pt idx="2448">
                  <c:v>79.965469720000002</c:v>
                </c:pt>
                <c:pt idx="2449">
                  <c:v>79.990482420000006</c:v>
                </c:pt>
                <c:pt idx="2450">
                  <c:v>79.999077150000005</c:v>
                </c:pt>
                <c:pt idx="2451">
                  <c:v>80.011686760000003</c:v>
                </c:pt>
                <c:pt idx="2452">
                  <c:v>80.033044239999995</c:v>
                </c:pt>
                <c:pt idx="2453">
                  <c:v>80.034989319999994</c:v>
                </c:pt>
                <c:pt idx="2454">
                  <c:v>80.046101039999996</c:v>
                </c:pt>
                <c:pt idx="2455">
                  <c:v>80.049018419999996</c:v>
                </c:pt>
                <c:pt idx="2456">
                  <c:v>80.08072627</c:v>
                </c:pt>
                <c:pt idx="2457">
                  <c:v>80.086384519999996</c:v>
                </c:pt>
                <c:pt idx="2458">
                  <c:v>80.109404519999998</c:v>
                </c:pt>
                <c:pt idx="2459">
                  <c:v>80.110564760000003</c:v>
                </c:pt>
                <c:pt idx="2460">
                  <c:v>80.11361737</c:v>
                </c:pt>
                <c:pt idx="2461">
                  <c:v>80.128435080000003</c:v>
                </c:pt>
                <c:pt idx="2462">
                  <c:v>80.166827229999996</c:v>
                </c:pt>
                <c:pt idx="2463">
                  <c:v>80.167221670000004</c:v>
                </c:pt>
                <c:pt idx="2464">
                  <c:v>80.169901999999993</c:v>
                </c:pt>
                <c:pt idx="2465">
                  <c:v>80.192942599999995</c:v>
                </c:pt>
                <c:pt idx="2466">
                  <c:v>80.194975830000004</c:v>
                </c:pt>
                <c:pt idx="2467">
                  <c:v>80.206977089999995</c:v>
                </c:pt>
                <c:pt idx="2468">
                  <c:v>80.245218919999999</c:v>
                </c:pt>
                <c:pt idx="2469">
                  <c:v>80.250687459999995</c:v>
                </c:pt>
                <c:pt idx="2470">
                  <c:v>80.260747899999998</c:v>
                </c:pt>
                <c:pt idx="2471">
                  <c:v>80.29937606</c:v>
                </c:pt>
                <c:pt idx="2472">
                  <c:v>80.304214700000003</c:v>
                </c:pt>
                <c:pt idx="2473">
                  <c:v>80.32827211</c:v>
                </c:pt>
                <c:pt idx="2474">
                  <c:v>80.33596781</c:v>
                </c:pt>
                <c:pt idx="2475">
                  <c:v>80.336169699999999</c:v>
                </c:pt>
                <c:pt idx="2476">
                  <c:v>80.339305289999999</c:v>
                </c:pt>
                <c:pt idx="2477">
                  <c:v>80.339387489999993</c:v>
                </c:pt>
                <c:pt idx="2478">
                  <c:v>80.340912369999998</c:v>
                </c:pt>
                <c:pt idx="2479">
                  <c:v>80.360017510000006</c:v>
                </c:pt>
                <c:pt idx="2480">
                  <c:v>80.363883200000004</c:v>
                </c:pt>
                <c:pt idx="2481">
                  <c:v>80.364939210000003</c:v>
                </c:pt>
                <c:pt idx="2482">
                  <c:v>80.376555429999996</c:v>
                </c:pt>
                <c:pt idx="2483">
                  <c:v>80.391512379999995</c:v>
                </c:pt>
                <c:pt idx="2484">
                  <c:v>80.400782070000005</c:v>
                </c:pt>
                <c:pt idx="2485">
                  <c:v>80.401574539999999</c:v>
                </c:pt>
                <c:pt idx="2486">
                  <c:v>80.434501569999995</c:v>
                </c:pt>
                <c:pt idx="2487">
                  <c:v>80.440940900000001</c:v>
                </c:pt>
                <c:pt idx="2488">
                  <c:v>80.441081229999995</c:v>
                </c:pt>
                <c:pt idx="2489">
                  <c:v>80.443123450000002</c:v>
                </c:pt>
                <c:pt idx="2490">
                  <c:v>80.463340509999995</c:v>
                </c:pt>
                <c:pt idx="2491">
                  <c:v>80.464261649999997</c:v>
                </c:pt>
                <c:pt idx="2492">
                  <c:v>80.467964879999997</c:v>
                </c:pt>
                <c:pt idx="2493">
                  <c:v>80.471809859999993</c:v>
                </c:pt>
                <c:pt idx="2494">
                  <c:v>80.478431720000003</c:v>
                </c:pt>
                <c:pt idx="2495">
                  <c:v>80.497056659999998</c:v>
                </c:pt>
                <c:pt idx="2496">
                  <c:v>80.500751249999993</c:v>
                </c:pt>
                <c:pt idx="2497">
                  <c:v>80.503296899999995</c:v>
                </c:pt>
                <c:pt idx="2498">
                  <c:v>80.505825389999998</c:v>
                </c:pt>
                <c:pt idx="2499">
                  <c:v>80.510175349999997</c:v>
                </c:pt>
                <c:pt idx="2500">
                  <c:v>80.522626829999993</c:v>
                </c:pt>
                <c:pt idx="2501">
                  <c:v>80.531990870000001</c:v>
                </c:pt>
                <c:pt idx="2502">
                  <c:v>80.546188479999998</c:v>
                </c:pt>
                <c:pt idx="2503">
                  <c:v>80.546856640000001</c:v>
                </c:pt>
                <c:pt idx="2504">
                  <c:v>80.573135739999998</c:v>
                </c:pt>
                <c:pt idx="2505">
                  <c:v>80.57416198</c:v>
                </c:pt>
                <c:pt idx="2506">
                  <c:v>80.612860350000005</c:v>
                </c:pt>
                <c:pt idx="2507">
                  <c:v>80.620990109999994</c:v>
                </c:pt>
                <c:pt idx="2508">
                  <c:v>80.63012363</c:v>
                </c:pt>
                <c:pt idx="2509">
                  <c:v>80.630174650000001</c:v>
                </c:pt>
                <c:pt idx="2510">
                  <c:v>80.633242820000007</c:v>
                </c:pt>
                <c:pt idx="2511">
                  <c:v>80.660018750000006</c:v>
                </c:pt>
                <c:pt idx="2512">
                  <c:v>80.667629820000002</c:v>
                </c:pt>
                <c:pt idx="2513">
                  <c:v>80.678046699999996</c:v>
                </c:pt>
                <c:pt idx="2514">
                  <c:v>80.690383620000006</c:v>
                </c:pt>
                <c:pt idx="2515">
                  <c:v>80.737989499999998</c:v>
                </c:pt>
                <c:pt idx="2516">
                  <c:v>80.742168480000004</c:v>
                </c:pt>
                <c:pt idx="2517">
                  <c:v>80.7482641</c:v>
                </c:pt>
                <c:pt idx="2518">
                  <c:v>80.752305829999997</c:v>
                </c:pt>
                <c:pt idx="2519">
                  <c:v>80.766267279999994</c:v>
                </c:pt>
                <c:pt idx="2520">
                  <c:v>80.770594310000007</c:v>
                </c:pt>
                <c:pt idx="2521">
                  <c:v>80.788350969999996</c:v>
                </c:pt>
                <c:pt idx="2522">
                  <c:v>80.804646219999995</c:v>
                </c:pt>
                <c:pt idx="2523">
                  <c:v>80.817174919999999</c:v>
                </c:pt>
                <c:pt idx="2524">
                  <c:v>80.818642130000001</c:v>
                </c:pt>
                <c:pt idx="2525">
                  <c:v>80.821752250000003</c:v>
                </c:pt>
                <c:pt idx="2526">
                  <c:v>80.828450309999994</c:v>
                </c:pt>
                <c:pt idx="2527">
                  <c:v>80.831665720000004</c:v>
                </c:pt>
                <c:pt idx="2528">
                  <c:v>80.840958450000002</c:v>
                </c:pt>
                <c:pt idx="2529">
                  <c:v>80.84710991</c:v>
                </c:pt>
                <c:pt idx="2530">
                  <c:v>80.850127110000003</c:v>
                </c:pt>
                <c:pt idx="2531">
                  <c:v>80.865943479999999</c:v>
                </c:pt>
                <c:pt idx="2532">
                  <c:v>80.866904219999995</c:v>
                </c:pt>
                <c:pt idx="2533">
                  <c:v>80.880348179999999</c:v>
                </c:pt>
                <c:pt idx="2534">
                  <c:v>80.883126149999995</c:v>
                </c:pt>
                <c:pt idx="2535">
                  <c:v>80.889796469999993</c:v>
                </c:pt>
                <c:pt idx="2536">
                  <c:v>80.909176930000001</c:v>
                </c:pt>
                <c:pt idx="2537">
                  <c:v>80.915079039999995</c:v>
                </c:pt>
                <c:pt idx="2538">
                  <c:v>80.923776119999999</c:v>
                </c:pt>
                <c:pt idx="2539">
                  <c:v>80.929110690000002</c:v>
                </c:pt>
                <c:pt idx="2540">
                  <c:v>80.94064693</c:v>
                </c:pt>
                <c:pt idx="2541">
                  <c:v>80.944228640000006</c:v>
                </c:pt>
                <c:pt idx="2542">
                  <c:v>80.966479849999999</c:v>
                </c:pt>
                <c:pt idx="2543">
                  <c:v>80.967223930000003</c:v>
                </c:pt>
                <c:pt idx="2544">
                  <c:v>80.96748522</c:v>
                </c:pt>
                <c:pt idx="2545">
                  <c:v>80.969739590000003</c:v>
                </c:pt>
                <c:pt idx="2546">
                  <c:v>80.972453459999997</c:v>
                </c:pt>
                <c:pt idx="2547">
                  <c:v>80.973835899999997</c:v>
                </c:pt>
                <c:pt idx="2548">
                  <c:v>80.980268899999999</c:v>
                </c:pt>
                <c:pt idx="2549">
                  <c:v>80.981814540000002</c:v>
                </c:pt>
                <c:pt idx="2550">
                  <c:v>80.99004961</c:v>
                </c:pt>
                <c:pt idx="2551">
                  <c:v>81.007046270000004</c:v>
                </c:pt>
                <c:pt idx="2552">
                  <c:v>81.012488050000002</c:v>
                </c:pt>
                <c:pt idx="2553">
                  <c:v>81.019941770000003</c:v>
                </c:pt>
                <c:pt idx="2554">
                  <c:v>81.023007010000001</c:v>
                </c:pt>
                <c:pt idx="2555">
                  <c:v>81.040104819999996</c:v>
                </c:pt>
                <c:pt idx="2556">
                  <c:v>81.044275290000002</c:v>
                </c:pt>
                <c:pt idx="2557">
                  <c:v>81.049040880000007</c:v>
                </c:pt>
                <c:pt idx="2558">
                  <c:v>81.049496309999995</c:v>
                </c:pt>
                <c:pt idx="2559">
                  <c:v>81.053349789999999</c:v>
                </c:pt>
                <c:pt idx="2560">
                  <c:v>81.054546920000007</c:v>
                </c:pt>
                <c:pt idx="2561">
                  <c:v>81.05626719</c:v>
                </c:pt>
                <c:pt idx="2562">
                  <c:v>81.071425480000002</c:v>
                </c:pt>
                <c:pt idx="2563">
                  <c:v>81.074724079999996</c:v>
                </c:pt>
                <c:pt idx="2564">
                  <c:v>81.078254999999999</c:v>
                </c:pt>
                <c:pt idx="2565">
                  <c:v>81.081070260000004</c:v>
                </c:pt>
                <c:pt idx="2566">
                  <c:v>81.099872099999999</c:v>
                </c:pt>
                <c:pt idx="2567">
                  <c:v>81.111193189999995</c:v>
                </c:pt>
                <c:pt idx="2568">
                  <c:v>81.125356859999997</c:v>
                </c:pt>
                <c:pt idx="2569">
                  <c:v>81.137148929999995</c:v>
                </c:pt>
                <c:pt idx="2570">
                  <c:v>81.147186570000002</c:v>
                </c:pt>
                <c:pt idx="2571">
                  <c:v>81.157658359999999</c:v>
                </c:pt>
                <c:pt idx="2572">
                  <c:v>81.159430889999996</c:v>
                </c:pt>
                <c:pt idx="2573">
                  <c:v>81.160227000000006</c:v>
                </c:pt>
                <c:pt idx="2574">
                  <c:v>81.161658000000003</c:v>
                </c:pt>
                <c:pt idx="2575">
                  <c:v>81.168429459999999</c:v>
                </c:pt>
                <c:pt idx="2576">
                  <c:v>81.171653930000005</c:v>
                </c:pt>
                <c:pt idx="2577">
                  <c:v>81.177714899999998</c:v>
                </c:pt>
                <c:pt idx="2578">
                  <c:v>81.203266970000001</c:v>
                </c:pt>
                <c:pt idx="2579">
                  <c:v>81.209278519999998</c:v>
                </c:pt>
                <c:pt idx="2580">
                  <c:v>81.215653860000003</c:v>
                </c:pt>
                <c:pt idx="2581">
                  <c:v>81.232441949999995</c:v>
                </c:pt>
                <c:pt idx="2582">
                  <c:v>81.233758080000001</c:v>
                </c:pt>
                <c:pt idx="2583">
                  <c:v>81.243040899999997</c:v>
                </c:pt>
                <c:pt idx="2584">
                  <c:v>81.248888620000002</c:v>
                </c:pt>
                <c:pt idx="2585">
                  <c:v>81.266128510000001</c:v>
                </c:pt>
                <c:pt idx="2586">
                  <c:v>81.290243570000001</c:v>
                </c:pt>
                <c:pt idx="2587">
                  <c:v>81.291487050000001</c:v>
                </c:pt>
                <c:pt idx="2588">
                  <c:v>81.291865189999996</c:v>
                </c:pt>
                <c:pt idx="2589">
                  <c:v>81.306744989999999</c:v>
                </c:pt>
                <c:pt idx="2590">
                  <c:v>81.328028320000001</c:v>
                </c:pt>
                <c:pt idx="2591">
                  <c:v>81.358131900000004</c:v>
                </c:pt>
                <c:pt idx="2592">
                  <c:v>81.361762490000004</c:v>
                </c:pt>
                <c:pt idx="2593">
                  <c:v>81.363106599999995</c:v>
                </c:pt>
                <c:pt idx="2594">
                  <c:v>81.366263950000004</c:v>
                </c:pt>
                <c:pt idx="2595">
                  <c:v>81.375257340000005</c:v>
                </c:pt>
                <c:pt idx="2596">
                  <c:v>81.382040520000004</c:v>
                </c:pt>
                <c:pt idx="2597">
                  <c:v>81.390307359999994</c:v>
                </c:pt>
                <c:pt idx="2598">
                  <c:v>81.390490310000004</c:v>
                </c:pt>
                <c:pt idx="2599">
                  <c:v>81.390672289999998</c:v>
                </c:pt>
                <c:pt idx="2600">
                  <c:v>81.394745020000002</c:v>
                </c:pt>
                <c:pt idx="2601">
                  <c:v>81.396980749999997</c:v>
                </c:pt>
                <c:pt idx="2602">
                  <c:v>81.41630859</c:v>
                </c:pt>
                <c:pt idx="2603">
                  <c:v>81.416946469999999</c:v>
                </c:pt>
                <c:pt idx="2604">
                  <c:v>81.41783178</c:v>
                </c:pt>
                <c:pt idx="2605">
                  <c:v>81.427513820000001</c:v>
                </c:pt>
                <c:pt idx="2606">
                  <c:v>81.433473820000003</c:v>
                </c:pt>
                <c:pt idx="2607">
                  <c:v>81.433709039999997</c:v>
                </c:pt>
                <c:pt idx="2608">
                  <c:v>81.443670350000005</c:v>
                </c:pt>
                <c:pt idx="2609">
                  <c:v>81.478681809999998</c:v>
                </c:pt>
                <c:pt idx="2610">
                  <c:v>81.482115989999997</c:v>
                </c:pt>
                <c:pt idx="2611">
                  <c:v>81.497647119999996</c:v>
                </c:pt>
                <c:pt idx="2612">
                  <c:v>81.498017219999994</c:v>
                </c:pt>
                <c:pt idx="2613">
                  <c:v>81.502911440000005</c:v>
                </c:pt>
                <c:pt idx="2614">
                  <c:v>81.503563970000002</c:v>
                </c:pt>
                <c:pt idx="2615">
                  <c:v>81.518659880000001</c:v>
                </c:pt>
                <c:pt idx="2616">
                  <c:v>81.544908550000002</c:v>
                </c:pt>
                <c:pt idx="2617">
                  <c:v>81.546411460000002</c:v>
                </c:pt>
                <c:pt idx="2618">
                  <c:v>81.547001679999994</c:v>
                </c:pt>
                <c:pt idx="2619">
                  <c:v>81.549826920000001</c:v>
                </c:pt>
                <c:pt idx="2620">
                  <c:v>81.558412369999999</c:v>
                </c:pt>
                <c:pt idx="2621">
                  <c:v>81.579741560000002</c:v>
                </c:pt>
                <c:pt idx="2622">
                  <c:v>81.592510559999994</c:v>
                </c:pt>
                <c:pt idx="2623">
                  <c:v>81.60421556</c:v>
                </c:pt>
                <c:pt idx="2624">
                  <c:v>81.62659137</c:v>
                </c:pt>
                <c:pt idx="2625">
                  <c:v>81.638101329999998</c:v>
                </c:pt>
                <c:pt idx="2626">
                  <c:v>81.639100089999999</c:v>
                </c:pt>
                <c:pt idx="2627">
                  <c:v>81.640755940000005</c:v>
                </c:pt>
                <c:pt idx="2628">
                  <c:v>81.642467190000005</c:v>
                </c:pt>
                <c:pt idx="2629">
                  <c:v>81.64658412</c:v>
                </c:pt>
                <c:pt idx="2630">
                  <c:v>81.666573319999998</c:v>
                </c:pt>
                <c:pt idx="2631">
                  <c:v>81.686200069999998</c:v>
                </c:pt>
                <c:pt idx="2632">
                  <c:v>81.687287909999995</c:v>
                </c:pt>
                <c:pt idx="2633">
                  <c:v>81.69878353</c:v>
                </c:pt>
                <c:pt idx="2634">
                  <c:v>81.700732909999999</c:v>
                </c:pt>
                <c:pt idx="2635">
                  <c:v>81.725012120000002</c:v>
                </c:pt>
                <c:pt idx="2636">
                  <c:v>81.729114890000005</c:v>
                </c:pt>
                <c:pt idx="2637">
                  <c:v>81.729578470000007</c:v>
                </c:pt>
                <c:pt idx="2638">
                  <c:v>81.733967519999993</c:v>
                </c:pt>
                <c:pt idx="2639">
                  <c:v>81.734286299999994</c:v>
                </c:pt>
                <c:pt idx="2640">
                  <c:v>81.758133990000005</c:v>
                </c:pt>
                <c:pt idx="2641">
                  <c:v>81.763333439999997</c:v>
                </c:pt>
                <c:pt idx="2642">
                  <c:v>81.773988110000005</c:v>
                </c:pt>
                <c:pt idx="2643">
                  <c:v>81.774126260000003</c:v>
                </c:pt>
                <c:pt idx="2644">
                  <c:v>81.803458050000003</c:v>
                </c:pt>
                <c:pt idx="2645">
                  <c:v>81.812978110000003</c:v>
                </c:pt>
                <c:pt idx="2646">
                  <c:v>81.831121730000007</c:v>
                </c:pt>
                <c:pt idx="2647">
                  <c:v>81.838375330000005</c:v>
                </c:pt>
                <c:pt idx="2648">
                  <c:v>81.865691799999993</c:v>
                </c:pt>
                <c:pt idx="2649">
                  <c:v>81.870588249999997</c:v>
                </c:pt>
                <c:pt idx="2650">
                  <c:v>81.878719329999996</c:v>
                </c:pt>
                <c:pt idx="2651">
                  <c:v>81.907743620000005</c:v>
                </c:pt>
                <c:pt idx="2652">
                  <c:v>81.916836509999996</c:v>
                </c:pt>
                <c:pt idx="2653">
                  <c:v>81.934800809999999</c:v>
                </c:pt>
                <c:pt idx="2654">
                  <c:v>81.966417070000006</c:v>
                </c:pt>
                <c:pt idx="2655">
                  <c:v>81.984961859999999</c:v>
                </c:pt>
                <c:pt idx="2656">
                  <c:v>81.99762346</c:v>
                </c:pt>
                <c:pt idx="2657">
                  <c:v>82.015874650000001</c:v>
                </c:pt>
                <c:pt idx="2658">
                  <c:v>82.021448050000004</c:v>
                </c:pt>
                <c:pt idx="2659">
                  <c:v>82.038112269999999</c:v>
                </c:pt>
                <c:pt idx="2660">
                  <c:v>82.045478549999999</c:v>
                </c:pt>
                <c:pt idx="2661">
                  <c:v>82.053479550000006</c:v>
                </c:pt>
                <c:pt idx="2662">
                  <c:v>82.085902270000005</c:v>
                </c:pt>
                <c:pt idx="2663">
                  <c:v>82.086335790000007</c:v>
                </c:pt>
                <c:pt idx="2664">
                  <c:v>82.137092199999998</c:v>
                </c:pt>
                <c:pt idx="2665">
                  <c:v>82.143436750000006</c:v>
                </c:pt>
                <c:pt idx="2666">
                  <c:v>82.183434899999995</c:v>
                </c:pt>
                <c:pt idx="2667">
                  <c:v>82.185742689999998</c:v>
                </c:pt>
                <c:pt idx="2668">
                  <c:v>82.197397449999997</c:v>
                </c:pt>
                <c:pt idx="2669">
                  <c:v>82.210401059999995</c:v>
                </c:pt>
                <c:pt idx="2670">
                  <c:v>82.211211140000003</c:v>
                </c:pt>
                <c:pt idx="2671">
                  <c:v>82.223282659999995</c:v>
                </c:pt>
                <c:pt idx="2672">
                  <c:v>82.235007620000005</c:v>
                </c:pt>
                <c:pt idx="2673">
                  <c:v>82.258550650000004</c:v>
                </c:pt>
                <c:pt idx="2674">
                  <c:v>82.258770979999994</c:v>
                </c:pt>
                <c:pt idx="2675">
                  <c:v>82.271823769999997</c:v>
                </c:pt>
                <c:pt idx="2676">
                  <c:v>82.283088559999996</c:v>
                </c:pt>
                <c:pt idx="2677">
                  <c:v>82.289247209999999</c:v>
                </c:pt>
                <c:pt idx="2678">
                  <c:v>82.339118029999995</c:v>
                </c:pt>
                <c:pt idx="2679">
                  <c:v>82.395341860000002</c:v>
                </c:pt>
                <c:pt idx="2680">
                  <c:v>82.414658770000003</c:v>
                </c:pt>
                <c:pt idx="2681">
                  <c:v>82.427364969999999</c:v>
                </c:pt>
                <c:pt idx="2682">
                  <c:v>82.437189059999994</c:v>
                </c:pt>
                <c:pt idx="2683">
                  <c:v>82.438186549999998</c:v>
                </c:pt>
                <c:pt idx="2684">
                  <c:v>82.469949790000001</c:v>
                </c:pt>
                <c:pt idx="2685">
                  <c:v>82.473200930000004</c:v>
                </c:pt>
                <c:pt idx="2686">
                  <c:v>82.476070089999993</c:v>
                </c:pt>
                <c:pt idx="2687">
                  <c:v>82.498773220000004</c:v>
                </c:pt>
                <c:pt idx="2688">
                  <c:v>82.525473270000006</c:v>
                </c:pt>
                <c:pt idx="2689">
                  <c:v>82.532601450000001</c:v>
                </c:pt>
                <c:pt idx="2690">
                  <c:v>82.570701369999995</c:v>
                </c:pt>
                <c:pt idx="2691">
                  <c:v>82.590868850000007</c:v>
                </c:pt>
                <c:pt idx="2692">
                  <c:v>82.61576642</c:v>
                </c:pt>
                <c:pt idx="2693">
                  <c:v>82.623963989999993</c:v>
                </c:pt>
                <c:pt idx="2694">
                  <c:v>82.628655839999993</c:v>
                </c:pt>
                <c:pt idx="2695">
                  <c:v>82.646373409999995</c:v>
                </c:pt>
                <c:pt idx="2696">
                  <c:v>82.659912910000003</c:v>
                </c:pt>
                <c:pt idx="2697">
                  <c:v>82.690279489999995</c:v>
                </c:pt>
                <c:pt idx="2698">
                  <c:v>82.719918550000003</c:v>
                </c:pt>
                <c:pt idx="2699">
                  <c:v>82.728184780000007</c:v>
                </c:pt>
                <c:pt idx="2700">
                  <c:v>82.731525469999994</c:v>
                </c:pt>
                <c:pt idx="2701">
                  <c:v>82.760460960000003</c:v>
                </c:pt>
                <c:pt idx="2702">
                  <c:v>82.846781350000001</c:v>
                </c:pt>
                <c:pt idx="2703">
                  <c:v>82.850167499999998</c:v>
                </c:pt>
                <c:pt idx="2704">
                  <c:v>82.858005219999995</c:v>
                </c:pt>
                <c:pt idx="2705">
                  <c:v>82.907964489999998</c:v>
                </c:pt>
                <c:pt idx="2706">
                  <c:v>82.955241650000005</c:v>
                </c:pt>
                <c:pt idx="2707">
                  <c:v>82.983282520000003</c:v>
                </c:pt>
                <c:pt idx="2708">
                  <c:v>83.009965309999998</c:v>
                </c:pt>
                <c:pt idx="2709">
                  <c:v>83.029537779999998</c:v>
                </c:pt>
                <c:pt idx="2710">
                  <c:v>83.041134200000002</c:v>
                </c:pt>
                <c:pt idx="2711">
                  <c:v>83.049205549999996</c:v>
                </c:pt>
                <c:pt idx="2712">
                  <c:v>83.052370260000004</c:v>
                </c:pt>
                <c:pt idx="2713">
                  <c:v>83.066965030000006</c:v>
                </c:pt>
                <c:pt idx="2714">
                  <c:v>83.08485245</c:v>
                </c:pt>
                <c:pt idx="2715">
                  <c:v>83.14355329</c:v>
                </c:pt>
                <c:pt idx="2716">
                  <c:v>83.184726330000004</c:v>
                </c:pt>
                <c:pt idx="2717">
                  <c:v>83.195092279999997</c:v>
                </c:pt>
                <c:pt idx="2718">
                  <c:v>83.233946759999995</c:v>
                </c:pt>
                <c:pt idx="2719">
                  <c:v>83.41246529</c:v>
                </c:pt>
                <c:pt idx="2720">
                  <c:v>83.445237039999995</c:v>
                </c:pt>
                <c:pt idx="2721">
                  <c:v>83.53207768</c:v>
                </c:pt>
                <c:pt idx="2722">
                  <c:v>83.552010580000001</c:v>
                </c:pt>
                <c:pt idx="2723">
                  <c:v>83.561547140000002</c:v>
                </c:pt>
                <c:pt idx="2724">
                  <c:v>83.780220560000004</c:v>
                </c:pt>
                <c:pt idx="2725">
                  <c:v>83.987164579999998</c:v>
                </c:pt>
              </c:numCache>
            </c:numRef>
          </c:xVal>
          <c:yVal>
            <c:numRef>
              <c:f>Munka1!$B$2:$B$2727</c:f>
              <c:numCache>
                <c:formatCode>General</c:formatCode>
                <c:ptCount val="2726"/>
                <c:pt idx="0">
                  <c:v>26.44917323</c:v>
                </c:pt>
                <c:pt idx="1">
                  <c:v>27.719919149999999</c:v>
                </c:pt>
                <c:pt idx="2">
                  <c:v>28.79200252</c:v>
                </c:pt>
                <c:pt idx="3">
                  <c:v>25.525633899999999</c:v>
                </c:pt>
                <c:pt idx="4">
                  <c:v>27.05891407</c:v>
                </c:pt>
                <c:pt idx="5">
                  <c:v>27.307608909999999</c:v>
                </c:pt>
                <c:pt idx="6">
                  <c:v>24.897927030000002</c:v>
                </c:pt>
                <c:pt idx="7">
                  <c:v>27.522309400000001</c:v>
                </c:pt>
                <c:pt idx="8">
                  <c:v>25.198411719999999</c:v>
                </c:pt>
                <c:pt idx="9">
                  <c:v>26.063159169999999</c:v>
                </c:pt>
                <c:pt idx="10">
                  <c:v>25.258458340000001</c:v>
                </c:pt>
                <c:pt idx="11">
                  <c:v>25.364881409999999</c:v>
                </c:pt>
                <c:pt idx="12">
                  <c:v>24.567516739999999</c:v>
                </c:pt>
                <c:pt idx="13">
                  <c:v>26.899199620000001</c:v>
                </c:pt>
                <c:pt idx="14">
                  <c:v>25.039807100000001</c:v>
                </c:pt>
                <c:pt idx="15">
                  <c:v>29.089376219999998</c:v>
                </c:pt>
                <c:pt idx="16">
                  <c:v>27.617817670000001</c:v>
                </c:pt>
                <c:pt idx="17">
                  <c:v>25.050121229999998</c:v>
                </c:pt>
                <c:pt idx="18">
                  <c:v>24.232789610000001</c:v>
                </c:pt>
                <c:pt idx="19">
                  <c:v>26.920975519999999</c:v>
                </c:pt>
                <c:pt idx="20">
                  <c:v>25.875864629999999</c:v>
                </c:pt>
                <c:pt idx="21">
                  <c:v>26.523817940000001</c:v>
                </c:pt>
                <c:pt idx="22">
                  <c:v>27.233192590000002</c:v>
                </c:pt>
                <c:pt idx="23">
                  <c:v>26.722247530000001</c:v>
                </c:pt>
                <c:pt idx="24">
                  <c:v>24.71094957</c:v>
                </c:pt>
                <c:pt idx="25">
                  <c:v>23.889038320000001</c:v>
                </c:pt>
                <c:pt idx="26">
                  <c:v>24.657897590000001</c:v>
                </c:pt>
                <c:pt idx="27">
                  <c:v>23.906569860000001</c:v>
                </c:pt>
                <c:pt idx="28">
                  <c:v>24.539058220000001</c:v>
                </c:pt>
                <c:pt idx="29">
                  <c:v>24.486472379999999</c:v>
                </c:pt>
                <c:pt idx="30">
                  <c:v>25.757278759999998</c:v>
                </c:pt>
                <c:pt idx="31">
                  <c:v>26.23485149</c:v>
                </c:pt>
                <c:pt idx="32">
                  <c:v>26.209106290000001</c:v>
                </c:pt>
                <c:pt idx="33">
                  <c:v>25.22721744</c:v>
                </c:pt>
                <c:pt idx="34">
                  <c:v>24.659471580000002</c:v>
                </c:pt>
                <c:pt idx="35">
                  <c:v>23.634168339999999</c:v>
                </c:pt>
                <c:pt idx="36">
                  <c:v>29.291992270000001</c:v>
                </c:pt>
                <c:pt idx="37">
                  <c:v>26.189140859999998</c:v>
                </c:pt>
                <c:pt idx="38">
                  <c:v>24.44839971</c:v>
                </c:pt>
                <c:pt idx="39">
                  <c:v>24.979874250000002</c:v>
                </c:pt>
                <c:pt idx="40">
                  <c:v>24.411395850000002</c:v>
                </c:pt>
                <c:pt idx="41">
                  <c:v>22.16626853</c:v>
                </c:pt>
                <c:pt idx="42">
                  <c:v>27.008332970000001</c:v>
                </c:pt>
                <c:pt idx="43">
                  <c:v>23.344473610000001</c:v>
                </c:pt>
                <c:pt idx="44">
                  <c:v>23.41642465</c:v>
                </c:pt>
                <c:pt idx="45">
                  <c:v>24.823305139999999</c:v>
                </c:pt>
                <c:pt idx="46">
                  <c:v>23.959996919999998</c:v>
                </c:pt>
                <c:pt idx="47">
                  <c:v>25.837616709999999</c:v>
                </c:pt>
                <c:pt idx="48">
                  <c:v>25.404014239999999</c:v>
                </c:pt>
                <c:pt idx="49">
                  <c:v>25.311901089999999</c:v>
                </c:pt>
                <c:pt idx="50">
                  <c:v>23.896674000000001</c:v>
                </c:pt>
                <c:pt idx="51">
                  <c:v>23.815458029999999</c:v>
                </c:pt>
                <c:pt idx="52">
                  <c:v>23.722731289999999</c:v>
                </c:pt>
                <c:pt idx="53">
                  <c:v>23.202874640000001</c:v>
                </c:pt>
                <c:pt idx="54">
                  <c:v>25.145671140000001</c:v>
                </c:pt>
                <c:pt idx="55">
                  <c:v>24.8966864</c:v>
                </c:pt>
                <c:pt idx="56">
                  <c:v>25.06883457</c:v>
                </c:pt>
                <c:pt idx="57">
                  <c:v>23.209732670000001</c:v>
                </c:pt>
                <c:pt idx="58">
                  <c:v>22.19597525</c:v>
                </c:pt>
                <c:pt idx="59">
                  <c:v>24.051655149999998</c:v>
                </c:pt>
                <c:pt idx="60">
                  <c:v>24.940184380000002</c:v>
                </c:pt>
                <c:pt idx="61">
                  <c:v>23.052666670000001</c:v>
                </c:pt>
                <c:pt idx="62">
                  <c:v>25.459376710000001</c:v>
                </c:pt>
                <c:pt idx="63">
                  <c:v>22.140787960000001</c:v>
                </c:pt>
                <c:pt idx="64">
                  <c:v>23.056000709999999</c:v>
                </c:pt>
                <c:pt idx="65">
                  <c:v>24.320235589999999</c:v>
                </c:pt>
                <c:pt idx="66">
                  <c:v>22.98406005</c:v>
                </c:pt>
                <c:pt idx="67">
                  <c:v>23.720341640000001</c:v>
                </c:pt>
                <c:pt idx="68">
                  <c:v>23.515998840000002</c:v>
                </c:pt>
                <c:pt idx="69">
                  <c:v>21.880437050000001</c:v>
                </c:pt>
                <c:pt idx="70">
                  <c:v>21.787367710000002</c:v>
                </c:pt>
                <c:pt idx="71">
                  <c:v>24.248818839999998</c:v>
                </c:pt>
                <c:pt idx="72">
                  <c:v>22.037977560000002</c:v>
                </c:pt>
                <c:pt idx="73">
                  <c:v>22.822693220000001</c:v>
                </c:pt>
                <c:pt idx="74">
                  <c:v>23.45290357</c:v>
                </c:pt>
                <c:pt idx="75">
                  <c:v>21.987508559999998</c:v>
                </c:pt>
                <c:pt idx="76">
                  <c:v>21.928664139999999</c:v>
                </c:pt>
                <c:pt idx="77">
                  <c:v>22.75472808</c:v>
                </c:pt>
                <c:pt idx="78">
                  <c:v>23.759978369999999</c:v>
                </c:pt>
                <c:pt idx="79">
                  <c:v>24.505685889999999</c:v>
                </c:pt>
                <c:pt idx="80">
                  <c:v>24.42205684</c:v>
                </c:pt>
                <c:pt idx="81">
                  <c:v>25.08800518</c:v>
                </c:pt>
                <c:pt idx="82">
                  <c:v>21.81031918</c:v>
                </c:pt>
                <c:pt idx="83">
                  <c:v>21.845183710000001</c:v>
                </c:pt>
                <c:pt idx="84">
                  <c:v>24.044998339999999</c:v>
                </c:pt>
                <c:pt idx="85">
                  <c:v>24.298369749999999</c:v>
                </c:pt>
                <c:pt idx="86">
                  <c:v>23.20093142</c:v>
                </c:pt>
                <c:pt idx="87">
                  <c:v>24.189183809999999</c:v>
                </c:pt>
                <c:pt idx="88">
                  <c:v>22.528824119999999</c:v>
                </c:pt>
                <c:pt idx="89">
                  <c:v>23.651377050000001</c:v>
                </c:pt>
                <c:pt idx="90">
                  <c:v>23.901627170000001</c:v>
                </c:pt>
                <c:pt idx="91">
                  <c:v>23.016815350000002</c:v>
                </c:pt>
                <c:pt idx="92">
                  <c:v>24.756179060000001</c:v>
                </c:pt>
                <c:pt idx="93">
                  <c:v>22.77456699</c:v>
                </c:pt>
                <c:pt idx="94">
                  <c:v>21.398744399999998</c:v>
                </c:pt>
                <c:pt idx="95">
                  <c:v>23.6783167</c:v>
                </c:pt>
                <c:pt idx="96">
                  <c:v>24.94603317</c:v>
                </c:pt>
                <c:pt idx="97">
                  <c:v>22.309921119999998</c:v>
                </c:pt>
                <c:pt idx="98">
                  <c:v>22.364405999999999</c:v>
                </c:pt>
                <c:pt idx="99">
                  <c:v>24.610806270000001</c:v>
                </c:pt>
                <c:pt idx="100">
                  <c:v>24.454284990000001</c:v>
                </c:pt>
                <c:pt idx="101">
                  <c:v>22.772955799999998</c:v>
                </c:pt>
                <c:pt idx="102">
                  <c:v>22.06894556</c:v>
                </c:pt>
                <c:pt idx="103">
                  <c:v>23.97642647</c:v>
                </c:pt>
                <c:pt idx="104">
                  <c:v>22.922566490000001</c:v>
                </c:pt>
                <c:pt idx="105">
                  <c:v>24.38485086</c:v>
                </c:pt>
                <c:pt idx="106">
                  <c:v>24.246871970000001</c:v>
                </c:pt>
                <c:pt idx="107">
                  <c:v>22.40372477</c:v>
                </c:pt>
                <c:pt idx="108">
                  <c:v>22.604723440000001</c:v>
                </c:pt>
                <c:pt idx="109">
                  <c:v>20.636448260000002</c:v>
                </c:pt>
                <c:pt idx="110">
                  <c:v>22.709256509999999</c:v>
                </c:pt>
                <c:pt idx="111">
                  <c:v>24.294551819999999</c:v>
                </c:pt>
                <c:pt idx="112">
                  <c:v>24.255695660000001</c:v>
                </c:pt>
                <c:pt idx="113">
                  <c:v>23.295724310000001</c:v>
                </c:pt>
                <c:pt idx="114">
                  <c:v>22.95678466</c:v>
                </c:pt>
                <c:pt idx="115">
                  <c:v>21.70887888</c:v>
                </c:pt>
                <c:pt idx="116">
                  <c:v>21.84455268</c:v>
                </c:pt>
                <c:pt idx="117">
                  <c:v>25.68543382</c:v>
                </c:pt>
                <c:pt idx="118">
                  <c:v>23.13833808</c:v>
                </c:pt>
                <c:pt idx="119">
                  <c:v>24.1530822</c:v>
                </c:pt>
                <c:pt idx="120">
                  <c:v>23.222173890000001</c:v>
                </c:pt>
                <c:pt idx="121">
                  <c:v>22.416646400000001</c:v>
                </c:pt>
                <c:pt idx="122">
                  <c:v>21.139847209999999</c:v>
                </c:pt>
                <c:pt idx="123">
                  <c:v>25.904911649999999</c:v>
                </c:pt>
                <c:pt idx="124">
                  <c:v>22.426605210000002</c:v>
                </c:pt>
                <c:pt idx="125">
                  <c:v>23.977298959999999</c:v>
                </c:pt>
                <c:pt idx="126">
                  <c:v>22.257391399999999</c:v>
                </c:pt>
                <c:pt idx="127">
                  <c:v>22.121756439999999</c:v>
                </c:pt>
                <c:pt idx="128">
                  <c:v>21.943811149999998</c:v>
                </c:pt>
                <c:pt idx="129">
                  <c:v>23.85302699</c:v>
                </c:pt>
                <c:pt idx="130">
                  <c:v>23.72334064</c:v>
                </c:pt>
                <c:pt idx="131">
                  <c:v>21.78197797</c:v>
                </c:pt>
                <c:pt idx="132">
                  <c:v>21.589471769999999</c:v>
                </c:pt>
                <c:pt idx="133">
                  <c:v>23.253779949999998</c:v>
                </c:pt>
                <c:pt idx="134">
                  <c:v>22.256722499999999</c:v>
                </c:pt>
                <c:pt idx="135">
                  <c:v>22.645267199999999</c:v>
                </c:pt>
                <c:pt idx="136">
                  <c:v>23.749192099999998</c:v>
                </c:pt>
                <c:pt idx="137">
                  <c:v>21.092305880000001</c:v>
                </c:pt>
                <c:pt idx="138">
                  <c:v>22.84551733</c:v>
                </c:pt>
                <c:pt idx="139">
                  <c:v>22.298923680000001</c:v>
                </c:pt>
                <c:pt idx="140">
                  <c:v>23.587253409999999</c:v>
                </c:pt>
                <c:pt idx="141">
                  <c:v>23.473388419999999</c:v>
                </c:pt>
                <c:pt idx="142">
                  <c:v>21.547877199999999</c:v>
                </c:pt>
                <c:pt idx="143">
                  <c:v>23.357890009999998</c:v>
                </c:pt>
                <c:pt idx="144">
                  <c:v>23.03285575</c:v>
                </c:pt>
                <c:pt idx="145">
                  <c:v>22.593203410000001</c:v>
                </c:pt>
                <c:pt idx="146">
                  <c:v>21.362327229999998</c:v>
                </c:pt>
                <c:pt idx="147">
                  <c:v>21.927423170000001</c:v>
                </c:pt>
                <c:pt idx="148">
                  <c:v>22.00327528</c:v>
                </c:pt>
                <c:pt idx="149">
                  <c:v>21.974355920000001</c:v>
                </c:pt>
                <c:pt idx="150">
                  <c:v>20.430445580000001</c:v>
                </c:pt>
                <c:pt idx="151">
                  <c:v>21.704282970000001</c:v>
                </c:pt>
                <c:pt idx="152">
                  <c:v>23.227158620000001</c:v>
                </c:pt>
                <c:pt idx="153">
                  <c:v>21.657143340000001</c:v>
                </c:pt>
                <c:pt idx="154">
                  <c:v>21.954407079999999</c:v>
                </c:pt>
                <c:pt idx="155">
                  <c:v>22.867756180000001</c:v>
                </c:pt>
                <c:pt idx="156">
                  <c:v>22.221688709999999</c:v>
                </c:pt>
                <c:pt idx="157">
                  <c:v>22.788434559999999</c:v>
                </c:pt>
                <c:pt idx="158">
                  <c:v>21.138286570000002</c:v>
                </c:pt>
                <c:pt idx="159">
                  <c:v>21.54321818</c:v>
                </c:pt>
                <c:pt idx="160">
                  <c:v>21.27435771</c:v>
                </c:pt>
                <c:pt idx="161">
                  <c:v>21.960433810000001</c:v>
                </c:pt>
                <c:pt idx="162">
                  <c:v>21.561448240000001</c:v>
                </c:pt>
                <c:pt idx="163">
                  <c:v>25.279211759999999</c:v>
                </c:pt>
                <c:pt idx="164">
                  <c:v>20.567858789999999</c:v>
                </c:pt>
                <c:pt idx="165">
                  <c:v>22.85674212</c:v>
                </c:pt>
                <c:pt idx="166">
                  <c:v>21.832652920000001</c:v>
                </c:pt>
                <c:pt idx="167">
                  <c:v>21.84808507</c:v>
                </c:pt>
                <c:pt idx="168">
                  <c:v>21.656747599999999</c:v>
                </c:pt>
                <c:pt idx="169">
                  <c:v>24.389299789999999</c:v>
                </c:pt>
                <c:pt idx="170">
                  <c:v>22.040475659999998</c:v>
                </c:pt>
                <c:pt idx="171">
                  <c:v>21.58644447</c:v>
                </c:pt>
                <c:pt idx="172">
                  <c:v>23.094533349999999</c:v>
                </c:pt>
                <c:pt idx="173">
                  <c:v>20.896424320000001</c:v>
                </c:pt>
                <c:pt idx="174">
                  <c:v>21.274704209999999</c:v>
                </c:pt>
                <c:pt idx="175">
                  <c:v>20.55606087</c:v>
                </c:pt>
                <c:pt idx="176">
                  <c:v>20.413381619999999</c:v>
                </c:pt>
                <c:pt idx="177">
                  <c:v>24.219990020000001</c:v>
                </c:pt>
                <c:pt idx="178">
                  <c:v>20.071047199999999</c:v>
                </c:pt>
                <c:pt idx="179">
                  <c:v>24.69729289</c:v>
                </c:pt>
                <c:pt idx="180">
                  <c:v>20.65323205</c:v>
                </c:pt>
                <c:pt idx="181">
                  <c:v>20.911545669999999</c:v>
                </c:pt>
                <c:pt idx="182">
                  <c:v>20.190892890000001</c:v>
                </c:pt>
                <c:pt idx="183">
                  <c:v>20.938609759999999</c:v>
                </c:pt>
                <c:pt idx="184">
                  <c:v>24.517044689999999</c:v>
                </c:pt>
                <c:pt idx="185">
                  <c:v>25.031223099999998</c:v>
                </c:pt>
                <c:pt idx="186">
                  <c:v>21.326857409999999</c:v>
                </c:pt>
                <c:pt idx="187">
                  <c:v>19.40177293</c:v>
                </c:pt>
                <c:pt idx="188">
                  <c:v>22.374092359999999</c:v>
                </c:pt>
                <c:pt idx="189">
                  <c:v>21.385233110000001</c:v>
                </c:pt>
                <c:pt idx="190">
                  <c:v>20.64569496</c:v>
                </c:pt>
                <c:pt idx="191">
                  <c:v>20.93393245</c:v>
                </c:pt>
                <c:pt idx="192">
                  <c:v>21.5776811</c:v>
                </c:pt>
                <c:pt idx="193">
                  <c:v>21.281987600000001</c:v>
                </c:pt>
                <c:pt idx="194">
                  <c:v>20.458395500000002</c:v>
                </c:pt>
                <c:pt idx="195">
                  <c:v>21.384617680000002</c:v>
                </c:pt>
                <c:pt idx="196">
                  <c:v>21.349582949999999</c:v>
                </c:pt>
                <c:pt idx="197">
                  <c:v>22.511896</c:v>
                </c:pt>
                <c:pt idx="198">
                  <c:v>21.544117450000002</c:v>
                </c:pt>
                <c:pt idx="199">
                  <c:v>20.68437844</c:v>
                </c:pt>
                <c:pt idx="200">
                  <c:v>22.929351539999999</c:v>
                </c:pt>
                <c:pt idx="201">
                  <c:v>21.337224590000002</c:v>
                </c:pt>
                <c:pt idx="202">
                  <c:v>24.664219460000002</c:v>
                </c:pt>
                <c:pt idx="203">
                  <c:v>21.49759396</c:v>
                </c:pt>
                <c:pt idx="204">
                  <c:v>20.386229660000001</c:v>
                </c:pt>
                <c:pt idx="205">
                  <c:v>20.518840959999999</c:v>
                </c:pt>
                <c:pt idx="206">
                  <c:v>22.443751750000001</c:v>
                </c:pt>
                <c:pt idx="207">
                  <c:v>22.651816140000001</c:v>
                </c:pt>
                <c:pt idx="208">
                  <c:v>22.281033910000001</c:v>
                </c:pt>
                <c:pt idx="209">
                  <c:v>21.522542210000001</c:v>
                </c:pt>
                <c:pt idx="210">
                  <c:v>20.85591062</c:v>
                </c:pt>
                <c:pt idx="211">
                  <c:v>20.84407114</c:v>
                </c:pt>
                <c:pt idx="212">
                  <c:v>22.108668120000001</c:v>
                </c:pt>
                <c:pt idx="213">
                  <c:v>20.768010440000001</c:v>
                </c:pt>
                <c:pt idx="214">
                  <c:v>20.51198033</c:v>
                </c:pt>
                <c:pt idx="215">
                  <c:v>21.2481121</c:v>
                </c:pt>
                <c:pt idx="216">
                  <c:v>20.92678789</c:v>
                </c:pt>
                <c:pt idx="217">
                  <c:v>23.965028010000001</c:v>
                </c:pt>
                <c:pt idx="218">
                  <c:v>20.355905289999999</c:v>
                </c:pt>
                <c:pt idx="219">
                  <c:v>20.812425229999999</c:v>
                </c:pt>
                <c:pt idx="220">
                  <c:v>21.026243569999998</c:v>
                </c:pt>
                <c:pt idx="221">
                  <c:v>20.274677950000001</c:v>
                </c:pt>
                <c:pt idx="222">
                  <c:v>20.205624579999999</c:v>
                </c:pt>
                <c:pt idx="223">
                  <c:v>19.99368759</c:v>
                </c:pt>
                <c:pt idx="224">
                  <c:v>22.317477050000001</c:v>
                </c:pt>
                <c:pt idx="225">
                  <c:v>23.664118089999999</c:v>
                </c:pt>
                <c:pt idx="226">
                  <c:v>21.103174899999999</c:v>
                </c:pt>
                <c:pt idx="227">
                  <c:v>20.695206249999998</c:v>
                </c:pt>
                <c:pt idx="228">
                  <c:v>22.499534440000001</c:v>
                </c:pt>
                <c:pt idx="229">
                  <c:v>22.470785750000001</c:v>
                </c:pt>
                <c:pt idx="230">
                  <c:v>20.385574399999999</c:v>
                </c:pt>
                <c:pt idx="231">
                  <c:v>22.692532969999998</c:v>
                </c:pt>
                <c:pt idx="232">
                  <c:v>22.51640708</c:v>
                </c:pt>
                <c:pt idx="233">
                  <c:v>22.551143849999999</c:v>
                </c:pt>
                <c:pt idx="234">
                  <c:v>20.979786239999999</c:v>
                </c:pt>
                <c:pt idx="235">
                  <c:v>20.60494533</c:v>
                </c:pt>
                <c:pt idx="236">
                  <c:v>22.50997868</c:v>
                </c:pt>
                <c:pt idx="237">
                  <c:v>22.575170109999998</c:v>
                </c:pt>
                <c:pt idx="238">
                  <c:v>21.707154509999999</c:v>
                </c:pt>
                <c:pt idx="239">
                  <c:v>23.527112410000001</c:v>
                </c:pt>
                <c:pt idx="240">
                  <c:v>21.14788227</c:v>
                </c:pt>
                <c:pt idx="241">
                  <c:v>20.73369151</c:v>
                </c:pt>
                <c:pt idx="242">
                  <c:v>25.208443819999999</c:v>
                </c:pt>
                <c:pt idx="243">
                  <c:v>21.13273633</c:v>
                </c:pt>
                <c:pt idx="244">
                  <c:v>19.481484559999998</c:v>
                </c:pt>
                <c:pt idx="245">
                  <c:v>24.379153599999999</c:v>
                </c:pt>
                <c:pt idx="246">
                  <c:v>20.348346899999999</c:v>
                </c:pt>
                <c:pt idx="247">
                  <c:v>23.658123620000001</c:v>
                </c:pt>
                <c:pt idx="248">
                  <c:v>20.353142030000001</c:v>
                </c:pt>
                <c:pt idx="249">
                  <c:v>21.473329159999999</c:v>
                </c:pt>
                <c:pt idx="250">
                  <c:v>19.420979760000002</c:v>
                </c:pt>
                <c:pt idx="251">
                  <c:v>25.067495579999999</c:v>
                </c:pt>
                <c:pt idx="252">
                  <c:v>21.02143259</c:v>
                </c:pt>
                <c:pt idx="253">
                  <c:v>20.739533949999998</c:v>
                </c:pt>
                <c:pt idx="254">
                  <c:v>22.48505639</c:v>
                </c:pt>
                <c:pt idx="255">
                  <c:v>20.262278259999999</c:v>
                </c:pt>
                <c:pt idx="256">
                  <c:v>20.35113656</c:v>
                </c:pt>
                <c:pt idx="257">
                  <c:v>20.19491588</c:v>
                </c:pt>
                <c:pt idx="258">
                  <c:v>25.083370410000001</c:v>
                </c:pt>
                <c:pt idx="259">
                  <c:v>20.52155488</c:v>
                </c:pt>
                <c:pt idx="260">
                  <c:v>20.244874530000001</c:v>
                </c:pt>
                <c:pt idx="261">
                  <c:v>21.441630700000001</c:v>
                </c:pt>
                <c:pt idx="262">
                  <c:v>19.494335589999999</c:v>
                </c:pt>
                <c:pt idx="263">
                  <c:v>21.670872360000001</c:v>
                </c:pt>
                <c:pt idx="264">
                  <c:v>19.886810329999999</c:v>
                </c:pt>
                <c:pt idx="265">
                  <c:v>19.680982570000001</c:v>
                </c:pt>
                <c:pt idx="266">
                  <c:v>25.0836048</c:v>
                </c:pt>
                <c:pt idx="267">
                  <c:v>19.085460309999998</c:v>
                </c:pt>
                <c:pt idx="268">
                  <c:v>20.59772778</c:v>
                </c:pt>
                <c:pt idx="269">
                  <c:v>20.794978029999999</c:v>
                </c:pt>
                <c:pt idx="270">
                  <c:v>20.97156107</c:v>
                </c:pt>
                <c:pt idx="271">
                  <c:v>20.29564491</c:v>
                </c:pt>
                <c:pt idx="272">
                  <c:v>20.473146150000002</c:v>
                </c:pt>
                <c:pt idx="273">
                  <c:v>19.16010137</c:v>
                </c:pt>
                <c:pt idx="274">
                  <c:v>20.366366939999999</c:v>
                </c:pt>
                <c:pt idx="275">
                  <c:v>20.711606159999999</c:v>
                </c:pt>
                <c:pt idx="276">
                  <c:v>19.275789280000001</c:v>
                </c:pt>
                <c:pt idx="277">
                  <c:v>20.13506413</c:v>
                </c:pt>
                <c:pt idx="278">
                  <c:v>19.9887108</c:v>
                </c:pt>
                <c:pt idx="279">
                  <c:v>19.78917998</c:v>
                </c:pt>
                <c:pt idx="280">
                  <c:v>19.455347809999999</c:v>
                </c:pt>
                <c:pt idx="281">
                  <c:v>19.77766506</c:v>
                </c:pt>
                <c:pt idx="282">
                  <c:v>24.239186109999999</c:v>
                </c:pt>
                <c:pt idx="283">
                  <c:v>20.105439279999999</c:v>
                </c:pt>
                <c:pt idx="284">
                  <c:v>20.813945390000001</c:v>
                </c:pt>
                <c:pt idx="285">
                  <c:v>19.204309599999998</c:v>
                </c:pt>
                <c:pt idx="286">
                  <c:v>24.7378593</c:v>
                </c:pt>
                <c:pt idx="287">
                  <c:v>20.065205410000001</c:v>
                </c:pt>
                <c:pt idx="288">
                  <c:v>22.906487890000001</c:v>
                </c:pt>
                <c:pt idx="289">
                  <c:v>19.47349912</c:v>
                </c:pt>
                <c:pt idx="290">
                  <c:v>20.96352048</c:v>
                </c:pt>
                <c:pt idx="291">
                  <c:v>19.186802310000001</c:v>
                </c:pt>
                <c:pt idx="292">
                  <c:v>24.920579310000001</c:v>
                </c:pt>
                <c:pt idx="293">
                  <c:v>19.56624395</c:v>
                </c:pt>
                <c:pt idx="294">
                  <c:v>20.56227303</c:v>
                </c:pt>
                <c:pt idx="295">
                  <c:v>24.524799380000001</c:v>
                </c:pt>
                <c:pt idx="296">
                  <c:v>20.56573886</c:v>
                </c:pt>
                <c:pt idx="297">
                  <c:v>24.31372404</c:v>
                </c:pt>
                <c:pt idx="298">
                  <c:v>22.104817239999999</c:v>
                </c:pt>
                <c:pt idx="299">
                  <c:v>20.155696160000002</c:v>
                </c:pt>
                <c:pt idx="300">
                  <c:v>23.38081056</c:v>
                </c:pt>
                <c:pt idx="301">
                  <c:v>21.510688900000002</c:v>
                </c:pt>
                <c:pt idx="302">
                  <c:v>24.85089632</c:v>
                </c:pt>
                <c:pt idx="303">
                  <c:v>21.265584480000001</c:v>
                </c:pt>
                <c:pt idx="304">
                  <c:v>22.036794350000001</c:v>
                </c:pt>
                <c:pt idx="305">
                  <c:v>20.767200890000002</c:v>
                </c:pt>
                <c:pt idx="306">
                  <c:v>20.248672920000001</c:v>
                </c:pt>
                <c:pt idx="307">
                  <c:v>23.362825740000002</c:v>
                </c:pt>
                <c:pt idx="308">
                  <c:v>24.6305136</c:v>
                </c:pt>
                <c:pt idx="309">
                  <c:v>20.00087572</c:v>
                </c:pt>
                <c:pt idx="310">
                  <c:v>20.45206494</c:v>
                </c:pt>
                <c:pt idx="311">
                  <c:v>20.0991888</c:v>
                </c:pt>
                <c:pt idx="312">
                  <c:v>19.580827029999998</c:v>
                </c:pt>
                <c:pt idx="313">
                  <c:v>20.481168799999999</c:v>
                </c:pt>
                <c:pt idx="314">
                  <c:v>20.277402339999998</c:v>
                </c:pt>
                <c:pt idx="315">
                  <c:v>19.02136209</c:v>
                </c:pt>
                <c:pt idx="316">
                  <c:v>20.146039380000001</c:v>
                </c:pt>
                <c:pt idx="317">
                  <c:v>22.765907519999999</c:v>
                </c:pt>
                <c:pt idx="318">
                  <c:v>19.700815760000001</c:v>
                </c:pt>
                <c:pt idx="319">
                  <c:v>20.45119223</c:v>
                </c:pt>
                <c:pt idx="320">
                  <c:v>20.187959289999998</c:v>
                </c:pt>
                <c:pt idx="321">
                  <c:v>20.2011371</c:v>
                </c:pt>
                <c:pt idx="322">
                  <c:v>20.504268270000001</c:v>
                </c:pt>
                <c:pt idx="323">
                  <c:v>24.029118759999999</c:v>
                </c:pt>
                <c:pt idx="324">
                  <c:v>19.71153472</c:v>
                </c:pt>
                <c:pt idx="325">
                  <c:v>24.37641854</c:v>
                </c:pt>
                <c:pt idx="326">
                  <c:v>23.294476459999998</c:v>
                </c:pt>
                <c:pt idx="327">
                  <c:v>20.252716660000001</c:v>
                </c:pt>
                <c:pt idx="328">
                  <c:v>19.336969140000001</c:v>
                </c:pt>
                <c:pt idx="329">
                  <c:v>23.32905384</c:v>
                </c:pt>
                <c:pt idx="330">
                  <c:v>19.53775933</c:v>
                </c:pt>
                <c:pt idx="331">
                  <c:v>20.177113609999999</c:v>
                </c:pt>
                <c:pt idx="332">
                  <c:v>18.757009570000001</c:v>
                </c:pt>
                <c:pt idx="333">
                  <c:v>21.974796080000001</c:v>
                </c:pt>
                <c:pt idx="334">
                  <c:v>18.90836839</c:v>
                </c:pt>
                <c:pt idx="335">
                  <c:v>20.184999049999998</c:v>
                </c:pt>
                <c:pt idx="336">
                  <c:v>19.85957646</c:v>
                </c:pt>
                <c:pt idx="337">
                  <c:v>20.815248560000001</c:v>
                </c:pt>
                <c:pt idx="338">
                  <c:v>20.300743140000002</c:v>
                </c:pt>
                <c:pt idx="339">
                  <c:v>22.924182510000001</c:v>
                </c:pt>
                <c:pt idx="340">
                  <c:v>19.092233759999999</c:v>
                </c:pt>
                <c:pt idx="341">
                  <c:v>19.866441609999999</c:v>
                </c:pt>
                <c:pt idx="342">
                  <c:v>22.621836080000001</c:v>
                </c:pt>
                <c:pt idx="343">
                  <c:v>20.575703489999999</c:v>
                </c:pt>
                <c:pt idx="344">
                  <c:v>19.42593012</c:v>
                </c:pt>
                <c:pt idx="345">
                  <c:v>18.84484995</c:v>
                </c:pt>
                <c:pt idx="346">
                  <c:v>18.837223420000001</c:v>
                </c:pt>
                <c:pt idx="347">
                  <c:v>18.829977249999999</c:v>
                </c:pt>
                <c:pt idx="348">
                  <c:v>20.23517167</c:v>
                </c:pt>
                <c:pt idx="349">
                  <c:v>20.478509389999999</c:v>
                </c:pt>
                <c:pt idx="350">
                  <c:v>21.09142903</c:v>
                </c:pt>
                <c:pt idx="351">
                  <c:v>18.917549650000002</c:v>
                </c:pt>
                <c:pt idx="352">
                  <c:v>19.33070773</c:v>
                </c:pt>
                <c:pt idx="353">
                  <c:v>18.306410719999999</c:v>
                </c:pt>
                <c:pt idx="354">
                  <c:v>24.486106929999998</c:v>
                </c:pt>
                <c:pt idx="355">
                  <c:v>19.49756013</c:v>
                </c:pt>
                <c:pt idx="356">
                  <c:v>23.21148522</c:v>
                </c:pt>
                <c:pt idx="357">
                  <c:v>21.969054280000002</c:v>
                </c:pt>
                <c:pt idx="358">
                  <c:v>19.468649790000001</c:v>
                </c:pt>
                <c:pt idx="359">
                  <c:v>22.49054289</c:v>
                </c:pt>
                <c:pt idx="360">
                  <c:v>20.092276600000002</c:v>
                </c:pt>
                <c:pt idx="361">
                  <c:v>21.856854989999999</c:v>
                </c:pt>
                <c:pt idx="362">
                  <c:v>19.433534689999998</c:v>
                </c:pt>
                <c:pt idx="363">
                  <c:v>18.786844720000001</c:v>
                </c:pt>
                <c:pt idx="364">
                  <c:v>19.52559574</c:v>
                </c:pt>
                <c:pt idx="365">
                  <c:v>20.039341270000001</c:v>
                </c:pt>
                <c:pt idx="366">
                  <c:v>20.207307799999999</c:v>
                </c:pt>
                <c:pt idx="367">
                  <c:v>23.442997590000001</c:v>
                </c:pt>
                <c:pt idx="368">
                  <c:v>20.441616620000001</c:v>
                </c:pt>
                <c:pt idx="369">
                  <c:v>23.37012051</c:v>
                </c:pt>
                <c:pt idx="370">
                  <c:v>19.32627209</c:v>
                </c:pt>
                <c:pt idx="371">
                  <c:v>19.719274710000001</c:v>
                </c:pt>
                <c:pt idx="372">
                  <c:v>23.191834369999999</c:v>
                </c:pt>
                <c:pt idx="373">
                  <c:v>23.586966969999999</c:v>
                </c:pt>
                <c:pt idx="374">
                  <c:v>20.90744677</c:v>
                </c:pt>
                <c:pt idx="375">
                  <c:v>19.38879901</c:v>
                </c:pt>
                <c:pt idx="376">
                  <c:v>18.673679060000001</c:v>
                </c:pt>
                <c:pt idx="377">
                  <c:v>23.23720685</c:v>
                </c:pt>
                <c:pt idx="378">
                  <c:v>19.795657540000001</c:v>
                </c:pt>
                <c:pt idx="379">
                  <c:v>19.617237169999999</c:v>
                </c:pt>
                <c:pt idx="380">
                  <c:v>19.458030040000001</c:v>
                </c:pt>
                <c:pt idx="381">
                  <c:v>19.26563852</c:v>
                </c:pt>
                <c:pt idx="382">
                  <c:v>20.775364400000001</c:v>
                </c:pt>
                <c:pt idx="383">
                  <c:v>19.904193209999999</c:v>
                </c:pt>
                <c:pt idx="384">
                  <c:v>19.412248519999999</c:v>
                </c:pt>
                <c:pt idx="385">
                  <c:v>22.290433109999999</c:v>
                </c:pt>
                <c:pt idx="386">
                  <c:v>19.68022319</c:v>
                </c:pt>
                <c:pt idx="387">
                  <c:v>20.14323164</c:v>
                </c:pt>
                <c:pt idx="388">
                  <c:v>22.395256060000001</c:v>
                </c:pt>
                <c:pt idx="389">
                  <c:v>20.717301209999999</c:v>
                </c:pt>
                <c:pt idx="390">
                  <c:v>22.072136629999999</c:v>
                </c:pt>
                <c:pt idx="391">
                  <c:v>19.435866310000002</c:v>
                </c:pt>
                <c:pt idx="392">
                  <c:v>19.749004230000001</c:v>
                </c:pt>
                <c:pt idx="393">
                  <c:v>20.03338785</c:v>
                </c:pt>
                <c:pt idx="394">
                  <c:v>19.283620160000002</c:v>
                </c:pt>
                <c:pt idx="395">
                  <c:v>19.738106519999999</c:v>
                </c:pt>
                <c:pt idx="396">
                  <c:v>19.338476159999999</c:v>
                </c:pt>
                <c:pt idx="397">
                  <c:v>17.942645899999999</c:v>
                </c:pt>
                <c:pt idx="398">
                  <c:v>20.658803679999998</c:v>
                </c:pt>
                <c:pt idx="399">
                  <c:v>20.371866130000001</c:v>
                </c:pt>
                <c:pt idx="400">
                  <c:v>19.585917009999999</c:v>
                </c:pt>
                <c:pt idx="401">
                  <c:v>20.37919642</c:v>
                </c:pt>
                <c:pt idx="402">
                  <c:v>18.892964599999999</c:v>
                </c:pt>
                <c:pt idx="403">
                  <c:v>19.571735060000002</c:v>
                </c:pt>
                <c:pt idx="404">
                  <c:v>18.585610559999999</c:v>
                </c:pt>
                <c:pt idx="405">
                  <c:v>19.188101369999998</c:v>
                </c:pt>
                <c:pt idx="406">
                  <c:v>22.834501249999999</c:v>
                </c:pt>
                <c:pt idx="407">
                  <c:v>18.508586650000002</c:v>
                </c:pt>
                <c:pt idx="408">
                  <c:v>17.693811090000001</c:v>
                </c:pt>
                <c:pt idx="409">
                  <c:v>19.7375218</c:v>
                </c:pt>
                <c:pt idx="410">
                  <c:v>21.464939000000001</c:v>
                </c:pt>
                <c:pt idx="411">
                  <c:v>22.660976829999999</c:v>
                </c:pt>
                <c:pt idx="412">
                  <c:v>18.162423279999999</c:v>
                </c:pt>
                <c:pt idx="413">
                  <c:v>22.215195019999999</c:v>
                </c:pt>
                <c:pt idx="414">
                  <c:v>21.666423250000001</c:v>
                </c:pt>
                <c:pt idx="415">
                  <c:v>19.864190650000001</c:v>
                </c:pt>
                <c:pt idx="416">
                  <c:v>21.824036410000001</c:v>
                </c:pt>
                <c:pt idx="417">
                  <c:v>23.05410204</c:v>
                </c:pt>
                <c:pt idx="418">
                  <c:v>21.599261290000001</c:v>
                </c:pt>
                <c:pt idx="419">
                  <c:v>21.708878290000001</c:v>
                </c:pt>
                <c:pt idx="420">
                  <c:v>20.099145490000002</c:v>
                </c:pt>
                <c:pt idx="421">
                  <c:v>20.046245769999999</c:v>
                </c:pt>
                <c:pt idx="422">
                  <c:v>22.063476640000001</c:v>
                </c:pt>
                <c:pt idx="423">
                  <c:v>22.145248550000002</c:v>
                </c:pt>
                <c:pt idx="424">
                  <c:v>20.514223229999999</c:v>
                </c:pt>
                <c:pt idx="425">
                  <c:v>20.391412259999999</c:v>
                </c:pt>
                <c:pt idx="426">
                  <c:v>21.903278400000001</c:v>
                </c:pt>
                <c:pt idx="427">
                  <c:v>22.864759939999999</c:v>
                </c:pt>
                <c:pt idx="428">
                  <c:v>19.937548679999999</c:v>
                </c:pt>
                <c:pt idx="429">
                  <c:v>18.11642986</c:v>
                </c:pt>
                <c:pt idx="430">
                  <c:v>19.36805507</c:v>
                </c:pt>
                <c:pt idx="431">
                  <c:v>19.775220900000001</c:v>
                </c:pt>
                <c:pt idx="432">
                  <c:v>22.648955300000001</c:v>
                </c:pt>
                <c:pt idx="433">
                  <c:v>20.207589259999999</c:v>
                </c:pt>
                <c:pt idx="434">
                  <c:v>19.802969170000001</c:v>
                </c:pt>
                <c:pt idx="435">
                  <c:v>20.521924330000001</c:v>
                </c:pt>
                <c:pt idx="436">
                  <c:v>19.765527429999999</c:v>
                </c:pt>
                <c:pt idx="437">
                  <c:v>19.427352670000001</c:v>
                </c:pt>
                <c:pt idx="438">
                  <c:v>20.446263649999999</c:v>
                </c:pt>
                <c:pt idx="439">
                  <c:v>22.721199980000002</c:v>
                </c:pt>
                <c:pt idx="440">
                  <c:v>19.14334908</c:v>
                </c:pt>
                <c:pt idx="441">
                  <c:v>18.347810880000001</c:v>
                </c:pt>
                <c:pt idx="442">
                  <c:v>19.054914790000002</c:v>
                </c:pt>
                <c:pt idx="443">
                  <c:v>19.49333854</c:v>
                </c:pt>
                <c:pt idx="444">
                  <c:v>18.838800729999999</c:v>
                </c:pt>
                <c:pt idx="445">
                  <c:v>22.09693716</c:v>
                </c:pt>
                <c:pt idx="446">
                  <c:v>19.17123685</c:v>
                </c:pt>
                <c:pt idx="447">
                  <c:v>22.098318580000001</c:v>
                </c:pt>
                <c:pt idx="448">
                  <c:v>21.832971270000002</c:v>
                </c:pt>
                <c:pt idx="449">
                  <c:v>24.010508399999999</c:v>
                </c:pt>
                <c:pt idx="450">
                  <c:v>22.582409739999999</c:v>
                </c:pt>
                <c:pt idx="451">
                  <c:v>19.81600156</c:v>
                </c:pt>
                <c:pt idx="452">
                  <c:v>20.194038320000001</c:v>
                </c:pt>
                <c:pt idx="453">
                  <c:v>20.144007770000002</c:v>
                </c:pt>
                <c:pt idx="454">
                  <c:v>19.117738710000001</c:v>
                </c:pt>
                <c:pt idx="455">
                  <c:v>19.44042889</c:v>
                </c:pt>
                <c:pt idx="456">
                  <c:v>20.310780650000002</c:v>
                </c:pt>
                <c:pt idx="457">
                  <c:v>19.91065888</c:v>
                </c:pt>
                <c:pt idx="458">
                  <c:v>19.445591</c:v>
                </c:pt>
                <c:pt idx="459">
                  <c:v>20.104209059999999</c:v>
                </c:pt>
                <c:pt idx="460">
                  <c:v>21.692889579999999</c:v>
                </c:pt>
                <c:pt idx="461">
                  <c:v>18.236154920000001</c:v>
                </c:pt>
                <c:pt idx="462">
                  <c:v>19.621457719999999</c:v>
                </c:pt>
                <c:pt idx="463">
                  <c:v>22.910018059999999</c:v>
                </c:pt>
                <c:pt idx="464">
                  <c:v>19.062125730000002</c:v>
                </c:pt>
                <c:pt idx="465">
                  <c:v>22.521885560000001</c:v>
                </c:pt>
                <c:pt idx="466">
                  <c:v>20.057068430000001</c:v>
                </c:pt>
                <c:pt idx="467">
                  <c:v>23.929539129999998</c:v>
                </c:pt>
                <c:pt idx="468">
                  <c:v>19.71599896</c:v>
                </c:pt>
                <c:pt idx="469">
                  <c:v>18.80663758</c:v>
                </c:pt>
                <c:pt idx="470">
                  <c:v>19.54497319</c:v>
                </c:pt>
                <c:pt idx="471">
                  <c:v>19.611123339999999</c:v>
                </c:pt>
                <c:pt idx="472">
                  <c:v>18.1029315</c:v>
                </c:pt>
                <c:pt idx="473">
                  <c:v>20.261239669999998</c:v>
                </c:pt>
                <c:pt idx="474">
                  <c:v>21.714907329999999</c:v>
                </c:pt>
                <c:pt idx="475">
                  <c:v>21.770015449999999</c:v>
                </c:pt>
                <c:pt idx="476">
                  <c:v>19.761736110000001</c:v>
                </c:pt>
                <c:pt idx="477">
                  <c:v>19.088265839999998</c:v>
                </c:pt>
                <c:pt idx="478">
                  <c:v>18.42090352</c:v>
                </c:pt>
                <c:pt idx="479">
                  <c:v>18.535606619999999</c:v>
                </c:pt>
                <c:pt idx="480">
                  <c:v>22.12859817</c:v>
                </c:pt>
                <c:pt idx="481">
                  <c:v>19.11444539</c:v>
                </c:pt>
                <c:pt idx="482">
                  <c:v>18.691271690000001</c:v>
                </c:pt>
                <c:pt idx="483">
                  <c:v>20.060070759999999</c:v>
                </c:pt>
                <c:pt idx="484">
                  <c:v>22.511157270000002</c:v>
                </c:pt>
                <c:pt idx="485">
                  <c:v>22.146442130000001</c:v>
                </c:pt>
                <c:pt idx="486">
                  <c:v>19.278735430000001</c:v>
                </c:pt>
                <c:pt idx="487">
                  <c:v>21.79407325</c:v>
                </c:pt>
                <c:pt idx="488">
                  <c:v>19.207579089999999</c:v>
                </c:pt>
                <c:pt idx="489">
                  <c:v>22.581582520000001</c:v>
                </c:pt>
                <c:pt idx="490">
                  <c:v>22.156810400000001</c:v>
                </c:pt>
                <c:pt idx="491">
                  <c:v>21.524528020000002</c:v>
                </c:pt>
                <c:pt idx="492">
                  <c:v>18.969821979999999</c:v>
                </c:pt>
                <c:pt idx="493">
                  <c:v>18.382417539999999</c:v>
                </c:pt>
                <c:pt idx="494">
                  <c:v>19.47679604</c:v>
                </c:pt>
                <c:pt idx="495">
                  <c:v>18.758165429999998</c:v>
                </c:pt>
                <c:pt idx="496">
                  <c:v>19.5444739</c:v>
                </c:pt>
                <c:pt idx="497">
                  <c:v>21.82042504</c:v>
                </c:pt>
                <c:pt idx="498">
                  <c:v>22.651586600000002</c:v>
                </c:pt>
                <c:pt idx="499">
                  <c:v>21.591312769999998</c:v>
                </c:pt>
                <c:pt idx="500">
                  <c:v>19.758522809999999</c:v>
                </c:pt>
                <c:pt idx="501">
                  <c:v>18.069956510000001</c:v>
                </c:pt>
                <c:pt idx="502">
                  <c:v>18.7533329</c:v>
                </c:pt>
                <c:pt idx="503">
                  <c:v>21.48762314</c:v>
                </c:pt>
                <c:pt idx="504">
                  <c:v>19.408461599999999</c:v>
                </c:pt>
                <c:pt idx="505">
                  <c:v>21.517460620000001</c:v>
                </c:pt>
                <c:pt idx="506">
                  <c:v>20.209758279999999</c:v>
                </c:pt>
                <c:pt idx="507">
                  <c:v>19.476456670000001</c:v>
                </c:pt>
                <c:pt idx="508">
                  <c:v>18.806246089999998</c:v>
                </c:pt>
                <c:pt idx="509">
                  <c:v>19.13052175</c:v>
                </c:pt>
                <c:pt idx="510">
                  <c:v>18.538202890000001</c:v>
                </c:pt>
                <c:pt idx="511">
                  <c:v>19.945359669999998</c:v>
                </c:pt>
                <c:pt idx="512">
                  <c:v>22.202314059999999</c:v>
                </c:pt>
                <c:pt idx="513">
                  <c:v>19.407837199999999</c:v>
                </c:pt>
                <c:pt idx="514">
                  <c:v>21.855346430000001</c:v>
                </c:pt>
                <c:pt idx="515">
                  <c:v>20.23595225</c:v>
                </c:pt>
                <c:pt idx="516">
                  <c:v>19.533374510000002</c:v>
                </c:pt>
                <c:pt idx="517">
                  <c:v>18.658631639999999</c:v>
                </c:pt>
                <c:pt idx="518">
                  <c:v>20.028504139999999</c:v>
                </c:pt>
                <c:pt idx="519">
                  <c:v>18.082478299999998</c:v>
                </c:pt>
                <c:pt idx="520">
                  <c:v>19.16090749</c:v>
                </c:pt>
                <c:pt idx="521">
                  <c:v>19.112656520000002</c:v>
                </c:pt>
                <c:pt idx="522">
                  <c:v>20.094998530000002</c:v>
                </c:pt>
                <c:pt idx="523">
                  <c:v>19.314790009999999</c:v>
                </c:pt>
                <c:pt idx="524">
                  <c:v>19.481546890000001</c:v>
                </c:pt>
                <c:pt idx="525">
                  <c:v>19.679662539999999</c:v>
                </c:pt>
                <c:pt idx="526">
                  <c:v>21.677107960000001</c:v>
                </c:pt>
                <c:pt idx="527">
                  <c:v>21.699221990000002</c:v>
                </c:pt>
                <c:pt idx="528">
                  <c:v>19.355632709999998</c:v>
                </c:pt>
                <c:pt idx="529">
                  <c:v>19.397935109999999</c:v>
                </c:pt>
                <c:pt idx="530">
                  <c:v>23.57263639</c:v>
                </c:pt>
                <c:pt idx="531">
                  <c:v>19.964034649999999</c:v>
                </c:pt>
                <c:pt idx="532">
                  <c:v>22.11774436</c:v>
                </c:pt>
                <c:pt idx="533">
                  <c:v>20.288184350000002</c:v>
                </c:pt>
                <c:pt idx="534">
                  <c:v>21.321406060000001</c:v>
                </c:pt>
                <c:pt idx="535">
                  <c:v>22.841918769999999</c:v>
                </c:pt>
                <c:pt idx="536">
                  <c:v>18.81306331</c:v>
                </c:pt>
                <c:pt idx="537">
                  <c:v>20.122935729999998</c:v>
                </c:pt>
                <c:pt idx="538">
                  <c:v>20.251134100000002</c:v>
                </c:pt>
                <c:pt idx="539">
                  <c:v>21.877160279999998</c:v>
                </c:pt>
                <c:pt idx="540">
                  <c:v>19.39593747</c:v>
                </c:pt>
                <c:pt idx="541">
                  <c:v>19.915322530000001</c:v>
                </c:pt>
                <c:pt idx="542">
                  <c:v>22.51861384</c:v>
                </c:pt>
                <c:pt idx="543">
                  <c:v>21.546463660000001</c:v>
                </c:pt>
                <c:pt idx="544">
                  <c:v>18.303893810000002</c:v>
                </c:pt>
                <c:pt idx="545">
                  <c:v>19.873497459999999</c:v>
                </c:pt>
                <c:pt idx="546">
                  <c:v>20.03968944</c:v>
                </c:pt>
                <c:pt idx="547">
                  <c:v>23.726091050000001</c:v>
                </c:pt>
                <c:pt idx="548">
                  <c:v>20.176063020000001</c:v>
                </c:pt>
                <c:pt idx="549">
                  <c:v>18.767024150000001</c:v>
                </c:pt>
                <c:pt idx="550">
                  <c:v>21.630315419999999</c:v>
                </c:pt>
                <c:pt idx="551">
                  <c:v>20.183564329999999</c:v>
                </c:pt>
                <c:pt idx="552">
                  <c:v>18.112402070000002</c:v>
                </c:pt>
                <c:pt idx="553">
                  <c:v>19.966011980000001</c:v>
                </c:pt>
                <c:pt idx="554">
                  <c:v>19.235489319999999</c:v>
                </c:pt>
                <c:pt idx="555">
                  <c:v>18.725915189999998</c:v>
                </c:pt>
                <c:pt idx="556">
                  <c:v>19.32269106</c:v>
                </c:pt>
                <c:pt idx="557">
                  <c:v>22.72034708</c:v>
                </c:pt>
                <c:pt idx="558">
                  <c:v>20.13687023</c:v>
                </c:pt>
                <c:pt idx="559">
                  <c:v>18.268332789999999</c:v>
                </c:pt>
                <c:pt idx="560">
                  <c:v>19.121402119999999</c:v>
                </c:pt>
                <c:pt idx="561">
                  <c:v>18.7676877</c:v>
                </c:pt>
                <c:pt idx="562">
                  <c:v>18.030422810000001</c:v>
                </c:pt>
                <c:pt idx="563">
                  <c:v>18.367445660000001</c:v>
                </c:pt>
                <c:pt idx="564">
                  <c:v>21.483620429999998</c:v>
                </c:pt>
                <c:pt idx="565">
                  <c:v>19.345819840000001</c:v>
                </c:pt>
                <c:pt idx="566">
                  <c:v>21.975063899999999</c:v>
                </c:pt>
                <c:pt idx="567">
                  <c:v>18.15593599</c:v>
                </c:pt>
                <c:pt idx="568">
                  <c:v>21.994379049999999</c:v>
                </c:pt>
                <c:pt idx="569">
                  <c:v>19.183926339999999</c:v>
                </c:pt>
                <c:pt idx="570">
                  <c:v>19.516267240000001</c:v>
                </c:pt>
                <c:pt idx="571">
                  <c:v>17.521249300000001</c:v>
                </c:pt>
                <c:pt idx="572">
                  <c:v>23.5684437</c:v>
                </c:pt>
                <c:pt idx="573">
                  <c:v>21.448999690000001</c:v>
                </c:pt>
                <c:pt idx="574">
                  <c:v>23.583875720000002</c:v>
                </c:pt>
                <c:pt idx="575">
                  <c:v>21.409730289999999</c:v>
                </c:pt>
                <c:pt idx="576">
                  <c:v>19.100824429999999</c:v>
                </c:pt>
                <c:pt idx="577">
                  <c:v>19.03814539</c:v>
                </c:pt>
                <c:pt idx="578">
                  <c:v>21.955555669999999</c:v>
                </c:pt>
                <c:pt idx="579">
                  <c:v>17.93804012</c:v>
                </c:pt>
                <c:pt idx="580">
                  <c:v>18.878526619999999</c:v>
                </c:pt>
                <c:pt idx="581">
                  <c:v>19.229108289999999</c:v>
                </c:pt>
                <c:pt idx="582">
                  <c:v>19.364897320000001</c:v>
                </c:pt>
                <c:pt idx="583">
                  <c:v>18.527640229999999</c:v>
                </c:pt>
                <c:pt idx="584">
                  <c:v>20.188286080000001</c:v>
                </c:pt>
                <c:pt idx="585">
                  <c:v>21.38858123</c:v>
                </c:pt>
                <c:pt idx="586">
                  <c:v>18.520989610000001</c:v>
                </c:pt>
                <c:pt idx="587">
                  <c:v>21.374158380000001</c:v>
                </c:pt>
                <c:pt idx="588">
                  <c:v>18.008336509999999</c:v>
                </c:pt>
                <c:pt idx="589">
                  <c:v>21.69770149</c:v>
                </c:pt>
                <c:pt idx="590">
                  <c:v>17.952781510000001</c:v>
                </c:pt>
                <c:pt idx="591">
                  <c:v>18.81323072</c:v>
                </c:pt>
                <c:pt idx="592">
                  <c:v>22.315685460000001</c:v>
                </c:pt>
                <c:pt idx="593">
                  <c:v>19.034181400000001</c:v>
                </c:pt>
                <c:pt idx="594">
                  <c:v>21.298750470000002</c:v>
                </c:pt>
                <c:pt idx="595">
                  <c:v>22.072809289999999</c:v>
                </c:pt>
                <c:pt idx="596">
                  <c:v>19.52449317</c:v>
                </c:pt>
                <c:pt idx="597">
                  <c:v>17.38324454</c:v>
                </c:pt>
                <c:pt idx="598">
                  <c:v>19.484289579999999</c:v>
                </c:pt>
                <c:pt idx="599">
                  <c:v>19.28572728</c:v>
                </c:pt>
                <c:pt idx="600">
                  <c:v>20.150359009999999</c:v>
                </c:pt>
                <c:pt idx="601">
                  <c:v>18.486334079999999</c:v>
                </c:pt>
                <c:pt idx="602">
                  <c:v>22.262174399999999</c:v>
                </c:pt>
                <c:pt idx="603">
                  <c:v>21.58785151</c:v>
                </c:pt>
                <c:pt idx="604">
                  <c:v>21.432718390000002</c:v>
                </c:pt>
                <c:pt idx="605">
                  <c:v>22.36562331</c:v>
                </c:pt>
                <c:pt idx="606">
                  <c:v>19.11129257</c:v>
                </c:pt>
                <c:pt idx="607">
                  <c:v>18.346095259999998</c:v>
                </c:pt>
                <c:pt idx="608">
                  <c:v>21.800775869999999</c:v>
                </c:pt>
                <c:pt idx="609">
                  <c:v>21.675089490000001</c:v>
                </c:pt>
                <c:pt idx="610">
                  <c:v>18.859941670000001</c:v>
                </c:pt>
                <c:pt idx="611">
                  <c:v>21.21779561</c:v>
                </c:pt>
                <c:pt idx="612">
                  <c:v>19.67479123</c:v>
                </c:pt>
                <c:pt idx="613">
                  <c:v>21.585294170000001</c:v>
                </c:pt>
                <c:pt idx="614">
                  <c:v>22.269247409999998</c:v>
                </c:pt>
                <c:pt idx="615">
                  <c:v>18.688911990000001</c:v>
                </c:pt>
                <c:pt idx="616">
                  <c:v>21.565624150000001</c:v>
                </c:pt>
                <c:pt idx="617">
                  <c:v>19.146076170000001</c:v>
                </c:pt>
                <c:pt idx="618">
                  <c:v>18.67667707</c:v>
                </c:pt>
                <c:pt idx="619">
                  <c:v>18.80469239</c:v>
                </c:pt>
                <c:pt idx="620">
                  <c:v>18.450828349999998</c:v>
                </c:pt>
                <c:pt idx="621">
                  <c:v>21.460515170000001</c:v>
                </c:pt>
                <c:pt idx="622">
                  <c:v>18.860272940000002</c:v>
                </c:pt>
                <c:pt idx="623">
                  <c:v>22.582786980000002</c:v>
                </c:pt>
                <c:pt idx="624">
                  <c:v>21.539069730000001</c:v>
                </c:pt>
                <c:pt idx="625">
                  <c:v>18.819621609999999</c:v>
                </c:pt>
                <c:pt idx="626">
                  <c:v>21.207722279999999</c:v>
                </c:pt>
                <c:pt idx="627">
                  <c:v>17.738148500000001</c:v>
                </c:pt>
                <c:pt idx="628">
                  <c:v>18.73426572</c:v>
                </c:pt>
                <c:pt idx="629">
                  <c:v>18.037485780000001</c:v>
                </c:pt>
                <c:pt idx="630">
                  <c:v>22.05391594</c:v>
                </c:pt>
                <c:pt idx="631">
                  <c:v>21.567697800000001</c:v>
                </c:pt>
                <c:pt idx="632">
                  <c:v>19.095127919999999</c:v>
                </c:pt>
                <c:pt idx="633">
                  <c:v>17.775440580000001</c:v>
                </c:pt>
                <c:pt idx="634">
                  <c:v>22.056099</c:v>
                </c:pt>
                <c:pt idx="635">
                  <c:v>19.58666487</c:v>
                </c:pt>
                <c:pt idx="636">
                  <c:v>18.689731210000001</c:v>
                </c:pt>
                <c:pt idx="637">
                  <c:v>21.164536909999999</c:v>
                </c:pt>
                <c:pt idx="638">
                  <c:v>18.501877409999999</c:v>
                </c:pt>
                <c:pt idx="639">
                  <c:v>18.96698533</c:v>
                </c:pt>
                <c:pt idx="640">
                  <c:v>18.396569889999999</c:v>
                </c:pt>
                <c:pt idx="641">
                  <c:v>21.058611410000001</c:v>
                </c:pt>
                <c:pt idx="642">
                  <c:v>19.713235770000001</c:v>
                </c:pt>
                <c:pt idx="643">
                  <c:v>20.1579795</c:v>
                </c:pt>
                <c:pt idx="644">
                  <c:v>19.621749220000002</c:v>
                </c:pt>
                <c:pt idx="645">
                  <c:v>21.486448979999999</c:v>
                </c:pt>
                <c:pt idx="646">
                  <c:v>21.076897169999999</c:v>
                </c:pt>
                <c:pt idx="647">
                  <c:v>20.934348310000001</c:v>
                </c:pt>
                <c:pt idx="648">
                  <c:v>19.146139399999999</c:v>
                </c:pt>
                <c:pt idx="649">
                  <c:v>22.32107169</c:v>
                </c:pt>
                <c:pt idx="650">
                  <c:v>18.368641700000001</c:v>
                </c:pt>
                <c:pt idx="651">
                  <c:v>19.063573869999999</c:v>
                </c:pt>
                <c:pt idx="652">
                  <c:v>18.70547118</c:v>
                </c:pt>
                <c:pt idx="653">
                  <c:v>20.5743005</c:v>
                </c:pt>
                <c:pt idx="654">
                  <c:v>21.465584329999999</c:v>
                </c:pt>
                <c:pt idx="655">
                  <c:v>18.001902780000002</c:v>
                </c:pt>
                <c:pt idx="656">
                  <c:v>22.637486729999999</c:v>
                </c:pt>
                <c:pt idx="657">
                  <c:v>19.17557485</c:v>
                </c:pt>
                <c:pt idx="658">
                  <c:v>19.915499690000001</c:v>
                </c:pt>
                <c:pt idx="659">
                  <c:v>20.057057230000002</c:v>
                </c:pt>
                <c:pt idx="660">
                  <c:v>19.409301719999998</c:v>
                </c:pt>
                <c:pt idx="661">
                  <c:v>21.71181138</c:v>
                </c:pt>
                <c:pt idx="662">
                  <c:v>17.457777449999998</c:v>
                </c:pt>
                <c:pt idx="663">
                  <c:v>18.801381729999999</c:v>
                </c:pt>
                <c:pt idx="664">
                  <c:v>19.480163749999999</c:v>
                </c:pt>
                <c:pt idx="665">
                  <c:v>18.279597559999999</c:v>
                </c:pt>
                <c:pt idx="666">
                  <c:v>19.816401450000001</c:v>
                </c:pt>
                <c:pt idx="667">
                  <c:v>17.8388183</c:v>
                </c:pt>
                <c:pt idx="668">
                  <c:v>18.138962960000001</c:v>
                </c:pt>
                <c:pt idx="669">
                  <c:v>20.95810685</c:v>
                </c:pt>
                <c:pt idx="670">
                  <c:v>18.134883559999999</c:v>
                </c:pt>
                <c:pt idx="671">
                  <c:v>20.181374900000002</c:v>
                </c:pt>
                <c:pt idx="672">
                  <c:v>17.603349649999998</c:v>
                </c:pt>
                <c:pt idx="673">
                  <c:v>22.223772100000001</c:v>
                </c:pt>
                <c:pt idx="674">
                  <c:v>18.80763584</c:v>
                </c:pt>
                <c:pt idx="675">
                  <c:v>19.987290260000002</c:v>
                </c:pt>
                <c:pt idx="676">
                  <c:v>20.831533289999999</c:v>
                </c:pt>
                <c:pt idx="677">
                  <c:v>18.86007528</c:v>
                </c:pt>
                <c:pt idx="678">
                  <c:v>21.538858680000001</c:v>
                </c:pt>
                <c:pt idx="679">
                  <c:v>19.438910580000002</c:v>
                </c:pt>
                <c:pt idx="680">
                  <c:v>19.630824230000002</c:v>
                </c:pt>
                <c:pt idx="681">
                  <c:v>21.350489960000001</c:v>
                </c:pt>
                <c:pt idx="682">
                  <c:v>21.22889404</c:v>
                </c:pt>
                <c:pt idx="683">
                  <c:v>22.394534159999999</c:v>
                </c:pt>
                <c:pt idx="684">
                  <c:v>17.57639743</c:v>
                </c:pt>
                <c:pt idx="685">
                  <c:v>20.574216020000001</c:v>
                </c:pt>
                <c:pt idx="686">
                  <c:v>21.449587300000001</c:v>
                </c:pt>
                <c:pt idx="687">
                  <c:v>20.707815440000001</c:v>
                </c:pt>
                <c:pt idx="688">
                  <c:v>21.25145088</c:v>
                </c:pt>
                <c:pt idx="689">
                  <c:v>18.2053996</c:v>
                </c:pt>
                <c:pt idx="690">
                  <c:v>18.0572342</c:v>
                </c:pt>
                <c:pt idx="691">
                  <c:v>19.198705140000001</c:v>
                </c:pt>
                <c:pt idx="692">
                  <c:v>21.183431120000002</c:v>
                </c:pt>
                <c:pt idx="693">
                  <c:v>19.949019379999999</c:v>
                </c:pt>
                <c:pt idx="694">
                  <c:v>18.920861240000001</c:v>
                </c:pt>
                <c:pt idx="695">
                  <c:v>17.564253359999999</c:v>
                </c:pt>
                <c:pt idx="696">
                  <c:v>18.890471139999999</c:v>
                </c:pt>
                <c:pt idx="697">
                  <c:v>17.817924090000002</c:v>
                </c:pt>
                <c:pt idx="698">
                  <c:v>18.431813649999999</c:v>
                </c:pt>
                <c:pt idx="699">
                  <c:v>19.810905529999999</c:v>
                </c:pt>
                <c:pt idx="700">
                  <c:v>21.498159940000001</c:v>
                </c:pt>
                <c:pt idx="701">
                  <c:v>18.623298470000002</c:v>
                </c:pt>
                <c:pt idx="702">
                  <c:v>17.402014390000001</c:v>
                </c:pt>
                <c:pt idx="703">
                  <c:v>20.447033090000001</c:v>
                </c:pt>
                <c:pt idx="704">
                  <c:v>18.210950230000002</c:v>
                </c:pt>
                <c:pt idx="705">
                  <c:v>18.24356985</c:v>
                </c:pt>
                <c:pt idx="706">
                  <c:v>19.69394599</c:v>
                </c:pt>
                <c:pt idx="707">
                  <c:v>18.310311479999999</c:v>
                </c:pt>
                <c:pt idx="708">
                  <c:v>17.890597329999999</c:v>
                </c:pt>
                <c:pt idx="709">
                  <c:v>20.109108859999999</c:v>
                </c:pt>
                <c:pt idx="710">
                  <c:v>20.849408969999999</c:v>
                </c:pt>
                <c:pt idx="711">
                  <c:v>20.075235880000001</c:v>
                </c:pt>
                <c:pt idx="712">
                  <c:v>20.58265239</c:v>
                </c:pt>
                <c:pt idx="713">
                  <c:v>20.812794440000001</c:v>
                </c:pt>
                <c:pt idx="714">
                  <c:v>20.493846990000002</c:v>
                </c:pt>
                <c:pt idx="715">
                  <c:v>17.2578125</c:v>
                </c:pt>
                <c:pt idx="716">
                  <c:v>19.813910459999999</c:v>
                </c:pt>
                <c:pt idx="717">
                  <c:v>20.243248349999998</c:v>
                </c:pt>
                <c:pt idx="718">
                  <c:v>18.709422719999999</c:v>
                </c:pt>
                <c:pt idx="719">
                  <c:v>19.178813640000001</c:v>
                </c:pt>
                <c:pt idx="720">
                  <c:v>19.933437300000001</c:v>
                </c:pt>
                <c:pt idx="721">
                  <c:v>21.430038270000001</c:v>
                </c:pt>
                <c:pt idx="722">
                  <c:v>19.602218140000002</c:v>
                </c:pt>
                <c:pt idx="723">
                  <c:v>19.078845260000001</c:v>
                </c:pt>
                <c:pt idx="724">
                  <c:v>19.63046976</c:v>
                </c:pt>
                <c:pt idx="725">
                  <c:v>19.75504342</c:v>
                </c:pt>
                <c:pt idx="726">
                  <c:v>18.869691889999999</c:v>
                </c:pt>
                <c:pt idx="727">
                  <c:v>18.26615606</c:v>
                </c:pt>
                <c:pt idx="728">
                  <c:v>18.798823469999999</c:v>
                </c:pt>
                <c:pt idx="729">
                  <c:v>18.168625519999999</c:v>
                </c:pt>
                <c:pt idx="730">
                  <c:v>18.358447200000001</c:v>
                </c:pt>
                <c:pt idx="731">
                  <c:v>18.370361509999999</c:v>
                </c:pt>
                <c:pt idx="732">
                  <c:v>17.87792447</c:v>
                </c:pt>
                <c:pt idx="733">
                  <c:v>18.943857489999999</c:v>
                </c:pt>
                <c:pt idx="734">
                  <c:v>21.703652129999998</c:v>
                </c:pt>
                <c:pt idx="735">
                  <c:v>18.212867379999999</c:v>
                </c:pt>
                <c:pt idx="736">
                  <c:v>18.193529399999999</c:v>
                </c:pt>
                <c:pt idx="737">
                  <c:v>17.868284939999999</c:v>
                </c:pt>
                <c:pt idx="738">
                  <c:v>20.202246169999999</c:v>
                </c:pt>
                <c:pt idx="739">
                  <c:v>17.878108739999998</c:v>
                </c:pt>
                <c:pt idx="740">
                  <c:v>18.150195920000002</c:v>
                </c:pt>
                <c:pt idx="741">
                  <c:v>19.267122260000001</c:v>
                </c:pt>
                <c:pt idx="742">
                  <c:v>18.056096499999999</c:v>
                </c:pt>
                <c:pt idx="743">
                  <c:v>20.13628396</c:v>
                </c:pt>
                <c:pt idx="744">
                  <c:v>18.237768060000001</c:v>
                </c:pt>
                <c:pt idx="745">
                  <c:v>21.474099970000001</c:v>
                </c:pt>
                <c:pt idx="746">
                  <c:v>18.994205440000002</c:v>
                </c:pt>
                <c:pt idx="747">
                  <c:v>21.814973200000001</c:v>
                </c:pt>
                <c:pt idx="748">
                  <c:v>18.570848519999998</c:v>
                </c:pt>
                <c:pt idx="749">
                  <c:v>18.847949150000002</c:v>
                </c:pt>
                <c:pt idx="750">
                  <c:v>19.665917950000001</c:v>
                </c:pt>
                <c:pt idx="751">
                  <c:v>20.87656144</c:v>
                </c:pt>
                <c:pt idx="752">
                  <c:v>18.396023769999999</c:v>
                </c:pt>
                <c:pt idx="753">
                  <c:v>21.527250370000001</c:v>
                </c:pt>
                <c:pt idx="754">
                  <c:v>18.603458329999999</c:v>
                </c:pt>
                <c:pt idx="755">
                  <c:v>21.494760070000002</c:v>
                </c:pt>
                <c:pt idx="756">
                  <c:v>20.962954100000001</c:v>
                </c:pt>
                <c:pt idx="757">
                  <c:v>18.055030899999998</c:v>
                </c:pt>
                <c:pt idx="758">
                  <c:v>17.84599085</c:v>
                </c:pt>
                <c:pt idx="759">
                  <c:v>21.322516579999998</c:v>
                </c:pt>
                <c:pt idx="760">
                  <c:v>19.393738580000001</c:v>
                </c:pt>
                <c:pt idx="761">
                  <c:v>17.400733859999999</c:v>
                </c:pt>
                <c:pt idx="762">
                  <c:v>20.200361000000001</c:v>
                </c:pt>
                <c:pt idx="763">
                  <c:v>20.386540709999998</c:v>
                </c:pt>
                <c:pt idx="764">
                  <c:v>19.488474660000001</c:v>
                </c:pt>
                <c:pt idx="765">
                  <c:v>20.70308146</c:v>
                </c:pt>
                <c:pt idx="766">
                  <c:v>18.091880830000001</c:v>
                </c:pt>
                <c:pt idx="767">
                  <c:v>20.065058780000001</c:v>
                </c:pt>
                <c:pt idx="768">
                  <c:v>19.186005250000001</c:v>
                </c:pt>
                <c:pt idx="769">
                  <c:v>17.764446240000002</c:v>
                </c:pt>
                <c:pt idx="770">
                  <c:v>18.107415939999999</c:v>
                </c:pt>
                <c:pt idx="771">
                  <c:v>19.665201589999999</c:v>
                </c:pt>
                <c:pt idx="772">
                  <c:v>21.65192845</c:v>
                </c:pt>
                <c:pt idx="773">
                  <c:v>18.00313169</c:v>
                </c:pt>
                <c:pt idx="774">
                  <c:v>18.93790151</c:v>
                </c:pt>
                <c:pt idx="775">
                  <c:v>17.925748030000001</c:v>
                </c:pt>
                <c:pt idx="776">
                  <c:v>18.860024429999999</c:v>
                </c:pt>
                <c:pt idx="777">
                  <c:v>21.06422113</c:v>
                </c:pt>
                <c:pt idx="778">
                  <c:v>17.9227332</c:v>
                </c:pt>
                <c:pt idx="779">
                  <c:v>21.485061630000001</c:v>
                </c:pt>
                <c:pt idx="780">
                  <c:v>18.3538046</c:v>
                </c:pt>
                <c:pt idx="781">
                  <c:v>18.805177279999999</c:v>
                </c:pt>
                <c:pt idx="782">
                  <c:v>19.879873580000002</c:v>
                </c:pt>
                <c:pt idx="783">
                  <c:v>17.82809438</c:v>
                </c:pt>
                <c:pt idx="784">
                  <c:v>20.241222969999999</c:v>
                </c:pt>
                <c:pt idx="785">
                  <c:v>19.307506440000001</c:v>
                </c:pt>
                <c:pt idx="786">
                  <c:v>19.579237169999999</c:v>
                </c:pt>
                <c:pt idx="787">
                  <c:v>16.920208729999999</c:v>
                </c:pt>
                <c:pt idx="788">
                  <c:v>18.622031199999999</c:v>
                </c:pt>
                <c:pt idx="789">
                  <c:v>17.232302430000001</c:v>
                </c:pt>
                <c:pt idx="790">
                  <c:v>17.701346520000001</c:v>
                </c:pt>
                <c:pt idx="791">
                  <c:v>20.92632923</c:v>
                </c:pt>
                <c:pt idx="792">
                  <c:v>18.279902100000001</c:v>
                </c:pt>
                <c:pt idx="793">
                  <c:v>17.395887819999999</c:v>
                </c:pt>
                <c:pt idx="794">
                  <c:v>22.120090340000001</c:v>
                </c:pt>
                <c:pt idx="795">
                  <c:v>19.06286708</c:v>
                </c:pt>
                <c:pt idx="796">
                  <c:v>18.624505240000001</c:v>
                </c:pt>
                <c:pt idx="797">
                  <c:v>17.780400090000001</c:v>
                </c:pt>
                <c:pt idx="798">
                  <c:v>21.257982299999998</c:v>
                </c:pt>
                <c:pt idx="799">
                  <c:v>18.18772925</c:v>
                </c:pt>
                <c:pt idx="800">
                  <c:v>20.133240990000001</c:v>
                </c:pt>
                <c:pt idx="801">
                  <c:v>20.217061520000001</c:v>
                </c:pt>
                <c:pt idx="802">
                  <c:v>18.056455029999999</c:v>
                </c:pt>
                <c:pt idx="803">
                  <c:v>19.273279800000001</c:v>
                </c:pt>
                <c:pt idx="804">
                  <c:v>21.62207025</c:v>
                </c:pt>
                <c:pt idx="805">
                  <c:v>21.142931189999999</c:v>
                </c:pt>
                <c:pt idx="806">
                  <c:v>17.185573460000001</c:v>
                </c:pt>
                <c:pt idx="807">
                  <c:v>19.17404552</c:v>
                </c:pt>
                <c:pt idx="808">
                  <c:v>18.1889009</c:v>
                </c:pt>
                <c:pt idx="809">
                  <c:v>18.274794570000001</c:v>
                </c:pt>
                <c:pt idx="810">
                  <c:v>20.821318649999998</c:v>
                </c:pt>
                <c:pt idx="811">
                  <c:v>17.850205720000002</c:v>
                </c:pt>
                <c:pt idx="812">
                  <c:v>21.115452319999999</c:v>
                </c:pt>
                <c:pt idx="813">
                  <c:v>19.407057139999999</c:v>
                </c:pt>
                <c:pt idx="814">
                  <c:v>17.612779239999998</c:v>
                </c:pt>
                <c:pt idx="815">
                  <c:v>20.9968796</c:v>
                </c:pt>
                <c:pt idx="816">
                  <c:v>18.886041580000001</c:v>
                </c:pt>
                <c:pt idx="817">
                  <c:v>20.792576960000002</c:v>
                </c:pt>
                <c:pt idx="818">
                  <c:v>19.805850360000001</c:v>
                </c:pt>
                <c:pt idx="819">
                  <c:v>20.891991969999999</c:v>
                </c:pt>
                <c:pt idx="820">
                  <c:v>17.94741093</c:v>
                </c:pt>
                <c:pt idx="821">
                  <c:v>18.27052638</c:v>
                </c:pt>
                <c:pt idx="822">
                  <c:v>17.973707739999998</c:v>
                </c:pt>
                <c:pt idx="823">
                  <c:v>20.31262113</c:v>
                </c:pt>
                <c:pt idx="824">
                  <c:v>19.087745810000001</c:v>
                </c:pt>
                <c:pt idx="825">
                  <c:v>17.49015387</c:v>
                </c:pt>
                <c:pt idx="826">
                  <c:v>21.30496591</c:v>
                </c:pt>
                <c:pt idx="827">
                  <c:v>22.02123727</c:v>
                </c:pt>
                <c:pt idx="828">
                  <c:v>17.612365669999999</c:v>
                </c:pt>
                <c:pt idx="829">
                  <c:v>20.93957417</c:v>
                </c:pt>
                <c:pt idx="830">
                  <c:v>20.10871801</c:v>
                </c:pt>
                <c:pt idx="831">
                  <c:v>20.014858440000001</c:v>
                </c:pt>
                <c:pt idx="832">
                  <c:v>17.836247799999999</c:v>
                </c:pt>
                <c:pt idx="833">
                  <c:v>17.578211419999999</c:v>
                </c:pt>
                <c:pt idx="834">
                  <c:v>17.153797149999999</c:v>
                </c:pt>
                <c:pt idx="835">
                  <c:v>19.769853619999999</c:v>
                </c:pt>
                <c:pt idx="836">
                  <c:v>19.263834989999999</c:v>
                </c:pt>
                <c:pt idx="837">
                  <c:v>17.532284839999999</c:v>
                </c:pt>
                <c:pt idx="838">
                  <c:v>17.666946469999999</c:v>
                </c:pt>
                <c:pt idx="839">
                  <c:v>18.156133180000001</c:v>
                </c:pt>
                <c:pt idx="840">
                  <c:v>19.642586040000001</c:v>
                </c:pt>
                <c:pt idx="841">
                  <c:v>17.667149089999999</c:v>
                </c:pt>
                <c:pt idx="842">
                  <c:v>19.439126810000001</c:v>
                </c:pt>
                <c:pt idx="843">
                  <c:v>18.995436359999999</c:v>
                </c:pt>
                <c:pt idx="844">
                  <c:v>21.395495449999999</c:v>
                </c:pt>
                <c:pt idx="845">
                  <c:v>19.882559260000001</c:v>
                </c:pt>
                <c:pt idx="846">
                  <c:v>21.24045894</c:v>
                </c:pt>
                <c:pt idx="847">
                  <c:v>18.086627010000001</c:v>
                </c:pt>
                <c:pt idx="848">
                  <c:v>20.61185841</c:v>
                </c:pt>
                <c:pt idx="849">
                  <c:v>17.388947399999999</c:v>
                </c:pt>
                <c:pt idx="850">
                  <c:v>18.698041409999998</c:v>
                </c:pt>
                <c:pt idx="851">
                  <c:v>17.965731739999999</c:v>
                </c:pt>
                <c:pt idx="852">
                  <c:v>18.34431283</c:v>
                </c:pt>
                <c:pt idx="853">
                  <c:v>19.3787463</c:v>
                </c:pt>
                <c:pt idx="854">
                  <c:v>18.236884799999999</c:v>
                </c:pt>
                <c:pt idx="855">
                  <c:v>21.688861859999999</c:v>
                </c:pt>
                <c:pt idx="856">
                  <c:v>18.359316790000001</c:v>
                </c:pt>
                <c:pt idx="857">
                  <c:v>17.037061269999999</c:v>
                </c:pt>
                <c:pt idx="858">
                  <c:v>18.156906020000001</c:v>
                </c:pt>
                <c:pt idx="859">
                  <c:v>21.957995919999998</c:v>
                </c:pt>
                <c:pt idx="860">
                  <c:v>19.170484259999998</c:v>
                </c:pt>
                <c:pt idx="861">
                  <c:v>17.82475032</c:v>
                </c:pt>
                <c:pt idx="862">
                  <c:v>17.260237029999999</c:v>
                </c:pt>
                <c:pt idx="863">
                  <c:v>18.53961782</c:v>
                </c:pt>
                <c:pt idx="864">
                  <c:v>19.81918404</c:v>
                </c:pt>
                <c:pt idx="865">
                  <c:v>19.13151526</c:v>
                </c:pt>
                <c:pt idx="866">
                  <c:v>18.940374479999999</c:v>
                </c:pt>
                <c:pt idx="867">
                  <c:v>21.236657749999999</c:v>
                </c:pt>
                <c:pt idx="868">
                  <c:v>21.76564544</c:v>
                </c:pt>
                <c:pt idx="869">
                  <c:v>19.004501269999999</c:v>
                </c:pt>
                <c:pt idx="870">
                  <c:v>18.02843262</c:v>
                </c:pt>
                <c:pt idx="871">
                  <c:v>18.121111089999999</c:v>
                </c:pt>
                <c:pt idx="872">
                  <c:v>18.695454860000002</c:v>
                </c:pt>
                <c:pt idx="873">
                  <c:v>18.457818140000001</c:v>
                </c:pt>
                <c:pt idx="874">
                  <c:v>17.46809404</c:v>
                </c:pt>
                <c:pt idx="875">
                  <c:v>22.356360649999999</c:v>
                </c:pt>
                <c:pt idx="876">
                  <c:v>19.801367339999999</c:v>
                </c:pt>
                <c:pt idx="877">
                  <c:v>20.265523049999999</c:v>
                </c:pt>
                <c:pt idx="878">
                  <c:v>21.000000549999999</c:v>
                </c:pt>
                <c:pt idx="879">
                  <c:v>22.044554489999999</c:v>
                </c:pt>
                <c:pt idx="880">
                  <c:v>21.419249239999999</c:v>
                </c:pt>
                <c:pt idx="881">
                  <c:v>18.168740540000002</c:v>
                </c:pt>
                <c:pt idx="882">
                  <c:v>20.001081169999999</c:v>
                </c:pt>
                <c:pt idx="883">
                  <c:v>17.320241920000001</c:v>
                </c:pt>
                <c:pt idx="884">
                  <c:v>18.081372210000001</c:v>
                </c:pt>
                <c:pt idx="885">
                  <c:v>18.84525004</c:v>
                </c:pt>
                <c:pt idx="886">
                  <c:v>17.570365760000001</c:v>
                </c:pt>
                <c:pt idx="887">
                  <c:v>20.146605739999998</c:v>
                </c:pt>
                <c:pt idx="888">
                  <c:v>18.441317399999999</c:v>
                </c:pt>
                <c:pt idx="889">
                  <c:v>19.798865930000002</c:v>
                </c:pt>
                <c:pt idx="890">
                  <c:v>21.192485420000001</c:v>
                </c:pt>
                <c:pt idx="891">
                  <c:v>19.263620599999999</c:v>
                </c:pt>
                <c:pt idx="892">
                  <c:v>17.199798779999998</c:v>
                </c:pt>
                <c:pt idx="893">
                  <c:v>17.46535386</c:v>
                </c:pt>
                <c:pt idx="894">
                  <c:v>20.256137840000001</c:v>
                </c:pt>
                <c:pt idx="895">
                  <c:v>18.204824139999999</c:v>
                </c:pt>
                <c:pt idx="896">
                  <c:v>18.155827779999999</c:v>
                </c:pt>
                <c:pt idx="897">
                  <c:v>17.261950590000001</c:v>
                </c:pt>
                <c:pt idx="898">
                  <c:v>18.409862400000002</c:v>
                </c:pt>
                <c:pt idx="899">
                  <c:v>18.619092949999999</c:v>
                </c:pt>
                <c:pt idx="900">
                  <c:v>19.117511090000001</c:v>
                </c:pt>
                <c:pt idx="901">
                  <c:v>21.852034710000002</c:v>
                </c:pt>
                <c:pt idx="902">
                  <c:v>19.707315049999998</c:v>
                </c:pt>
                <c:pt idx="903">
                  <c:v>18.208461400000001</c:v>
                </c:pt>
                <c:pt idx="904">
                  <c:v>18.06627507</c:v>
                </c:pt>
                <c:pt idx="905">
                  <c:v>20.06799681</c:v>
                </c:pt>
                <c:pt idx="906">
                  <c:v>16.793854450000001</c:v>
                </c:pt>
                <c:pt idx="907">
                  <c:v>18.99973164</c:v>
                </c:pt>
                <c:pt idx="908">
                  <c:v>18.242322300000001</c:v>
                </c:pt>
                <c:pt idx="909">
                  <c:v>18.467137430000001</c:v>
                </c:pt>
                <c:pt idx="910">
                  <c:v>20.815037289999999</c:v>
                </c:pt>
                <c:pt idx="911">
                  <c:v>17.43469241</c:v>
                </c:pt>
                <c:pt idx="912">
                  <c:v>21.19187097</c:v>
                </c:pt>
                <c:pt idx="913">
                  <c:v>21.82601193</c:v>
                </c:pt>
                <c:pt idx="914">
                  <c:v>18.87809614</c:v>
                </c:pt>
                <c:pt idx="915">
                  <c:v>17.17540301</c:v>
                </c:pt>
                <c:pt idx="916">
                  <c:v>20.044106450000001</c:v>
                </c:pt>
                <c:pt idx="917">
                  <c:v>18.058120800000001</c:v>
                </c:pt>
                <c:pt idx="918">
                  <c:v>21.61691403</c:v>
                </c:pt>
                <c:pt idx="919">
                  <c:v>17.369028149999998</c:v>
                </c:pt>
                <c:pt idx="920">
                  <c:v>21.935058919999999</c:v>
                </c:pt>
                <c:pt idx="921">
                  <c:v>18.65277296</c:v>
                </c:pt>
                <c:pt idx="922">
                  <c:v>19.328358089999998</c:v>
                </c:pt>
                <c:pt idx="923">
                  <c:v>17.669808280000002</c:v>
                </c:pt>
                <c:pt idx="924">
                  <c:v>21.101905630000001</c:v>
                </c:pt>
                <c:pt idx="925">
                  <c:v>19.13903964</c:v>
                </c:pt>
                <c:pt idx="926">
                  <c:v>19.337079769999999</c:v>
                </c:pt>
                <c:pt idx="927">
                  <c:v>20.21674484</c:v>
                </c:pt>
                <c:pt idx="928">
                  <c:v>18.309118229999999</c:v>
                </c:pt>
                <c:pt idx="929">
                  <c:v>19.69758581</c:v>
                </c:pt>
                <c:pt idx="930">
                  <c:v>18.470363070000001</c:v>
                </c:pt>
                <c:pt idx="931">
                  <c:v>20.627569810000001</c:v>
                </c:pt>
                <c:pt idx="932">
                  <c:v>17.656329370000002</c:v>
                </c:pt>
                <c:pt idx="933">
                  <c:v>17.323842150000001</c:v>
                </c:pt>
                <c:pt idx="934">
                  <c:v>18.367166359999999</c:v>
                </c:pt>
                <c:pt idx="935">
                  <c:v>17.718711509999999</c:v>
                </c:pt>
                <c:pt idx="936">
                  <c:v>22.00581227</c:v>
                </c:pt>
                <c:pt idx="937">
                  <c:v>17.510082579999999</c:v>
                </c:pt>
                <c:pt idx="938">
                  <c:v>21.577921629999999</c:v>
                </c:pt>
                <c:pt idx="939">
                  <c:v>18.388311040000001</c:v>
                </c:pt>
                <c:pt idx="940">
                  <c:v>21.225891749999999</c:v>
                </c:pt>
                <c:pt idx="941">
                  <c:v>17.230209469999998</c:v>
                </c:pt>
                <c:pt idx="942">
                  <c:v>18.56490612</c:v>
                </c:pt>
                <c:pt idx="943">
                  <c:v>21.028989679999999</c:v>
                </c:pt>
                <c:pt idx="944">
                  <c:v>18.67240344</c:v>
                </c:pt>
                <c:pt idx="945">
                  <c:v>17.09089874</c:v>
                </c:pt>
                <c:pt idx="946">
                  <c:v>19.16431395</c:v>
                </c:pt>
                <c:pt idx="947">
                  <c:v>18.299141680000002</c:v>
                </c:pt>
                <c:pt idx="948">
                  <c:v>22.314149140000001</c:v>
                </c:pt>
                <c:pt idx="949">
                  <c:v>18.44390142</c:v>
                </c:pt>
                <c:pt idx="950">
                  <c:v>17.430188529999999</c:v>
                </c:pt>
                <c:pt idx="951">
                  <c:v>17.244817990000001</c:v>
                </c:pt>
                <c:pt idx="952">
                  <c:v>17.068025800000001</c:v>
                </c:pt>
                <c:pt idx="953">
                  <c:v>20.394548329999999</c:v>
                </c:pt>
                <c:pt idx="954">
                  <c:v>20.899735929999999</c:v>
                </c:pt>
                <c:pt idx="955">
                  <c:v>19.855267399999999</c:v>
                </c:pt>
                <c:pt idx="956">
                  <c:v>17.686474270000001</c:v>
                </c:pt>
                <c:pt idx="957">
                  <c:v>18.324501229999999</c:v>
                </c:pt>
                <c:pt idx="958">
                  <c:v>19.0737405</c:v>
                </c:pt>
                <c:pt idx="959">
                  <c:v>18.81171887</c:v>
                </c:pt>
                <c:pt idx="960">
                  <c:v>18.176093529999999</c:v>
                </c:pt>
                <c:pt idx="961">
                  <c:v>17.070488489999999</c:v>
                </c:pt>
                <c:pt idx="962">
                  <c:v>19.652581869999999</c:v>
                </c:pt>
                <c:pt idx="963">
                  <c:v>20.196169489999999</c:v>
                </c:pt>
                <c:pt idx="964">
                  <c:v>18.864215550000001</c:v>
                </c:pt>
                <c:pt idx="965">
                  <c:v>16.975568970000001</c:v>
                </c:pt>
                <c:pt idx="966">
                  <c:v>18.272539380000001</c:v>
                </c:pt>
                <c:pt idx="967">
                  <c:v>18.02037383</c:v>
                </c:pt>
                <c:pt idx="968">
                  <c:v>19.712231469999999</c:v>
                </c:pt>
                <c:pt idx="969">
                  <c:v>18.964119490000002</c:v>
                </c:pt>
                <c:pt idx="970">
                  <c:v>18.36403164</c:v>
                </c:pt>
                <c:pt idx="971">
                  <c:v>17.99214903</c:v>
                </c:pt>
                <c:pt idx="972">
                  <c:v>18.154284100000002</c:v>
                </c:pt>
                <c:pt idx="973">
                  <c:v>20.32730638</c:v>
                </c:pt>
                <c:pt idx="974">
                  <c:v>17.473424300000001</c:v>
                </c:pt>
                <c:pt idx="975">
                  <c:v>21.504002329999999</c:v>
                </c:pt>
                <c:pt idx="976">
                  <c:v>18.796227890000001</c:v>
                </c:pt>
                <c:pt idx="977">
                  <c:v>18.254466709999999</c:v>
                </c:pt>
                <c:pt idx="978">
                  <c:v>18.045343330000001</c:v>
                </c:pt>
                <c:pt idx="979">
                  <c:v>22.14854674</c:v>
                </c:pt>
                <c:pt idx="980">
                  <c:v>20.633392929999999</c:v>
                </c:pt>
                <c:pt idx="981">
                  <c:v>20.403743760000001</c:v>
                </c:pt>
                <c:pt idx="982">
                  <c:v>17.18250742</c:v>
                </c:pt>
                <c:pt idx="983">
                  <c:v>19.106716509999998</c:v>
                </c:pt>
                <c:pt idx="984">
                  <c:v>20.649924290000001</c:v>
                </c:pt>
                <c:pt idx="985">
                  <c:v>20.477712189999998</c:v>
                </c:pt>
                <c:pt idx="986">
                  <c:v>20.772383179999999</c:v>
                </c:pt>
                <c:pt idx="987">
                  <c:v>19.40471174</c:v>
                </c:pt>
                <c:pt idx="988">
                  <c:v>18.281735139999999</c:v>
                </c:pt>
                <c:pt idx="989">
                  <c:v>17.03033083</c:v>
                </c:pt>
                <c:pt idx="990">
                  <c:v>16.921958870000001</c:v>
                </c:pt>
                <c:pt idx="991">
                  <c:v>17.522370590000001</c:v>
                </c:pt>
                <c:pt idx="992">
                  <c:v>19.444196089999998</c:v>
                </c:pt>
                <c:pt idx="993">
                  <c:v>19.381759339999999</c:v>
                </c:pt>
                <c:pt idx="994">
                  <c:v>19.680402919999999</c:v>
                </c:pt>
                <c:pt idx="995">
                  <c:v>19.44466156</c:v>
                </c:pt>
                <c:pt idx="996">
                  <c:v>17.50180447</c:v>
                </c:pt>
                <c:pt idx="997">
                  <c:v>20.706433579999999</c:v>
                </c:pt>
                <c:pt idx="998">
                  <c:v>17.17179514</c:v>
                </c:pt>
                <c:pt idx="999">
                  <c:v>17.31835092</c:v>
                </c:pt>
                <c:pt idx="1000">
                  <c:v>21.666686840000001</c:v>
                </c:pt>
                <c:pt idx="1001">
                  <c:v>18.826256749999999</c:v>
                </c:pt>
                <c:pt idx="1002">
                  <c:v>21.410673490000001</c:v>
                </c:pt>
                <c:pt idx="1003">
                  <c:v>19.052135010000001</c:v>
                </c:pt>
                <c:pt idx="1004">
                  <c:v>17.96701509</c:v>
                </c:pt>
                <c:pt idx="1005">
                  <c:v>18.037870730000002</c:v>
                </c:pt>
                <c:pt idx="1006">
                  <c:v>17.302015839999999</c:v>
                </c:pt>
                <c:pt idx="1007">
                  <c:v>20.36144423</c:v>
                </c:pt>
                <c:pt idx="1008">
                  <c:v>17.09318983</c:v>
                </c:pt>
                <c:pt idx="1009">
                  <c:v>17.7192002</c:v>
                </c:pt>
                <c:pt idx="1010">
                  <c:v>17.660876330000001</c:v>
                </c:pt>
                <c:pt idx="1011">
                  <c:v>21.61918782</c:v>
                </c:pt>
                <c:pt idx="1012">
                  <c:v>21.216043790000001</c:v>
                </c:pt>
                <c:pt idx="1013">
                  <c:v>17.682381920000001</c:v>
                </c:pt>
                <c:pt idx="1014">
                  <c:v>19.5145552</c:v>
                </c:pt>
                <c:pt idx="1015">
                  <c:v>20.026723480000001</c:v>
                </c:pt>
                <c:pt idx="1016">
                  <c:v>17.06114973</c:v>
                </c:pt>
                <c:pt idx="1017">
                  <c:v>20.02600052</c:v>
                </c:pt>
                <c:pt idx="1018">
                  <c:v>18.143398439999999</c:v>
                </c:pt>
                <c:pt idx="1019">
                  <c:v>17.43170452</c:v>
                </c:pt>
                <c:pt idx="1020">
                  <c:v>18.709288749999999</c:v>
                </c:pt>
                <c:pt idx="1021">
                  <c:v>17.570810170000001</c:v>
                </c:pt>
                <c:pt idx="1022">
                  <c:v>18.181840480000002</c:v>
                </c:pt>
                <c:pt idx="1023">
                  <c:v>19.481896750000001</c:v>
                </c:pt>
                <c:pt idx="1024">
                  <c:v>18.43755766</c:v>
                </c:pt>
                <c:pt idx="1025">
                  <c:v>19.067024700000001</c:v>
                </c:pt>
                <c:pt idx="1026">
                  <c:v>17.224068039999999</c:v>
                </c:pt>
                <c:pt idx="1027">
                  <c:v>19.93794037</c:v>
                </c:pt>
                <c:pt idx="1028">
                  <c:v>18.887244169999999</c:v>
                </c:pt>
                <c:pt idx="1029">
                  <c:v>19.512670270000001</c:v>
                </c:pt>
                <c:pt idx="1030">
                  <c:v>19.569945799999999</c:v>
                </c:pt>
                <c:pt idx="1031">
                  <c:v>18.084200769999999</c:v>
                </c:pt>
                <c:pt idx="1032">
                  <c:v>21.20271838</c:v>
                </c:pt>
                <c:pt idx="1033">
                  <c:v>17.355379419999998</c:v>
                </c:pt>
                <c:pt idx="1034">
                  <c:v>18.372113689999999</c:v>
                </c:pt>
                <c:pt idx="1035">
                  <c:v>21.113369989999999</c:v>
                </c:pt>
                <c:pt idx="1036">
                  <c:v>17.25294705</c:v>
                </c:pt>
                <c:pt idx="1037">
                  <c:v>18.59245894</c:v>
                </c:pt>
                <c:pt idx="1038">
                  <c:v>20.859449560000002</c:v>
                </c:pt>
                <c:pt idx="1039">
                  <c:v>17.587527510000001</c:v>
                </c:pt>
                <c:pt idx="1040">
                  <c:v>19.90244281</c:v>
                </c:pt>
                <c:pt idx="1041">
                  <c:v>21.79257453</c:v>
                </c:pt>
                <c:pt idx="1042">
                  <c:v>17.34124804</c:v>
                </c:pt>
                <c:pt idx="1043">
                  <c:v>18.972917519999999</c:v>
                </c:pt>
                <c:pt idx="1044">
                  <c:v>21.649812900000001</c:v>
                </c:pt>
                <c:pt idx="1045">
                  <c:v>18.961073020000001</c:v>
                </c:pt>
                <c:pt idx="1046">
                  <c:v>17.34027154</c:v>
                </c:pt>
                <c:pt idx="1047">
                  <c:v>20.48175985</c:v>
                </c:pt>
                <c:pt idx="1048">
                  <c:v>17.534564060000001</c:v>
                </c:pt>
                <c:pt idx="1049">
                  <c:v>18.89211547</c:v>
                </c:pt>
                <c:pt idx="1050">
                  <c:v>17.63292405</c:v>
                </c:pt>
                <c:pt idx="1051">
                  <c:v>16.653924679999999</c:v>
                </c:pt>
                <c:pt idx="1052">
                  <c:v>18.449610839999998</c:v>
                </c:pt>
                <c:pt idx="1053">
                  <c:v>17.667591040000001</c:v>
                </c:pt>
                <c:pt idx="1054">
                  <c:v>18.946232680000001</c:v>
                </c:pt>
                <c:pt idx="1055">
                  <c:v>19.528110600000002</c:v>
                </c:pt>
                <c:pt idx="1056">
                  <c:v>17.308225270000001</c:v>
                </c:pt>
                <c:pt idx="1057">
                  <c:v>17.512203639999999</c:v>
                </c:pt>
                <c:pt idx="1058">
                  <c:v>17.60729628</c:v>
                </c:pt>
                <c:pt idx="1059">
                  <c:v>18.923136469999999</c:v>
                </c:pt>
                <c:pt idx="1060">
                  <c:v>17.764949860000002</c:v>
                </c:pt>
                <c:pt idx="1061">
                  <c:v>21.04056113</c:v>
                </c:pt>
                <c:pt idx="1062">
                  <c:v>19.277449950000001</c:v>
                </c:pt>
                <c:pt idx="1063">
                  <c:v>18.91452559</c:v>
                </c:pt>
                <c:pt idx="1064">
                  <c:v>19.295623469999999</c:v>
                </c:pt>
                <c:pt idx="1065">
                  <c:v>18.954670650000001</c:v>
                </c:pt>
                <c:pt idx="1066">
                  <c:v>21.108699900000001</c:v>
                </c:pt>
                <c:pt idx="1067">
                  <c:v>21.113989750000002</c:v>
                </c:pt>
                <c:pt idx="1068">
                  <c:v>17.600130969999999</c:v>
                </c:pt>
                <c:pt idx="1069">
                  <c:v>17.98729067</c:v>
                </c:pt>
                <c:pt idx="1070">
                  <c:v>18.070265419999998</c:v>
                </c:pt>
                <c:pt idx="1071">
                  <c:v>17.704633099999999</c:v>
                </c:pt>
                <c:pt idx="1072">
                  <c:v>18.707759079999999</c:v>
                </c:pt>
                <c:pt idx="1073">
                  <c:v>18.304530069999998</c:v>
                </c:pt>
                <c:pt idx="1074">
                  <c:v>18.627051120000001</c:v>
                </c:pt>
                <c:pt idx="1075">
                  <c:v>21.562969710000001</c:v>
                </c:pt>
                <c:pt idx="1076">
                  <c:v>17.178111850000001</c:v>
                </c:pt>
                <c:pt idx="1077">
                  <c:v>16.67396424</c:v>
                </c:pt>
                <c:pt idx="1078">
                  <c:v>18.309346380000001</c:v>
                </c:pt>
                <c:pt idx="1079">
                  <c:v>21.210639270000001</c:v>
                </c:pt>
                <c:pt idx="1080">
                  <c:v>17.75454277</c:v>
                </c:pt>
                <c:pt idx="1081">
                  <c:v>18.635984010000001</c:v>
                </c:pt>
                <c:pt idx="1082">
                  <c:v>16.632914499999998</c:v>
                </c:pt>
                <c:pt idx="1083">
                  <c:v>21.174824539999999</c:v>
                </c:pt>
                <c:pt idx="1084">
                  <c:v>17.449023310000001</c:v>
                </c:pt>
                <c:pt idx="1085">
                  <c:v>20.2811731</c:v>
                </c:pt>
                <c:pt idx="1086">
                  <c:v>18.79053906</c:v>
                </c:pt>
                <c:pt idx="1087">
                  <c:v>21.6328277</c:v>
                </c:pt>
                <c:pt idx="1088">
                  <c:v>17.801091719999999</c:v>
                </c:pt>
                <c:pt idx="1089">
                  <c:v>20.103787579999999</c:v>
                </c:pt>
                <c:pt idx="1090">
                  <c:v>19.15380949</c:v>
                </c:pt>
                <c:pt idx="1091">
                  <c:v>21.108252050000001</c:v>
                </c:pt>
                <c:pt idx="1092">
                  <c:v>17.857598100000001</c:v>
                </c:pt>
                <c:pt idx="1093">
                  <c:v>18.407989820000001</c:v>
                </c:pt>
                <c:pt idx="1094">
                  <c:v>22.102440219999998</c:v>
                </c:pt>
                <c:pt idx="1095">
                  <c:v>17.080923129999999</c:v>
                </c:pt>
                <c:pt idx="1096">
                  <c:v>19.262245199999999</c:v>
                </c:pt>
                <c:pt idx="1097">
                  <c:v>18.194201329999999</c:v>
                </c:pt>
                <c:pt idx="1098">
                  <c:v>21.089426</c:v>
                </c:pt>
                <c:pt idx="1099">
                  <c:v>20.776842500000001</c:v>
                </c:pt>
                <c:pt idx="1100">
                  <c:v>19.36312006</c:v>
                </c:pt>
                <c:pt idx="1101">
                  <c:v>17.376495510000002</c:v>
                </c:pt>
                <c:pt idx="1102">
                  <c:v>21.622820569999998</c:v>
                </c:pt>
                <c:pt idx="1103">
                  <c:v>20.240109149999999</c:v>
                </c:pt>
                <c:pt idx="1104">
                  <c:v>18.715734829999999</c:v>
                </c:pt>
                <c:pt idx="1105">
                  <c:v>17.680104069999999</c:v>
                </c:pt>
                <c:pt idx="1106">
                  <c:v>19.319864710000001</c:v>
                </c:pt>
                <c:pt idx="1107">
                  <c:v>17.468561950000002</c:v>
                </c:pt>
                <c:pt idx="1108">
                  <c:v>17.299699570000001</c:v>
                </c:pt>
                <c:pt idx="1109">
                  <c:v>19.28301231</c:v>
                </c:pt>
                <c:pt idx="1110">
                  <c:v>17.609505769999998</c:v>
                </c:pt>
                <c:pt idx="1111">
                  <c:v>21.192230439999999</c:v>
                </c:pt>
                <c:pt idx="1112">
                  <c:v>19.232564400000001</c:v>
                </c:pt>
                <c:pt idx="1113">
                  <c:v>18.087448850000001</c:v>
                </c:pt>
                <c:pt idx="1114">
                  <c:v>18.700012510000001</c:v>
                </c:pt>
                <c:pt idx="1115">
                  <c:v>20.856660130000002</c:v>
                </c:pt>
                <c:pt idx="1116">
                  <c:v>21.78235622</c:v>
                </c:pt>
                <c:pt idx="1117">
                  <c:v>18.063253400000001</c:v>
                </c:pt>
                <c:pt idx="1118">
                  <c:v>19.61082244</c:v>
                </c:pt>
                <c:pt idx="1119">
                  <c:v>18.00145011</c:v>
                </c:pt>
                <c:pt idx="1120">
                  <c:v>17.651186110000001</c:v>
                </c:pt>
                <c:pt idx="1121">
                  <c:v>17.94051902</c:v>
                </c:pt>
                <c:pt idx="1122">
                  <c:v>18.488090119999999</c:v>
                </c:pt>
                <c:pt idx="1123">
                  <c:v>16.356829690000001</c:v>
                </c:pt>
                <c:pt idx="1124">
                  <c:v>20.71971637</c:v>
                </c:pt>
                <c:pt idx="1125">
                  <c:v>18.077177509999999</c:v>
                </c:pt>
                <c:pt idx="1126">
                  <c:v>18.16374944</c:v>
                </c:pt>
                <c:pt idx="1127">
                  <c:v>17.293504309999999</c:v>
                </c:pt>
                <c:pt idx="1128">
                  <c:v>21.430044939999998</c:v>
                </c:pt>
                <c:pt idx="1129">
                  <c:v>19.109746739999999</c:v>
                </c:pt>
                <c:pt idx="1130">
                  <c:v>17.47486529</c:v>
                </c:pt>
                <c:pt idx="1131">
                  <c:v>18.551003609999999</c:v>
                </c:pt>
                <c:pt idx="1132">
                  <c:v>17.14201499</c:v>
                </c:pt>
                <c:pt idx="1133">
                  <c:v>17.575509180000001</c:v>
                </c:pt>
                <c:pt idx="1134">
                  <c:v>20.572997699999998</c:v>
                </c:pt>
                <c:pt idx="1135">
                  <c:v>17.327055439999999</c:v>
                </c:pt>
                <c:pt idx="1136">
                  <c:v>19.077722489999999</c:v>
                </c:pt>
                <c:pt idx="1137">
                  <c:v>16.997045050000001</c:v>
                </c:pt>
                <c:pt idx="1138">
                  <c:v>16.697325410000001</c:v>
                </c:pt>
                <c:pt idx="1139">
                  <c:v>21.01844075</c:v>
                </c:pt>
                <c:pt idx="1140">
                  <c:v>17.23238108</c:v>
                </c:pt>
                <c:pt idx="1141">
                  <c:v>20.40195061</c:v>
                </c:pt>
                <c:pt idx="1142">
                  <c:v>19.00844498</c:v>
                </c:pt>
                <c:pt idx="1143">
                  <c:v>17.365174929999998</c:v>
                </c:pt>
                <c:pt idx="1144">
                  <c:v>18.369387830000001</c:v>
                </c:pt>
                <c:pt idx="1145">
                  <c:v>16.911892309999999</c:v>
                </c:pt>
                <c:pt idx="1146">
                  <c:v>17.370976479999999</c:v>
                </c:pt>
                <c:pt idx="1147">
                  <c:v>17.03359163</c:v>
                </c:pt>
                <c:pt idx="1148">
                  <c:v>16.84828418</c:v>
                </c:pt>
                <c:pt idx="1149">
                  <c:v>18.407375810000001</c:v>
                </c:pt>
                <c:pt idx="1150">
                  <c:v>17.459690559999999</c:v>
                </c:pt>
                <c:pt idx="1151">
                  <c:v>17.73953058</c:v>
                </c:pt>
                <c:pt idx="1152">
                  <c:v>21.47347233</c:v>
                </c:pt>
                <c:pt idx="1153">
                  <c:v>17.03964453</c:v>
                </c:pt>
                <c:pt idx="1154">
                  <c:v>17.371252129999998</c:v>
                </c:pt>
                <c:pt idx="1155">
                  <c:v>17.417754259999999</c:v>
                </c:pt>
                <c:pt idx="1156">
                  <c:v>21.956589709999999</c:v>
                </c:pt>
                <c:pt idx="1157">
                  <c:v>17.484572750000002</c:v>
                </c:pt>
                <c:pt idx="1158">
                  <c:v>17.26889839</c:v>
                </c:pt>
                <c:pt idx="1159">
                  <c:v>17.022713639999999</c:v>
                </c:pt>
                <c:pt idx="1160">
                  <c:v>17.823129269999999</c:v>
                </c:pt>
                <c:pt idx="1161">
                  <c:v>18.958655319999998</c:v>
                </c:pt>
                <c:pt idx="1162">
                  <c:v>18.306458200000002</c:v>
                </c:pt>
                <c:pt idx="1163">
                  <c:v>19.69218098</c:v>
                </c:pt>
                <c:pt idx="1164">
                  <c:v>17.295302540000002</c:v>
                </c:pt>
                <c:pt idx="1165">
                  <c:v>18.458526729999999</c:v>
                </c:pt>
                <c:pt idx="1166">
                  <c:v>17.56191287</c:v>
                </c:pt>
                <c:pt idx="1167">
                  <c:v>18.344433649999999</c:v>
                </c:pt>
                <c:pt idx="1168">
                  <c:v>17.28860392</c:v>
                </c:pt>
                <c:pt idx="1169">
                  <c:v>17.939643790000002</c:v>
                </c:pt>
                <c:pt idx="1170">
                  <c:v>18.527084389999999</c:v>
                </c:pt>
                <c:pt idx="1171">
                  <c:v>18.14453731</c:v>
                </c:pt>
                <c:pt idx="1172">
                  <c:v>16.648824879999999</c:v>
                </c:pt>
                <c:pt idx="1173">
                  <c:v>16.93240767</c:v>
                </c:pt>
                <c:pt idx="1174">
                  <c:v>18.6266812</c:v>
                </c:pt>
                <c:pt idx="1175">
                  <c:v>16.80540173</c:v>
                </c:pt>
                <c:pt idx="1176">
                  <c:v>16.936738519999999</c:v>
                </c:pt>
                <c:pt idx="1177">
                  <c:v>19.163782489999999</c:v>
                </c:pt>
                <c:pt idx="1178">
                  <c:v>19.200607590000001</c:v>
                </c:pt>
                <c:pt idx="1179">
                  <c:v>17.441370160000002</c:v>
                </c:pt>
                <c:pt idx="1180">
                  <c:v>18.096274090000001</c:v>
                </c:pt>
                <c:pt idx="1181">
                  <c:v>17.026425379999999</c:v>
                </c:pt>
                <c:pt idx="1182">
                  <c:v>19.241976399999999</c:v>
                </c:pt>
                <c:pt idx="1183">
                  <c:v>18.328395530000002</c:v>
                </c:pt>
                <c:pt idx="1184">
                  <c:v>17.89912846</c:v>
                </c:pt>
                <c:pt idx="1185">
                  <c:v>20.975355539999999</c:v>
                </c:pt>
                <c:pt idx="1186">
                  <c:v>19.662125199999998</c:v>
                </c:pt>
                <c:pt idx="1187">
                  <c:v>21.623899160000001</c:v>
                </c:pt>
                <c:pt idx="1188">
                  <c:v>17.938517300000001</c:v>
                </c:pt>
                <c:pt idx="1189">
                  <c:v>17.252307559999998</c:v>
                </c:pt>
                <c:pt idx="1190">
                  <c:v>20.935013680000001</c:v>
                </c:pt>
                <c:pt idx="1191">
                  <c:v>19.49582835</c:v>
                </c:pt>
                <c:pt idx="1192">
                  <c:v>19.92733556</c:v>
                </c:pt>
                <c:pt idx="1193">
                  <c:v>18.7779393</c:v>
                </c:pt>
                <c:pt idx="1194">
                  <c:v>18.364699890000001</c:v>
                </c:pt>
                <c:pt idx="1195">
                  <c:v>18.592630280000002</c:v>
                </c:pt>
                <c:pt idx="1196">
                  <c:v>17.27966571</c:v>
                </c:pt>
                <c:pt idx="1197">
                  <c:v>17.994626149999998</c:v>
                </c:pt>
                <c:pt idx="1198">
                  <c:v>20.904721599999998</c:v>
                </c:pt>
                <c:pt idx="1199">
                  <c:v>16.82965458</c:v>
                </c:pt>
                <c:pt idx="1200">
                  <c:v>17.102518509999999</c:v>
                </c:pt>
                <c:pt idx="1201">
                  <c:v>17.010530500000002</c:v>
                </c:pt>
                <c:pt idx="1202">
                  <c:v>21.53413213</c:v>
                </c:pt>
                <c:pt idx="1203">
                  <c:v>18.45897098</c:v>
                </c:pt>
                <c:pt idx="1204">
                  <c:v>17.718580849999999</c:v>
                </c:pt>
                <c:pt idx="1205">
                  <c:v>17.677485170000001</c:v>
                </c:pt>
                <c:pt idx="1206">
                  <c:v>17.74452844</c:v>
                </c:pt>
                <c:pt idx="1207">
                  <c:v>16.9047555</c:v>
                </c:pt>
                <c:pt idx="1208">
                  <c:v>20.892636320000001</c:v>
                </c:pt>
                <c:pt idx="1209">
                  <c:v>20.13548059</c:v>
                </c:pt>
                <c:pt idx="1210">
                  <c:v>17.92959845</c:v>
                </c:pt>
                <c:pt idx="1211">
                  <c:v>19.234165140000002</c:v>
                </c:pt>
                <c:pt idx="1212">
                  <c:v>16.984239070000001</c:v>
                </c:pt>
                <c:pt idx="1213">
                  <c:v>17.218499269999999</c:v>
                </c:pt>
                <c:pt idx="1214">
                  <c:v>19.702685630000001</c:v>
                </c:pt>
                <c:pt idx="1215">
                  <c:v>17.320661520000002</c:v>
                </c:pt>
                <c:pt idx="1216">
                  <c:v>16.56892612</c:v>
                </c:pt>
                <c:pt idx="1217">
                  <c:v>20.5077383</c:v>
                </c:pt>
                <c:pt idx="1218">
                  <c:v>17.793364960000002</c:v>
                </c:pt>
                <c:pt idx="1219">
                  <c:v>17.652370340000001</c:v>
                </c:pt>
                <c:pt idx="1220">
                  <c:v>17.163480310000001</c:v>
                </c:pt>
                <c:pt idx="1221">
                  <c:v>20.96451459</c:v>
                </c:pt>
                <c:pt idx="1222">
                  <c:v>19.370286100000001</c:v>
                </c:pt>
                <c:pt idx="1223">
                  <c:v>20.240112190000001</c:v>
                </c:pt>
                <c:pt idx="1224">
                  <c:v>21.537117009999999</c:v>
                </c:pt>
                <c:pt idx="1225">
                  <c:v>17.684774470000001</c:v>
                </c:pt>
                <c:pt idx="1226">
                  <c:v>17.36222077</c:v>
                </c:pt>
                <c:pt idx="1227">
                  <c:v>20.86272288</c:v>
                </c:pt>
                <c:pt idx="1228">
                  <c:v>16.868715250000001</c:v>
                </c:pt>
                <c:pt idx="1229">
                  <c:v>17.430468019999999</c:v>
                </c:pt>
                <c:pt idx="1230">
                  <c:v>17.43759258</c:v>
                </c:pt>
                <c:pt idx="1231">
                  <c:v>18.326447420000001</c:v>
                </c:pt>
                <c:pt idx="1232">
                  <c:v>18.611280130000001</c:v>
                </c:pt>
                <c:pt idx="1233">
                  <c:v>18.35079146</c:v>
                </c:pt>
                <c:pt idx="1234">
                  <c:v>21.38000607</c:v>
                </c:pt>
                <c:pt idx="1235">
                  <c:v>19.140248289999999</c:v>
                </c:pt>
                <c:pt idx="1236">
                  <c:v>17.85563011</c:v>
                </c:pt>
                <c:pt idx="1237">
                  <c:v>18.869390660000001</c:v>
                </c:pt>
                <c:pt idx="1238">
                  <c:v>18.452744639999999</c:v>
                </c:pt>
                <c:pt idx="1239">
                  <c:v>18.110772239999999</c:v>
                </c:pt>
                <c:pt idx="1240">
                  <c:v>17.641047839999999</c:v>
                </c:pt>
                <c:pt idx="1241">
                  <c:v>16.77771598</c:v>
                </c:pt>
                <c:pt idx="1242">
                  <c:v>18.991629410000002</c:v>
                </c:pt>
                <c:pt idx="1243">
                  <c:v>17.918839290000001</c:v>
                </c:pt>
                <c:pt idx="1244">
                  <c:v>16.810598250000002</c:v>
                </c:pt>
                <c:pt idx="1245">
                  <c:v>18.458436429999999</c:v>
                </c:pt>
                <c:pt idx="1246">
                  <c:v>17.802477039999999</c:v>
                </c:pt>
                <c:pt idx="1247">
                  <c:v>16.922787270000001</c:v>
                </c:pt>
                <c:pt idx="1248">
                  <c:v>19.149752580000001</c:v>
                </c:pt>
                <c:pt idx="1249">
                  <c:v>17.37239314</c:v>
                </c:pt>
                <c:pt idx="1250">
                  <c:v>17.626717530000001</c:v>
                </c:pt>
                <c:pt idx="1251">
                  <c:v>20.317021629999999</c:v>
                </c:pt>
                <c:pt idx="1252">
                  <c:v>16.811586779999999</c:v>
                </c:pt>
                <c:pt idx="1253">
                  <c:v>17.866704779999999</c:v>
                </c:pt>
                <c:pt idx="1254">
                  <c:v>17.767356639999999</c:v>
                </c:pt>
                <c:pt idx="1255">
                  <c:v>19.957104210000001</c:v>
                </c:pt>
                <c:pt idx="1256">
                  <c:v>22.13258531</c:v>
                </c:pt>
                <c:pt idx="1257">
                  <c:v>17.998011739999999</c:v>
                </c:pt>
                <c:pt idx="1258">
                  <c:v>17.77143379</c:v>
                </c:pt>
                <c:pt idx="1259">
                  <c:v>21.941167660000001</c:v>
                </c:pt>
                <c:pt idx="1260">
                  <c:v>21.40842499</c:v>
                </c:pt>
                <c:pt idx="1261">
                  <c:v>21.282378210000001</c:v>
                </c:pt>
                <c:pt idx="1262">
                  <c:v>22.067177879999999</c:v>
                </c:pt>
                <c:pt idx="1263">
                  <c:v>17.385632090000001</c:v>
                </c:pt>
                <c:pt idx="1264">
                  <c:v>17.488905840000001</c:v>
                </c:pt>
                <c:pt idx="1265">
                  <c:v>19.900643070000001</c:v>
                </c:pt>
                <c:pt idx="1266">
                  <c:v>17.99452685</c:v>
                </c:pt>
                <c:pt idx="1267">
                  <c:v>17.609891640000001</c:v>
                </c:pt>
                <c:pt idx="1268">
                  <c:v>17.863326390000001</c:v>
                </c:pt>
                <c:pt idx="1269">
                  <c:v>20.906946730000001</c:v>
                </c:pt>
                <c:pt idx="1270">
                  <c:v>17.662541449999999</c:v>
                </c:pt>
                <c:pt idx="1271">
                  <c:v>19.941610610000001</c:v>
                </c:pt>
                <c:pt idx="1272">
                  <c:v>20.321124050000002</c:v>
                </c:pt>
                <c:pt idx="1273">
                  <c:v>17.773991800000001</c:v>
                </c:pt>
                <c:pt idx="1274">
                  <c:v>20.839157520000001</c:v>
                </c:pt>
                <c:pt idx="1275">
                  <c:v>17.414130629999999</c:v>
                </c:pt>
                <c:pt idx="1276">
                  <c:v>17.680489909999999</c:v>
                </c:pt>
                <c:pt idx="1277">
                  <c:v>17.721494239999998</c:v>
                </c:pt>
                <c:pt idx="1278">
                  <c:v>17.732611810000002</c:v>
                </c:pt>
                <c:pt idx="1279">
                  <c:v>17.793259070000001</c:v>
                </c:pt>
                <c:pt idx="1280">
                  <c:v>20.87147658</c:v>
                </c:pt>
                <c:pt idx="1281">
                  <c:v>16.600141520000001</c:v>
                </c:pt>
                <c:pt idx="1282">
                  <c:v>17.381212229999999</c:v>
                </c:pt>
                <c:pt idx="1283">
                  <c:v>18.143926780000001</c:v>
                </c:pt>
                <c:pt idx="1284">
                  <c:v>16.91712639</c:v>
                </c:pt>
                <c:pt idx="1285">
                  <c:v>17.504377160000001</c:v>
                </c:pt>
                <c:pt idx="1286">
                  <c:v>17.311929259999999</c:v>
                </c:pt>
                <c:pt idx="1287">
                  <c:v>16.853005039999999</c:v>
                </c:pt>
                <c:pt idx="1288">
                  <c:v>19.385572799999998</c:v>
                </c:pt>
                <c:pt idx="1289">
                  <c:v>17.414609030000001</c:v>
                </c:pt>
                <c:pt idx="1290">
                  <c:v>17.020348510000002</c:v>
                </c:pt>
                <c:pt idx="1291">
                  <c:v>22.04595724</c:v>
                </c:pt>
                <c:pt idx="1292">
                  <c:v>17.61523</c:v>
                </c:pt>
                <c:pt idx="1293">
                  <c:v>17.271758550000001</c:v>
                </c:pt>
                <c:pt idx="1294">
                  <c:v>18.143012150000001</c:v>
                </c:pt>
                <c:pt idx="1295">
                  <c:v>20.677509959999998</c:v>
                </c:pt>
                <c:pt idx="1296">
                  <c:v>19.665632460000001</c:v>
                </c:pt>
                <c:pt idx="1297">
                  <c:v>19.994725840000001</c:v>
                </c:pt>
                <c:pt idx="1298">
                  <c:v>17.803933090000001</c:v>
                </c:pt>
                <c:pt idx="1299">
                  <c:v>17.872108130000001</c:v>
                </c:pt>
                <c:pt idx="1300">
                  <c:v>18.408662960000001</c:v>
                </c:pt>
                <c:pt idx="1301">
                  <c:v>18.10861779</c:v>
                </c:pt>
                <c:pt idx="1302">
                  <c:v>17.049971339999999</c:v>
                </c:pt>
                <c:pt idx="1303">
                  <c:v>21.992472729999999</c:v>
                </c:pt>
                <c:pt idx="1304">
                  <c:v>18.246624400000002</c:v>
                </c:pt>
                <c:pt idx="1305">
                  <c:v>16.883268019999999</c:v>
                </c:pt>
                <c:pt idx="1306">
                  <c:v>21.992265790000001</c:v>
                </c:pt>
                <c:pt idx="1307">
                  <c:v>16.968088399999999</c:v>
                </c:pt>
                <c:pt idx="1308">
                  <c:v>17.826463319999998</c:v>
                </c:pt>
                <c:pt idx="1309">
                  <c:v>17.03966213</c:v>
                </c:pt>
                <c:pt idx="1310">
                  <c:v>18.06378131</c:v>
                </c:pt>
                <c:pt idx="1311">
                  <c:v>17.974673899999999</c:v>
                </c:pt>
                <c:pt idx="1312">
                  <c:v>16.888791439999999</c:v>
                </c:pt>
                <c:pt idx="1313">
                  <c:v>20.191851830000001</c:v>
                </c:pt>
                <c:pt idx="1314">
                  <c:v>18.224142149999999</c:v>
                </c:pt>
                <c:pt idx="1315">
                  <c:v>20.67873316</c:v>
                </c:pt>
                <c:pt idx="1316">
                  <c:v>18.3905256</c:v>
                </c:pt>
                <c:pt idx="1317">
                  <c:v>21.08074375</c:v>
                </c:pt>
                <c:pt idx="1318">
                  <c:v>16.803470829999998</c:v>
                </c:pt>
                <c:pt idx="1319">
                  <c:v>18.731806250000002</c:v>
                </c:pt>
                <c:pt idx="1320">
                  <c:v>17.710374760000001</c:v>
                </c:pt>
                <c:pt idx="1321">
                  <c:v>17.749722500000001</c:v>
                </c:pt>
                <c:pt idx="1322">
                  <c:v>17.884493160000002</c:v>
                </c:pt>
                <c:pt idx="1323">
                  <c:v>17.685999819999999</c:v>
                </c:pt>
                <c:pt idx="1324">
                  <c:v>16.720305539999998</c:v>
                </c:pt>
                <c:pt idx="1325">
                  <c:v>17.1728013</c:v>
                </c:pt>
                <c:pt idx="1326">
                  <c:v>18.08779681</c:v>
                </c:pt>
                <c:pt idx="1327">
                  <c:v>19.475774449999999</c:v>
                </c:pt>
                <c:pt idx="1328">
                  <c:v>17.237061090000001</c:v>
                </c:pt>
                <c:pt idx="1329">
                  <c:v>17.502061260000001</c:v>
                </c:pt>
                <c:pt idx="1330">
                  <c:v>17.106438050000001</c:v>
                </c:pt>
                <c:pt idx="1331">
                  <c:v>17.539264490000001</c:v>
                </c:pt>
                <c:pt idx="1332">
                  <c:v>17.60050901</c:v>
                </c:pt>
                <c:pt idx="1333">
                  <c:v>17.119436950000001</c:v>
                </c:pt>
                <c:pt idx="1334">
                  <c:v>17.425277510000001</c:v>
                </c:pt>
                <c:pt idx="1335">
                  <c:v>17.622436270000001</c:v>
                </c:pt>
                <c:pt idx="1336">
                  <c:v>17.402941299999998</c:v>
                </c:pt>
                <c:pt idx="1337">
                  <c:v>16.880441609999998</c:v>
                </c:pt>
                <c:pt idx="1338">
                  <c:v>17.891760260000002</c:v>
                </c:pt>
                <c:pt idx="1339">
                  <c:v>18.113707730000002</c:v>
                </c:pt>
                <c:pt idx="1340">
                  <c:v>17.610249379999999</c:v>
                </c:pt>
                <c:pt idx="1341">
                  <c:v>21.257549019999999</c:v>
                </c:pt>
                <c:pt idx="1342">
                  <c:v>17.147572669999999</c:v>
                </c:pt>
                <c:pt idx="1343">
                  <c:v>17.491392399999999</c:v>
                </c:pt>
                <c:pt idx="1344">
                  <c:v>18.742514740000001</c:v>
                </c:pt>
                <c:pt idx="1345">
                  <c:v>17.865032979999999</c:v>
                </c:pt>
                <c:pt idx="1346">
                  <c:v>20.67980253</c:v>
                </c:pt>
                <c:pt idx="1347">
                  <c:v>18.15666697</c:v>
                </c:pt>
                <c:pt idx="1348">
                  <c:v>21.800099620000001</c:v>
                </c:pt>
                <c:pt idx="1349">
                  <c:v>18.740703119999999</c:v>
                </c:pt>
                <c:pt idx="1350">
                  <c:v>21.105133800000001</c:v>
                </c:pt>
                <c:pt idx="1351">
                  <c:v>17.256627460000001</c:v>
                </c:pt>
                <c:pt idx="1352">
                  <c:v>17.353267880000001</c:v>
                </c:pt>
                <c:pt idx="1353">
                  <c:v>16.81133449</c:v>
                </c:pt>
                <c:pt idx="1354">
                  <c:v>18.01055173</c:v>
                </c:pt>
                <c:pt idx="1355">
                  <c:v>17.275746649999999</c:v>
                </c:pt>
                <c:pt idx="1356">
                  <c:v>21.897354969999999</c:v>
                </c:pt>
                <c:pt idx="1357">
                  <c:v>17.78172545</c:v>
                </c:pt>
                <c:pt idx="1358">
                  <c:v>17.314772229999999</c:v>
                </c:pt>
                <c:pt idx="1359">
                  <c:v>20.509602999999998</c:v>
                </c:pt>
                <c:pt idx="1360">
                  <c:v>17.887121870000001</c:v>
                </c:pt>
                <c:pt idx="1361">
                  <c:v>17.326761999999999</c:v>
                </c:pt>
                <c:pt idx="1362">
                  <c:v>17.12427155</c:v>
                </c:pt>
                <c:pt idx="1363">
                  <c:v>17.62156066</c:v>
                </c:pt>
                <c:pt idx="1364">
                  <c:v>16.677629580000001</c:v>
                </c:pt>
                <c:pt idx="1365">
                  <c:v>17.051251579999999</c:v>
                </c:pt>
                <c:pt idx="1366">
                  <c:v>16.835304860000001</c:v>
                </c:pt>
                <c:pt idx="1367">
                  <c:v>21.863362039999998</c:v>
                </c:pt>
                <c:pt idx="1368">
                  <c:v>16.405736560000001</c:v>
                </c:pt>
                <c:pt idx="1369">
                  <c:v>17.818401120000001</c:v>
                </c:pt>
                <c:pt idx="1370">
                  <c:v>16.837125749999998</c:v>
                </c:pt>
                <c:pt idx="1371">
                  <c:v>18.967486820000001</c:v>
                </c:pt>
                <c:pt idx="1372">
                  <c:v>18.062466229999998</c:v>
                </c:pt>
                <c:pt idx="1373">
                  <c:v>17.12673324</c:v>
                </c:pt>
                <c:pt idx="1374">
                  <c:v>18.39042285</c:v>
                </c:pt>
                <c:pt idx="1375">
                  <c:v>17.232204719999999</c:v>
                </c:pt>
                <c:pt idx="1376">
                  <c:v>16.300295179999999</c:v>
                </c:pt>
                <c:pt idx="1377">
                  <c:v>17.306379069999998</c:v>
                </c:pt>
                <c:pt idx="1378">
                  <c:v>17.479212319999998</c:v>
                </c:pt>
                <c:pt idx="1379">
                  <c:v>17.245816399999999</c:v>
                </c:pt>
                <c:pt idx="1380">
                  <c:v>18.842782270000001</c:v>
                </c:pt>
                <c:pt idx="1381">
                  <c:v>16.879594579999999</c:v>
                </c:pt>
                <c:pt idx="1382">
                  <c:v>17.837041410000001</c:v>
                </c:pt>
                <c:pt idx="1383">
                  <c:v>18.49093448</c:v>
                </c:pt>
                <c:pt idx="1384">
                  <c:v>18.205259460000001</c:v>
                </c:pt>
                <c:pt idx="1385">
                  <c:v>16.774470109999999</c:v>
                </c:pt>
                <c:pt idx="1386">
                  <c:v>16.481154539999999</c:v>
                </c:pt>
                <c:pt idx="1387">
                  <c:v>17.403906280000001</c:v>
                </c:pt>
                <c:pt idx="1388">
                  <c:v>17.67699593</c:v>
                </c:pt>
                <c:pt idx="1389">
                  <c:v>16.725141879999999</c:v>
                </c:pt>
                <c:pt idx="1390">
                  <c:v>17.049118499999999</c:v>
                </c:pt>
                <c:pt idx="1391">
                  <c:v>17.645654260000001</c:v>
                </c:pt>
                <c:pt idx="1392">
                  <c:v>20.29707363</c:v>
                </c:pt>
                <c:pt idx="1393">
                  <c:v>16.267925439999999</c:v>
                </c:pt>
                <c:pt idx="1394">
                  <c:v>17.90035984</c:v>
                </c:pt>
                <c:pt idx="1395">
                  <c:v>21.736653279999999</c:v>
                </c:pt>
                <c:pt idx="1396">
                  <c:v>16.991483899999999</c:v>
                </c:pt>
                <c:pt idx="1397">
                  <c:v>17.883045589999998</c:v>
                </c:pt>
                <c:pt idx="1398">
                  <c:v>17.946144019999998</c:v>
                </c:pt>
                <c:pt idx="1399">
                  <c:v>17.169486809999999</c:v>
                </c:pt>
                <c:pt idx="1400">
                  <c:v>16.89168252</c:v>
                </c:pt>
                <c:pt idx="1401">
                  <c:v>16.825234900000002</c:v>
                </c:pt>
                <c:pt idx="1402">
                  <c:v>17.457398690000002</c:v>
                </c:pt>
                <c:pt idx="1403">
                  <c:v>16.72767808</c:v>
                </c:pt>
                <c:pt idx="1404">
                  <c:v>18.52288025</c:v>
                </c:pt>
                <c:pt idx="1405">
                  <c:v>16.47552031</c:v>
                </c:pt>
                <c:pt idx="1406">
                  <c:v>16.464230440000001</c:v>
                </c:pt>
                <c:pt idx="1407">
                  <c:v>16.90679806</c:v>
                </c:pt>
                <c:pt idx="1408">
                  <c:v>20.28221074</c:v>
                </c:pt>
                <c:pt idx="1409">
                  <c:v>17.930815419999998</c:v>
                </c:pt>
                <c:pt idx="1410">
                  <c:v>18.101582789999998</c:v>
                </c:pt>
                <c:pt idx="1411">
                  <c:v>20.098363639999999</c:v>
                </c:pt>
                <c:pt idx="1412">
                  <c:v>16.209154649999999</c:v>
                </c:pt>
                <c:pt idx="1413">
                  <c:v>17.543689010000001</c:v>
                </c:pt>
                <c:pt idx="1414">
                  <c:v>17.118614529999999</c:v>
                </c:pt>
                <c:pt idx="1415">
                  <c:v>17.254907620000001</c:v>
                </c:pt>
                <c:pt idx="1416">
                  <c:v>18.81300164</c:v>
                </c:pt>
                <c:pt idx="1417">
                  <c:v>16.860198560000001</c:v>
                </c:pt>
                <c:pt idx="1418">
                  <c:v>19.703084530000002</c:v>
                </c:pt>
                <c:pt idx="1419">
                  <c:v>18.347343070000001</c:v>
                </c:pt>
                <c:pt idx="1420">
                  <c:v>16.607540090000001</c:v>
                </c:pt>
                <c:pt idx="1421">
                  <c:v>20.297867969999999</c:v>
                </c:pt>
                <c:pt idx="1422">
                  <c:v>16.933806359999998</c:v>
                </c:pt>
                <c:pt idx="1423">
                  <c:v>18.056694369999999</c:v>
                </c:pt>
                <c:pt idx="1424">
                  <c:v>19.042871529999999</c:v>
                </c:pt>
                <c:pt idx="1425">
                  <c:v>18.11978409</c:v>
                </c:pt>
                <c:pt idx="1426">
                  <c:v>19.8982256</c:v>
                </c:pt>
                <c:pt idx="1427">
                  <c:v>17.109093940000001</c:v>
                </c:pt>
                <c:pt idx="1428">
                  <c:v>17.479516069999999</c:v>
                </c:pt>
                <c:pt idx="1429">
                  <c:v>17.287069160000001</c:v>
                </c:pt>
                <c:pt idx="1430">
                  <c:v>20.40859309</c:v>
                </c:pt>
                <c:pt idx="1431">
                  <c:v>18.265413030000001</c:v>
                </c:pt>
                <c:pt idx="1432">
                  <c:v>17.002922389999998</c:v>
                </c:pt>
                <c:pt idx="1433">
                  <c:v>17.31879726</c:v>
                </c:pt>
                <c:pt idx="1434">
                  <c:v>16.854275909999998</c:v>
                </c:pt>
                <c:pt idx="1435">
                  <c:v>17.61470495</c:v>
                </c:pt>
                <c:pt idx="1436">
                  <c:v>17.550316949999999</c:v>
                </c:pt>
                <c:pt idx="1437">
                  <c:v>16.432759839999999</c:v>
                </c:pt>
                <c:pt idx="1438">
                  <c:v>20.798315349999999</c:v>
                </c:pt>
                <c:pt idx="1439">
                  <c:v>17.230894660000001</c:v>
                </c:pt>
                <c:pt idx="1440">
                  <c:v>18.28980142</c:v>
                </c:pt>
                <c:pt idx="1441">
                  <c:v>17.686176100000001</c:v>
                </c:pt>
                <c:pt idx="1442">
                  <c:v>17.437332319999999</c:v>
                </c:pt>
                <c:pt idx="1443">
                  <c:v>16.772229889999998</c:v>
                </c:pt>
                <c:pt idx="1444">
                  <c:v>17.029190289999999</c:v>
                </c:pt>
                <c:pt idx="1445">
                  <c:v>18.152487390000001</c:v>
                </c:pt>
                <c:pt idx="1446">
                  <c:v>16.977961270000002</c:v>
                </c:pt>
                <c:pt idx="1447">
                  <c:v>18.09374077</c:v>
                </c:pt>
                <c:pt idx="1448">
                  <c:v>17.138338789999999</c:v>
                </c:pt>
                <c:pt idx="1449">
                  <c:v>16.757229670000001</c:v>
                </c:pt>
                <c:pt idx="1450">
                  <c:v>17.394420149999998</c:v>
                </c:pt>
                <c:pt idx="1451">
                  <c:v>18.291307270000001</c:v>
                </c:pt>
                <c:pt idx="1452">
                  <c:v>17.018673419999999</c:v>
                </c:pt>
                <c:pt idx="1453">
                  <c:v>20.935523679999999</c:v>
                </c:pt>
                <c:pt idx="1454">
                  <c:v>18.093961629999999</c:v>
                </c:pt>
                <c:pt idx="1455">
                  <c:v>17.489031010000001</c:v>
                </c:pt>
                <c:pt idx="1456">
                  <c:v>17.87875258</c:v>
                </c:pt>
                <c:pt idx="1457">
                  <c:v>16.161853489999999</c:v>
                </c:pt>
                <c:pt idx="1458">
                  <c:v>17.35329716</c:v>
                </c:pt>
                <c:pt idx="1459">
                  <c:v>18.57889187</c:v>
                </c:pt>
                <c:pt idx="1460">
                  <c:v>17.302789539999999</c:v>
                </c:pt>
                <c:pt idx="1461">
                  <c:v>17.107675820000001</c:v>
                </c:pt>
                <c:pt idx="1462">
                  <c:v>17.498075350000001</c:v>
                </c:pt>
                <c:pt idx="1463">
                  <c:v>16.025081920000002</c:v>
                </c:pt>
                <c:pt idx="1464">
                  <c:v>20.069661289999999</c:v>
                </c:pt>
                <c:pt idx="1465">
                  <c:v>19.605330769999998</c:v>
                </c:pt>
                <c:pt idx="1466">
                  <c:v>17.141608219999998</c:v>
                </c:pt>
                <c:pt idx="1467">
                  <c:v>17.299498660000001</c:v>
                </c:pt>
                <c:pt idx="1468">
                  <c:v>16.922065629999999</c:v>
                </c:pt>
                <c:pt idx="1469">
                  <c:v>20.143897729999999</c:v>
                </c:pt>
                <c:pt idx="1470">
                  <c:v>18.47506126</c:v>
                </c:pt>
                <c:pt idx="1471">
                  <c:v>16.880338099999999</c:v>
                </c:pt>
                <c:pt idx="1472">
                  <c:v>17.526213769999998</c:v>
                </c:pt>
                <c:pt idx="1473">
                  <c:v>19.073159520000001</c:v>
                </c:pt>
                <c:pt idx="1474">
                  <c:v>17.25384245</c:v>
                </c:pt>
                <c:pt idx="1475">
                  <c:v>20.753212139999999</c:v>
                </c:pt>
                <c:pt idx="1476">
                  <c:v>16.982467750000001</c:v>
                </c:pt>
                <c:pt idx="1477">
                  <c:v>18.377349989999999</c:v>
                </c:pt>
                <c:pt idx="1478">
                  <c:v>16.393779439999999</c:v>
                </c:pt>
                <c:pt idx="1479">
                  <c:v>19.634773110000001</c:v>
                </c:pt>
                <c:pt idx="1480">
                  <c:v>17.061909740000001</c:v>
                </c:pt>
                <c:pt idx="1481">
                  <c:v>19.061394230000001</c:v>
                </c:pt>
                <c:pt idx="1482">
                  <c:v>17.012092339999999</c:v>
                </c:pt>
                <c:pt idx="1483">
                  <c:v>16.049055920000001</c:v>
                </c:pt>
                <c:pt idx="1484">
                  <c:v>17.970509620000001</c:v>
                </c:pt>
                <c:pt idx="1485">
                  <c:v>17.665610130000001</c:v>
                </c:pt>
                <c:pt idx="1486">
                  <c:v>17.146652419999999</c:v>
                </c:pt>
                <c:pt idx="1487">
                  <c:v>17.81499483</c:v>
                </c:pt>
                <c:pt idx="1488">
                  <c:v>17.119543159999999</c:v>
                </c:pt>
                <c:pt idx="1489">
                  <c:v>17.799176209999999</c:v>
                </c:pt>
                <c:pt idx="1490">
                  <c:v>17.457734720000001</c:v>
                </c:pt>
                <c:pt idx="1491">
                  <c:v>16.76186835</c:v>
                </c:pt>
                <c:pt idx="1492">
                  <c:v>16.794058060000001</c:v>
                </c:pt>
                <c:pt idx="1493">
                  <c:v>16.699058040000001</c:v>
                </c:pt>
                <c:pt idx="1494">
                  <c:v>16.204686880000001</c:v>
                </c:pt>
                <c:pt idx="1495">
                  <c:v>17.623439560000001</c:v>
                </c:pt>
                <c:pt idx="1496">
                  <c:v>16.89390066</c:v>
                </c:pt>
                <c:pt idx="1497">
                  <c:v>18.529500429999999</c:v>
                </c:pt>
                <c:pt idx="1498">
                  <c:v>16.679754259999999</c:v>
                </c:pt>
                <c:pt idx="1499">
                  <c:v>16.286277030000001</c:v>
                </c:pt>
                <c:pt idx="1500">
                  <c:v>18.077676650000001</c:v>
                </c:pt>
                <c:pt idx="1501">
                  <c:v>17.00540118</c:v>
                </c:pt>
                <c:pt idx="1502">
                  <c:v>17.235462590000001</c:v>
                </c:pt>
                <c:pt idx="1503">
                  <c:v>15.87273684</c:v>
                </c:pt>
                <c:pt idx="1504">
                  <c:v>17.314219869999999</c:v>
                </c:pt>
                <c:pt idx="1505">
                  <c:v>17.052649379999998</c:v>
                </c:pt>
                <c:pt idx="1506">
                  <c:v>16.185417430000001</c:v>
                </c:pt>
                <c:pt idx="1507">
                  <c:v>16.92258116</c:v>
                </c:pt>
                <c:pt idx="1508">
                  <c:v>17.56658268</c:v>
                </c:pt>
                <c:pt idx="1509">
                  <c:v>17.271380520000001</c:v>
                </c:pt>
                <c:pt idx="1510">
                  <c:v>17.38200629</c:v>
                </c:pt>
                <c:pt idx="1511">
                  <c:v>21.536003610000002</c:v>
                </c:pt>
                <c:pt idx="1512">
                  <c:v>16.960517379999999</c:v>
                </c:pt>
                <c:pt idx="1513">
                  <c:v>17.94245025</c:v>
                </c:pt>
                <c:pt idx="1514">
                  <c:v>16.505489270000002</c:v>
                </c:pt>
                <c:pt idx="1515">
                  <c:v>18.185738140000002</c:v>
                </c:pt>
                <c:pt idx="1516">
                  <c:v>17.38606098</c:v>
                </c:pt>
                <c:pt idx="1517">
                  <c:v>20.20393889</c:v>
                </c:pt>
                <c:pt idx="1518">
                  <c:v>16.847394869999999</c:v>
                </c:pt>
                <c:pt idx="1519">
                  <c:v>17.368529030000001</c:v>
                </c:pt>
                <c:pt idx="1520">
                  <c:v>17.891896809999999</c:v>
                </c:pt>
                <c:pt idx="1521">
                  <c:v>17.137416869999999</c:v>
                </c:pt>
                <c:pt idx="1522">
                  <c:v>16.549209650000002</c:v>
                </c:pt>
                <c:pt idx="1523">
                  <c:v>16.049300800000001</c:v>
                </c:pt>
                <c:pt idx="1524">
                  <c:v>17.41341087</c:v>
                </c:pt>
                <c:pt idx="1525">
                  <c:v>16.889730350000001</c:v>
                </c:pt>
                <c:pt idx="1526">
                  <c:v>17.454537250000001</c:v>
                </c:pt>
                <c:pt idx="1527">
                  <c:v>18.08710683</c:v>
                </c:pt>
                <c:pt idx="1528">
                  <c:v>16.717772289999999</c:v>
                </c:pt>
                <c:pt idx="1529">
                  <c:v>20.192460480000001</c:v>
                </c:pt>
                <c:pt idx="1530">
                  <c:v>15.86343551</c:v>
                </c:pt>
                <c:pt idx="1531">
                  <c:v>16.49635876</c:v>
                </c:pt>
                <c:pt idx="1532">
                  <c:v>16.37566039</c:v>
                </c:pt>
                <c:pt idx="1533">
                  <c:v>16.971264099999999</c:v>
                </c:pt>
                <c:pt idx="1534">
                  <c:v>17.811044070000001</c:v>
                </c:pt>
                <c:pt idx="1535">
                  <c:v>17.676581599999999</c:v>
                </c:pt>
                <c:pt idx="1536">
                  <c:v>18.031899559999999</c:v>
                </c:pt>
                <c:pt idx="1537">
                  <c:v>18.384583979999999</c:v>
                </c:pt>
                <c:pt idx="1538">
                  <c:v>16.026128010000001</c:v>
                </c:pt>
                <c:pt idx="1539">
                  <c:v>20.36921611</c:v>
                </c:pt>
                <c:pt idx="1540">
                  <c:v>16.838992470000001</c:v>
                </c:pt>
                <c:pt idx="1541">
                  <c:v>15.767946370000001</c:v>
                </c:pt>
                <c:pt idx="1542">
                  <c:v>18.570587710000002</c:v>
                </c:pt>
                <c:pt idx="1543">
                  <c:v>16.80716091</c:v>
                </c:pt>
                <c:pt idx="1544">
                  <c:v>21.37202074</c:v>
                </c:pt>
                <c:pt idx="1545">
                  <c:v>16.678478340000002</c:v>
                </c:pt>
                <c:pt idx="1546">
                  <c:v>17.895599130000001</c:v>
                </c:pt>
                <c:pt idx="1547">
                  <c:v>17.657755689999998</c:v>
                </c:pt>
                <c:pt idx="1548">
                  <c:v>17.075082819999999</c:v>
                </c:pt>
                <c:pt idx="1549">
                  <c:v>20.162758090000001</c:v>
                </c:pt>
                <c:pt idx="1550">
                  <c:v>16.75431146</c:v>
                </c:pt>
                <c:pt idx="1551">
                  <c:v>17.069593279999999</c:v>
                </c:pt>
                <c:pt idx="1552">
                  <c:v>19.850628749999998</c:v>
                </c:pt>
                <c:pt idx="1553">
                  <c:v>16.754609469999998</c:v>
                </c:pt>
                <c:pt idx="1554">
                  <c:v>16.871085610000002</c:v>
                </c:pt>
                <c:pt idx="1555">
                  <c:v>17.964642309999999</c:v>
                </c:pt>
                <c:pt idx="1556">
                  <c:v>17.769820429999999</c:v>
                </c:pt>
                <c:pt idx="1557">
                  <c:v>20.146305590000001</c:v>
                </c:pt>
                <c:pt idx="1558">
                  <c:v>16.567139990000001</c:v>
                </c:pt>
                <c:pt idx="1559">
                  <c:v>16.626218999999999</c:v>
                </c:pt>
                <c:pt idx="1560">
                  <c:v>15.96587532</c:v>
                </c:pt>
                <c:pt idx="1561">
                  <c:v>16.673568490000001</c:v>
                </c:pt>
                <c:pt idx="1562">
                  <c:v>18.055598570000001</c:v>
                </c:pt>
                <c:pt idx="1563">
                  <c:v>20.1449909</c:v>
                </c:pt>
                <c:pt idx="1564">
                  <c:v>16.031532609999999</c:v>
                </c:pt>
                <c:pt idx="1565">
                  <c:v>16.447859990000001</c:v>
                </c:pt>
                <c:pt idx="1566">
                  <c:v>18.02690634</c:v>
                </c:pt>
                <c:pt idx="1567">
                  <c:v>16.925655299999999</c:v>
                </c:pt>
                <c:pt idx="1568">
                  <c:v>16.58367896</c:v>
                </c:pt>
                <c:pt idx="1569">
                  <c:v>16.87454615</c:v>
                </c:pt>
                <c:pt idx="1570">
                  <c:v>17.031306390000001</c:v>
                </c:pt>
                <c:pt idx="1571">
                  <c:v>16.612622219999999</c:v>
                </c:pt>
                <c:pt idx="1572">
                  <c:v>16.592133560000001</c:v>
                </c:pt>
                <c:pt idx="1573">
                  <c:v>16.66566632</c:v>
                </c:pt>
                <c:pt idx="1574">
                  <c:v>18.386679879999999</c:v>
                </c:pt>
                <c:pt idx="1575">
                  <c:v>18.171087159999999</c:v>
                </c:pt>
                <c:pt idx="1576">
                  <c:v>18.71395025</c:v>
                </c:pt>
                <c:pt idx="1577">
                  <c:v>18.42164008</c:v>
                </c:pt>
                <c:pt idx="1578">
                  <c:v>19.378781790000001</c:v>
                </c:pt>
                <c:pt idx="1579">
                  <c:v>17.58005094</c:v>
                </c:pt>
                <c:pt idx="1580">
                  <c:v>20.151598660000001</c:v>
                </c:pt>
                <c:pt idx="1581">
                  <c:v>16.838553149999999</c:v>
                </c:pt>
                <c:pt idx="1582">
                  <c:v>18.824083120000001</c:v>
                </c:pt>
                <c:pt idx="1583">
                  <c:v>16.544475469999998</c:v>
                </c:pt>
                <c:pt idx="1584">
                  <c:v>16.44970498</c:v>
                </c:pt>
                <c:pt idx="1585">
                  <c:v>16.906542760000001</c:v>
                </c:pt>
                <c:pt idx="1586">
                  <c:v>16.863309770000001</c:v>
                </c:pt>
                <c:pt idx="1587">
                  <c:v>17.106728100000002</c:v>
                </c:pt>
                <c:pt idx="1588">
                  <c:v>16.703033309999999</c:v>
                </c:pt>
                <c:pt idx="1589">
                  <c:v>16.837493540000001</c:v>
                </c:pt>
                <c:pt idx="1590">
                  <c:v>18.552044599999999</c:v>
                </c:pt>
                <c:pt idx="1591">
                  <c:v>17.520593179999999</c:v>
                </c:pt>
                <c:pt idx="1592">
                  <c:v>17.492480650000001</c:v>
                </c:pt>
                <c:pt idx="1593">
                  <c:v>17.205726039999998</c:v>
                </c:pt>
                <c:pt idx="1594">
                  <c:v>17.10882732</c:v>
                </c:pt>
                <c:pt idx="1595">
                  <c:v>16.707635329999999</c:v>
                </c:pt>
                <c:pt idx="1596">
                  <c:v>16.887060779999999</c:v>
                </c:pt>
                <c:pt idx="1597">
                  <c:v>17.520963420000001</c:v>
                </c:pt>
                <c:pt idx="1598">
                  <c:v>20.651729830000001</c:v>
                </c:pt>
                <c:pt idx="1599">
                  <c:v>17.824829869999999</c:v>
                </c:pt>
                <c:pt idx="1600">
                  <c:v>16.60009518</c:v>
                </c:pt>
                <c:pt idx="1601">
                  <c:v>18.260498729999998</c:v>
                </c:pt>
                <c:pt idx="1602">
                  <c:v>16.21326277</c:v>
                </c:pt>
                <c:pt idx="1603">
                  <c:v>16.67954465</c:v>
                </c:pt>
                <c:pt idx="1604">
                  <c:v>16.33499334</c:v>
                </c:pt>
                <c:pt idx="1605">
                  <c:v>19.938279009999999</c:v>
                </c:pt>
                <c:pt idx="1606">
                  <c:v>16.69296069</c:v>
                </c:pt>
                <c:pt idx="1607">
                  <c:v>18.615107760000001</c:v>
                </c:pt>
                <c:pt idx="1608">
                  <c:v>18.913086589999999</c:v>
                </c:pt>
                <c:pt idx="1609">
                  <c:v>17.038158190000001</c:v>
                </c:pt>
                <c:pt idx="1610">
                  <c:v>15.590330420000001</c:v>
                </c:pt>
                <c:pt idx="1611">
                  <c:v>20.484779</c:v>
                </c:pt>
                <c:pt idx="1612">
                  <c:v>16.862210950000001</c:v>
                </c:pt>
                <c:pt idx="1613">
                  <c:v>18.255719719999998</c:v>
                </c:pt>
                <c:pt idx="1614">
                  <c:v>17.31485099</c:v>
                </c:pt>
                <c:pt idx="1615">
                  <c:v>17.803785699999999</c:v>
                </c:pt>
                <c:pt idx="1616">
                  <c:v>17.090896449999999</c:v>
                </c:pt>
                <c:pt idx="1617">
                  <c:v>15.63372989</c:v>
                </c:pt>
                <c:pt idx="1618">
                  <c:v>17.655938079999999</c:v>
                </c:pt>
                <c:pt idx="1619">
                  <c:v>16.80315942</c:v>
                </c:pt>
                <c:pt idx="1620">
                  <c:v>16.606673879999999</c:v>
                </c:pt>
                <c:pt idx="1621">
                  <c:v>18.098645860000001</c:v>
                </c:pt>
                <c:pt idx="1622">
                  <c:v>17.623707060000001</c:v>
                </c:pt>
                <c:pt idx="1623">
                  <c:v>17.12079215</c:v>
                </c:pt>
                <c:pt idx="1624">
                  <c:v>17.360701899999999</c:v>
                </c:pt>
                <c:pt idx="1625">
                  <c:v>17.96429242</c:v>
                </c:pt>
                <c:pt idx="1626">
                  <c:v>14.55018662</c:v>
                </c:pt>
                <c:pt idx="1627">
                  <c:v>18.410377</c:v>
                </c:pt>
                <c:pt idx="1628">
                  <c:v>17.332530129999999</c:v>
                </c:pt>
                <c:pt idx="1629">
                  <c:v>16.865316450000002</c:v>
                </c:pt>
                <c:pt idx="1630">
                  <c:v>16.007314619999999</c:v>
                </c:pt>
                <c:pt idx="1631">
                  <c:v>17.228092870000001</c:v>
                </c:pt>
                <c:pt idx="1632">
                  <c:v>16.96350352</c:v>
                </c:pt>
                <c:pt idx="1633">
                  <c:v>17.324382</c:v>
                </c:pt>
                <c:pt idx="1634">
                  <c:v>16.7525759</c:v>
                </c:pt>
                <c:pt idx="1635">
                  <c:v>15.446566300000001</c:v>
                </c:pt>
                <c:pt idx="1636">
                  <c:v>17.22037899</c:v>
                </c:pt>
                <c:pt idx="1637">
                  <c:v>17.411671680000001</c:v>
                </c:pt>
                <c:pt idx="1638">
                  <c:v>17.429685800000001</c:v>
                </c:pt>
                <c:pt idx="1639">
                  <c:v>16.603621990000001</c:v>
                </c:pt>
                <c:pt idx="1640">
                  <c:v>21.202948330000002</c:v>
                </c:pt>
                <c:pt idx="1641">
                  <c:v>19.992618149999998</c:v>
                </c:pt>
                <c:pt idx="1642">
                  <c:v>16.83689575</c:v>
                </c:pt>
                <c:pt idx="1643">
                  <c:v>16.500508709999998</c:v>
                </c:pt>
                <c:pt idx="1644">
                  <c:v>16.550148830000001</c:v>
                </c:pt>
                <c:pt idx="1645">
                  <c:v>17.471000480000001</c:v>
                </c:pt>
                <c:pt idx="1646">
                  <c:v>20.056561039999998</c:v>
                </c:pt>
                <c:pt idx="1647">
                  <c:v>17.610982620000001</c:v>
                </c:pt>
                <c:pt idx="1648">
                  <c:v>17.810268350000001</c:v>
                </c:pt>
                <c:pt idx="1649">
                  <c:v>19.12332498</c:v>
                </c:pt>
                <c:pt idx="1650">
                  <c:v>16.893418969999999</c:v>
                </c:pt>
                <c:pt idx="1651">
                  <c:v>18.705365369999999</c:v>
                </c:pt>
                <c:pt idx="1652">
                  <c:v>15.50345886</c:v>
                </c:pt>
                <c:pt idx="1653">
                  <c:v>15.89302438</c:v>
                </c:pt>
                <c:pt idx="1654">
                  <c:v>19.432322299999999</c:v>
                </c:pt>
                <c:pt idx="1655">
                  <c:v>16.50267599</c:v>
                </c:pt>
                <c:pt idx="1656">
                  <c:v>18.798136199999998</c:v>
                </c:pt>
                <c:pt idx="1657">
                  <c:v>16.81008482</c:v>
                </c:pt>
                <c:pt idx="1658">
                  <c:v>17.332438459999999</c:v>
                </c:pt>
                <c:pt idx="1659">
                  <c:v>17.676874300000001</c:v>
                </c:pt>
                <c:pt idx="1660">
                  <c:v>17.214176500000001</c:v>
                </c:pt>
                <c:pt idx="1661">
                  <c:v>16.938121509999998</c:v>
                </c:pt>
                <c:pt idx="1662">
                  <c:v>16.616294539999998</c:v>
                </c:pt>
                <c:pt idx="1663">
                  <c:v>17.286086489999999</c:v>
                </c:pt>
                <c:pt idx="1664">
                  <c:v>16.646198779999999</c:v>
                </c:pt>
                <c:pt idx="1665">
                  <c:v>17.624048989999999</c:v>
                </c:pt>
                <c:pt idx="1666">
                  <c:v>17.760171459999999</c:v>
                </c:pt>
                <c:pt idx="1667">
                  <c:v>16.747040699999999</c:v>
                </c:pt>
                <c:pt idx="1668">
                  <c:v>17.51933099</c:v>
                </c:pt>
                <c:pt idx="1669">
                  <c:v>17.30189236</c:v>
                </c:pt>
                <c:pt idx="1670">
                  <c:v>17.88176339</c:v>
                </c:pt>
                <c:pt idx="1671">
                  <c:v>15.9959095</c:v>
                </c:pt>
                <c:pt idx="1672">
                  <c:v>17.007754720000001</c:v>
                </c:pt>
                <c:pt idx="1673">
                  <c:v>16.989507710000002</c:v>
                </c:pt>
                <c:pt idx="1674">
                  <c:v>16.131025180000002</c:v>
                </c:pt>
                <c:pt idx="1675">
                  <c:v>17.078945489999999</c:v>
                </c:pt>
                <c:pt idx="1676">
                  <c:v>18.525643590000001</c:v>
                </c:pt>
                <c:pt idx="1677">
                  <c:v>18.160953549999999</c:v>
                </c:pt>
                <c:pt idx="1678">
                  <c:v>16.365418170000002</c:v>
                </c:pt>
                <c:pt idx="1679">
                  <c:v>16.054197800000001</c:v>
                </c:pt>
                <c:pt idx="1680">
                  <c:v>17.88280653</c:v>
                </c:pt>
                <c:pt idx="1681">
                  <c:v>16.46531706</c:v>
                </c:pt>
                <c:pt idx="1682">
                  <c:v>16.209370580000002</c:v>
                </c:pt>
                <c:pt idx="1683">
                  <c:v>20.02668821</c:v>
                </c:pt>
                <c:pt idx="1684">
                  <c:v>20.3616356</c:v>
                </c:pt>
                <c:pt idx="1685">
                  <c:v>17.32308248</c:v>
                </c:pt>
                <c:pt idx="1686">
                  <c:v>18.021680910000001</c:v>
                </c:pt>
                <c:pt idx="1687">
                  <c:v>15.25956072</c:v>
                </c:pt>
                <c:pt idx="1688">
                  <c:v>18.736591090000001</c:v>
                </c:pt>
                <c:pt idx="1689">
                  <c:v>21.052368229999999</c:v>
                </c:pt>
                <c:pt idx="1690">
                  <c:v>16.855708419999999</c:v>
                </c:pt>
                <c:pt idx="1691">
                  <c:v>18.531715420000001</c:v>
                </c:pt>
                <c:pt idx="1692">
                  <c:v>17.769409060000001</c:v>
                </c:pt>
                <c:pt idx="1693">
                  <c:v>18.835990979999998</c:v>
                </c:pt>
                <c:pt idx="1694">
                  <c:v>16.91519817</c:v>
                </c:pt>
                <c:pt idx="1695">
                  <c:v>17.82534236</c:v>
                </c:pt>
                <c:pt idx="1696">
                  <c:v>18.434313459999998</c:v>
                </c:pt>
                <c:pt idx="1697">
                  <c:v>17.964577049999999</c:v>
                </c:pt>
                <c:pt idx="1698">
                  <c:v>17.2733761</c:v>
                </c:pt>
                <c:pt idx="1699">
                  <c:v>18.106573090000001</c:v>
                </c:pt>
                <c:pt idx="1700">
                  <c:v>18.928452010000001</c:v>
                </c:pt>
                <c:pt idx="1701">
                  <c:v>17.278343150000001</c:v>
                </c:pt>
                <c:pt idx="1702">
                  <c:v>17.32600944</c:v>
                </c:pt>
                <c:pt idx="1703">
                  <c:v>16.979063409999998</c:v>
                </c:pt>
                <c:pt idx="1704">
                  <c:v>16.46159411</c:v>
                </c:pt>
                <c:pt idx="1705">
                  <c:v>20.95066886</c:v>
                </c:pt>
                <c:pt idx="1706">
                  <c:v>19.733277869999998</c:v>
                </c:pt>
                <c:pt idx="1707">
                  <c:v>16.526461170000001</c:v>
                </c:pt>
                <c:pt idx="1708">
                  <c:v>19.256142069999999</c:v>
                </c:pt>
                <c:pt idx="1709">
                  <c:v>17.851534390000001</c:v>
                </c:pt>
                <c:pt idx="1710">
                  <c:v>16.215165559999999</c:v>
                </c:pt>
                <c:pt idx="1711">
                  <c:v>16.98578582</c:v>
                </c:pt>
                <c:pt idx="1712">
                  <c:v>16.70419489</c:v>
                </c:pt>
                <c:pt idx="1713">
                  <c:v>16.617171920000001</c:v>
                </c:pt>
                <c:pt idx="1714">
                  <c:v>16.436979520000001</c:v>
                </c:pt>
                <c:pt idx="1715">
                  <c:v>18.578705249999999</c:v>
                </c:pt>
                <c:pt idx="1716">
                  <c:v>17.577986460000002</c:v>
                </c:pt>
                <c:pt idx="1717">
                  <c:v>18.189136980000001</c:v>
                </c:pt>
                <c:pt idx="1718">
                  <c:v>19.498651089999999</c:v>
                </c:pt>
                <c:pt idx="1719">
                  <c:v>16.579467780000002</c:v>
                </c:pt>
                <c:pt idx="1720">
                  <c:v>16.57795574</c:v>
                </c:pt>
                <c:pt idx="1721">
                  <c:v>20.022912179999999</c:v>
                </c:pt>
                <c:pt idx="1722">
                  <c:v>19.433757490000001</c:v>
                </c:pt>
                <c:pt idx="1723">
                  <c:v>17.76220275</c:v>
                </c:pt>
                <c:pt idx="1724">
                  <c:v>17.1932498</c:v>
                </c:pt>
                <c:pt idx="1725">
                  <c:v>17.948765120000001</c:v>
                </c:pt>
                <c:pt idx="1726">
                  <c:v>16.59844571</c:v>
                </c:pt>
                <c:pt idx="1727">
                  <c:v>18.612109870000001</c:v>
                </c:pt>
                <c:pt idx="1728">
                  <c:v>20.373541100000001</c:v>
                </c:pt>
                <c:pt idx="1729">
                  <c:v>17.248672509999999</c:v>
                </c:pt>
                <c:pt idx="1730">
                  <c:v>16.751598550000001</c:v>
                </c:pt>
                <c:pt idx="1731">
                  <c:v>16.37595971</c:v>
                </c:pt>
                <c:pt idx="1732">
                  <c:v>18.735972650000001</c:v>
                </c:pt>
                <c:pt idx="1733">
                  <c:v>18.364160179999999</c:v>
                </c:pt>
                <c:pt idx="1734">
                  <c:v>16.336145269999999</c:v>
                </c:pt>
                <c:pt idx="1735">
                  <c:v>16.838250819999999</c:v>
                </c:pt>
                <c:pt idx="1736">
                  <c:v>16.996132660000001</c:v>
                </c:pt>
                <c:pt idx="1737">
                  <c:v>18.437721570000001</c:v>
                </c:pt>
                <c:pt idx="1738">
                  <c:v>18.46663259</c:v>
                </c:pt>
                <c:pt idx="1739">
                  <c:v>17.959066490000001</c:v>
                </c:pt>
                <c:pt idx="1740">
                  <c:v>17.20985254</c:v>
                </c:pt>
                <c:pt idx="1741">
                  <c:v>16.455511220000002</c:v>
                </c:pt>
                <c:pt idx="1742">
                  <c:v>16.50656674</c:v>
                </c:pt>
                <c:pt idx="1743">
                  <c:v>19.724520290000001</c:v>
                </c:pt>
                <c:pt idx="1744">
                  <c:v>17.026048119999999</c:v>
                </c:pt>
                <c:pt idx="1745">
                  <c:v>17.648935860000002</c:v>
                </c:pt>
                <c:pt idx="1746">
                  <c:v>18.51905498</c:v>
                </c:pt>
                <c:pt idx="1747">
                  <c:v>15.2708923</c:v>
                </c:pt>
                <c:pt idx="1748">
                  <c:v>19.238939810000002</c:v>
                </c:pt>
                <c:pt idx="1749">
                  <c:v>17.11385946</c:v>
                </c:pt>
                <c:pt idx="1750">
                  <c:v>17.182039540000002</c:v>
                </c:pt>
                <c:pt idx="1751">
                  <c:v>16.79299469</c:v>
                </c:pt>
                <c:pt idx="1752">
                  <c:v>18.605751219999998</c:v>
                </c:pt>
                <c:pt idx="1753">
                  <c:v>16.157581149999999</c:v>
                </c:pt>
                <c:pt idx="1754">
                  <c:v>17.671699820000001</c:v>
                </c:pt>
                <c:pt idx="1755">
                  <c:v>18.867510630000002</c:v>
                </c:pt>
                <c:pt idx="1756">
                  <c:v>16.840797269999999</c:v>
                </c:pt>
                <c:pt idx="1757">
                  <c:v>16.125804670000001</c:v>
                </c:pt>
                <c:pt idx="1758">
                  <c:v>18.210394539999999</c:v>
                </c:pt>
                <c:pt idx="1759">
                  <c:v>16.303634120000002</c:v>
                </c:pt>
                <c:pt idx="1760">
                  <c:v>16.99850103</c:v>
                </c:pt>
                <c:pt idx="1761">
                  <c:v>20.665590519999999</c:v>
                </c:pt>
                <c:pt idx="1762">
                  <c:v>16.53266408</c:v>
                </c:pt>
                <c:pt idx="1763">
                  <c:v>16.714006439999999</c:v>
                </c:pt>
                <c:pt idx="1764">
                  <c:v>18.391620679999999</c:v>
                </c:pt>
                <c:pt idx="1765">
                  <c:v>18.232914239999999</c:v>
                </c:pt>
                <c:pt idx="1766">
                  <c:v>18.562164970000001</c:v>
                </c:pt>
                <c:pt idx="1767">
                  <c:v>16.738458529999999</c:v>
                </c:pt>
                <c:pt idx="1768">
                  <c:v>16.04826581</c:v>
                </c:pt>
                <c:pt idx="1769">
                  <c:v>19.164633349999999</c:v>
                </c:pt>
                <c:pt idx="1770">
                  <c:v>16.28407327</c:v>
                </c:pt>
                <c:pt idx="1771">
                  <c:v>18.123173699999999</c:v>
                </c:pt>
                <c:pt idx="1772">
                  <c:v>16.368019839999999</c:v>
                </c:pt>
                <c:pt idx="1773">
                  <c:v>17.0916262</c:v>
                </c:pt>
                <c:pt idx="1774">
                  <c:v>16.742618230000001</c:v>
                </c:pt>
                <c:pt idx="1775">
                  <c:v>16.81895248</c:v>
                </c:pt>
                <c:pt idx="1776">
                  <c:v>17.50199044</c:v>
                </c:pt>
                <c:pt idx="1777">
                  <c:v>17.415973999999999</c:v>
                </c:pt>
                <c:pt idx="1778">
                  <c:v>20.15830545</c:v>
                </c:pt>
                <c:pt idx="1779">
                  <c:v>17.434317020000002</c:v>
                </c:pt>
                <c:pt idx="1780">
                  <c:v>16.469361960000001</c:v>
                </c:pt>
                <c:pt idx="1781">
                  <c:v>16.266719340000002</c:v>
                </c:pt>
                <c:pt idx="1782">
                  <c:v>16.709911689999998</c:v>
                </c:pt>
                <c:pt idx="1783">
                  <c:v>19.639695140000001</c:v>
                </c:pt>
                <c:pt idx="1784">
                  <c:v>15.21174006</c:v>
                </c:pt>
                <c:pt idx="1785">
                  <c:v>15.90561754</c:v>
                </c:pt>
                <c:pt idx="1786">
                  <c:v>18.089860949999998</c:v>
                </c:pt>
                <c:pt idx="1787">
                  <c:v>16.502732429999998</c:v>
                </c:pt>
                <c:pt idx="1788">
                  <c:v>16.627648900000001</c:v>
                </c:pt>
                <c:pt idx="1789">
                  <c:v>18.732023600000002</c:v>
                </c:pt>
                <c:pt idx="1790">
                  <c:v>17.077603979999999</c:v>
                </c:pt>
                <c:pt idx="1791">
                  <c:v>18.696575540000001</c:v>
                </c:pt>
                <c:pt idx="1792">
                  <c:v>17.48663582</c:v>
                </c:pt>
                <c:pt idx="1793">
                  <c:v>20.104365609999999</c:v>
                </c:pt>
                <c:pt idx="1794">
                  <c:v>17.13824584</c:v>
                </c:pt>
                <c:pt idx="1795">
                  <c:v>16.544352700000001</c:v>
                </c:pt>
                <c:pt idx="1796">
                  <c:v>17.509126770000002</c:v>
                </c:pt>
                <c:pt idx="1797">
                  <c:v>18.347408850000001</c:v>
                </c:pt>
                <c:pt idx="1798">
                  <c:v>17.504987119999999</c:v>
                </c:pt>
                <c:pt idx="1799">
                  <c:v>16.63925562</c:v>
                </c:pt>
                <c:pt idx="1800">
                  <c:v>18.304615859999998</c:v>
                </c:pt>
                <c:pt idx="1801">
                  <c:v>16.749795330000001</c:v>
                </c:pt>
                <c:pt idx="1802">
                  <c:v>17.1624245</c:v>
                </c:pt>
                <c:pt idx="1803">
                  <c:v>17.550787159999999</c:v>
                </c:pt>
                <c:pt idx="1804">
                  <c:v>18.51000612</c:v>
                </c:pt>
                <c:pt idx="1805">
                  <c:v>19.991375869999999</c:v>
                </c:pt>
                <c:pt idx="1806">
                  <c:v>16.551331340000001</c:v>
                </c:pt>
                <c:pt idx="1807">
                  <c:v>18.747043399999999</c:v>
                </c:pt>
                <c:pt idx="1808">
                  <c:v>18.50624655</c:v>
                </c:pt>
                <c:pt idx="1809">
                  <c:v>16.320229319999999</c:v>
                </c:pt>
                <c:pt idx="1810">
                  <c:v>20.842542890000001</c:v>
                </c:pt>
                <c:pt idx="1811">
                  <c:v>18.194771379999999</c:v>
                </c:pt>
                <c:pt idx="1812">
                  <c:v>18.588496410000001</c:v>
                </c:pt>
                <c:pt idx="1813">
                  <c:v>18.212287119999999</c:v>
                </c:pt>
                <c:pt idx="1814">
                  <c:v>18.05861939</c:v>
                </c:pt>
                <c:pt idx="1815">
                  <c:v>16.24928495</c:v>
                </c:pt>
                <c:pt idx="1816">
                  <c:v>17.225391330000001</c:v>
                </c:pt>
                <c:pt idx="1817">
                  <c:v>20.597148390000001</c:v>
                </c:pt>
                <c:pt idx="1818">
                  <c:v>18.661452199999999</c:v>
                </c:pt>
                <c:pt idx="1819">
                  <c:v>16.797581090000001</c:v>
                </c:pt>
                <c:pt idx="1820">
                  <c:v>16.590706480000001</c:v>
                </c:pt>
                <c:pt idx="1821">
                  <c:v>16.870086019999999</c:v>
                </c:pt>
                <c:pt idx="1822">
                  <c:v>17.190286990000001</c:v>
                </c:pt>
                <c:pt idx="1823">
                  <c:v>16.744625849999998</c:v>
                </c:pt>
                <c:pt idx="1824">
                  <c:v>19.60393242</c:v>
                </c:pt>
                <c:pt idx="1825">
                  <c:v>18.392650589999999</c:v>
                </c:pt>
                <c:pt idx="1826">
                  <c:v>16.305870339999998</c:v>
                </c:pt>
                <c:pt idx="1827">
                  <c:v>17.435867859999998</c:v>
                </c:pt>
                <c:pt idx="1828">
                  <c:v>17.55002223</c:v>
                </c:pt>
                <c:pt idx="1829">
                  <c:v>19.041418889999999</c:v>
                </c:pt>
                <c:pt idx="1830">
                  <c:v>16.211656980000001</c:v>
                </c:pt>
                <c:pt idx="1831">
                  <c:v>18.459224679999998</c:v>
                </c:pt>
                <c:pt idx="1832">
                  <c:v>16.30704828</c:v>
                </c:pt>
                <c:pt idx="1833">
                  <c:v>17.106852400000001</c:v>
                </c:pt>
                <c:pt idx="1834">
                  <c:v>17.389462909999999</c:v>
                </c:pt>
                <c:pt idx="1835">
                  <c:v>15.969174710000001</c:v>
                </c:pt>
                <c:pt idx="1836">
                  <c:v>16.55410474</c:v>
                </c:pt>
                <c:pt idx="1837">
                  <c:v>16.007284640000002</c:v>
                </c:pt>
                <c:pt idx="1838">
                  <c:v>19.863710260000001</c:v>
                </c:pt>
                <c:pt idx="1839">
                  <c:v>16.292502469999999</c:v>
                </c:pt>
                <c:pt idx="1840">
                  <c:v>16.705428170000001</c:v>
                </c:pt>
                <c:pt idx="1841">
                  <c:v>17.17959038</c:v>
                </c:pt>
                <c:pt idx="1842">
                  <c:v>18.693349659999999</c:v>
                </c:pt>
                <c:pt idx="1843">
                  <c:v>20.18819573</c:v>
                </c:pt>
                <c:pt idx="1844">
                  <c:v>17.457565519999999</c:v>
                </c:pt>
                <c:pt idx="1845">
                  <c:v>17.56686079</c:v>
                </c:pt>
                <c:pt idx="1846">
                  <c:v>19.168930540000002</c:v>
                </c:pt>
                <c:pt idx="1847">
                  <c:v>16.558706870000002</c:v>
                </c:pt>
                <c:pt idx="1848">
                  <c:v>16.652237929999998</c:v>
                </c:pt>
                <c:pt idx="1849">
                  <c:v>15.01990662</c:v>
                </c:pt>
                <c:pt idx="1850">
                  <c:v>15.76440036</c:v>
                </c:pt>
                <c:pt idx="1851">
                  <c:v>14.93537049</c:v>
                </c:pt>
                <c:pt idx="1852">
                  <c:v>17.327152989999998</c:v>
                </c:pt>
                <c:pt idx="1853">
                  <c:v>14.114062819999999</c:v>
                </c:pt>
                <c:pt idx="1854">
                  <c:v>16.907535060000001</c:v>
                </c:pt>
                <c:pt idx="1855">
                  <c:v>17.49490393</c:v>
                </c:pt>
                <c:pt idx="1856">
                  <c:v>19.274130710000001</c:v>
                </c:pt>
                <c:pt idx="1857">
                  <c:v>15.90761689</c:v>
                </c:pt>
                <c:pt idx="1858">
                  <c:v>14.95283293</c:v>
                </c:pt>
                <c:pt idx="1859">
                  <c:v>17.71755258</c:v>
                </c:pt>
                <c:pt idx="1860">
                  <c:v>19.805079030000002</c:v>
                </c:pt>
                <c:pt idx="1861">
                  <c:v>18.235655059999999</c:v>
                </c:pt>
                <c:pt idx="1862">
                  <c:v>18.058281659999999</c:v>
                </c:pt>
                <c:pt idx="1863">
                  <c:v>18.177307970000001</c:v>
                </c:pt>
                <c:pt idx="1864">
                  <c:v>18.216144979999999</c:v>
                </c:pt>
                <c:pt idx="1865">
                  <c:v>17.296357230000002</c:v>
                </c:pt>
                <c:pt idx="1866">
                  <c:v>17.209956049999999</c:v>
                </c:pt>
                <c:pt idx="1867">
                  <c:v>19.29612697</c:v>
                </c:pt>
                <c:pt idx="1868">
                  <c:v>18.116816879999998</c:v>
                </c:pt>
                <c:pt idx="1869">
                  <c:v>16.829856849999999</c:v>
                </c:pt>
                <c:pt idx="1870">
                  <c:v>19.395910130000001</c:v>
                </c:pt>
                <c:pt idx="1871">
                  <c:v>17.752147799999999</c:v>
                </c:pt>
                <c:pt idx="1872">
                  <c:v>15.85416629</c:v>
                </c:pt>
                <c:pt idx="1873">
                  <c:v>16.979977890000001</c:v>
                </c:pt>
                <c:pt idx="1874">
                  <c:v>15.77194489</c:v>
                </c:pt>
                <c:pt idx="1875">
                  <c:v>16.723715120000001</c:v>
                </c:pt>
                <c:pt idx="1876">
                  <c:v>14.832700040000001</c:v>
                </c:pt>
                <c:pt idx="1877">
                  <c:v>17.346432960000001</c:v>
                </c:pt>
                <c:pt idx="1878">
                  <c:v>16.979680399999999</c:v>
                </c:pt>
                <c:pt idx="1879">
                  <c:v>18.047299290000002</c:v>
                </c:pt>
                <c:pt idx="1880">
                  <c:v>16.675849589999999</c:v>
                </c:pt>
                <c:pt idx="1881">
                  <c:v>16.947545909999999</c:v>
                </c:pt>
                <c:pt idx="1882">
                  <c:v>19.463735979999999</c:v>
                </c:pt>
                <c:pt idx="1883">
                  <c:v>17.40806392</c:v>
                </c:pt>
                <c:pt idx="1884">
                  <c:v>17.649705010000002</c:v>
                </c:pt>
                <c:pt idx="1885">
                  <c:v>16.932884380000001</c:v>
                </c:pt>
                <c:pt idx="1886">
                  <c:v>16.778381790000001</c:v>
                </c:pt>
                <c:pt idx="1887">
                  <c:v>16.719042080000001</c:v>
                </c:pt>
                <c:pt idx="1888">
                  <c:v>16.479336419999999</c:v>
                </c:pt>
                <c:pt idx="1889">
                  <c:v>16.47097033</c:v>
                </c:pt>
                <c:pt idx="1890">
                  <c:v>17.060485010000001</c:v>
                </c:pt>
                <c:pt idx="1891">
                  <c:v>16.87169969</c:v>
                </c:pt>
                <c:pt idx="1892">
                  <c:v>16.650688370000001</c:v>
                </c:pt>
                <c:pt idx="1893">
                  <c:v>15.84289132</c:v>
                </c:pt>
                <c:pt idx="1894">
                  <c:v>15.75570504</c:v>
                </c:pt>
                <c:pt idx="1895">
                  <c:v>17.364310929999998</c:v>
                </c:pt>
                <c:pt idx="1896">
                  <c:v>16.250192519999999</c:v>
                </c:pt>
                <c:pt idx="1897">
                  <c:v>16.63080454</c:v>
                </c:pt>
                <c:pt idx="1898">
                  <c:v>16.537474029999998</c:v>
                </c:pt>
                <c:pt idx="1899">
                  <c:v>16.56890507</c:v>
                </c:pt>
                <c:pt idx="1900">
                  <c:v>15.895037139999999</c:v>
                </c:pt>
                <c:pt idx="1901">
                  <c:v>17.94606443</c:v>
                </c:pt>
                <c:pt idx="1902">
                  <c:v>20.28092874</c:v>
                </c:pt>
                <c:pt idx="1903">
                  <c:v>16.882536739999999</c:v>
                </c:pt>
                <c:pt idx="1904">
                  <c:v>19.187319110000001</c:v>
                </c:pt>
                <c:pt idx="1905">
                  <c:v>16.778299109999999</c:v>
                </c:pt>
                <c:pt idx="1906">
                  <c:v>16.849593550000002</c:v>
                </c:pt>
                <c:pt idx="1907">
                  <c:v>15.659108059999999</c:v>
                </c:pt>
                <c:pt idx="1908">
                  <c:v>16.309461089999999</c:v>
                </c:pt>
                <c:pt idx="1909">
                  <c:v>16.812259050000002</c:v>
                </c:pt>
                <c:pt idx="1910">
                  <c:v>17.600143429999999</c:v>
                </c:pt>
                <c:pt idx="1911">
                  <c:v>16.716327540000002</c:v>
                </c:pt>
                <c:pt idx="1912">
                  <c:v>16.294990210000002</c:v>
                </c:pt>
                <c:pt idx="1913">
                  <c:v>19.482695410000002</c:v>
                </c:pt>
                <c:pt idx="1914">
                  <c:v>15.635589019999999</c:v>
                </c:pt>
                <c:pt idx="1915">
                  <c:v>16.365523369999998</c:v>
                </c:pt>
                <c:pt idx="1916">
                  <c:v>16.227250130000002</c:v>
                </c:pt>
                <c:pt idx="1917">
                  <c:v>19.49155884</c:v>
                </c:pt>
                <c:pt idx="1918">
                  <c:v>19.725096669999999</c:v>
                </c:pt>
                <c:pt idx="1919">
                  <c:v>16.862812510000001</c:v>
                </c:pt>
                <c:pt idx="1920">
                  <c:v>15.808348499999999</c:v>
                </c:pt>
                <c:pt idx="1921">
                  <c:v>18.025792760000002</c:v>
                </c:pt>
                <c:pt idx="1922">
                  <c:v>17.063779440000001</c:v>
                </c:pt>
                <c:pt idx="1923">
                  <c:v>19.3921931</c:v>
                </c:pt>
                <c:pt idx="1924">
                  <c:v>16.905580260000001</c:v>
                </c:pt>
                <c:pt idx="1925">
                  <c:v>16.638063890000002</c:v>
                </c:pt>
                <c:pt idx="1926">
                  <c:v>16.513597229999998</c:v>
                </c:pt>
                <c:pt idx="1927">
                  <c:v>16.443244629999999</c:v>
                </c:pt>
                <c:pt idx="1928">
                  <c:v>16.52507962</c:v>
                </c:pt>
                <c:pt idx="1929">
                  <c:v>16.76737769</c:v>
                </c:pt>
                <c:pt idx="1930">
                  <c:v>17.24521021</c:v>
                </c:pt>
                <c:pt idx="1931">
                  <c:v>19.286900070000002</c:v>
                </c:pt>
                <c:pt idx="1932">
                  <c:v>17.045256890000001</c:v>
                </c:pt>
                <c:pt idx="1933">
                  <c:v>15.775014860000001</c:v>
                </c:pt>
                <c:pt idx="1934">
                  <c:v>16.577012870000001</c:v>
                </c:pt>
                <c:pt idx="1935">
                  <c:v>16.93856937</c:v>
                </c:pt>
                <c:pt idx="1936">
                  <c:v>17.081260830000002</c:v>
                </c:pt>
                <c:pt idx="1937">
                  <c:v>18.919619440000002</c:v>
                </c:pt>
                <c:pt idx="1938">
                  <c:v>15.13676938</c:v>
                </c:pt>
                <c:pt idx="1939">
                  <c:v>17.763159439999999</c:v>
                </c:pt>
                <c:pt idx="1940">
                  <c:v>16.75345639</c:v>
                </c:pt>
                <c:pt idx="1941">
                  <c:v>20.145967150000001</c:v>
                </c:pt>
                <c:pt idx="1942">
                  <c:v>19.032659299999999</c:v>
                </c:pt>
                <c:pt idx="1943">
                  <c:v>16.18140567</c:v>
                </c:pt>
                <c:pt idx="1944">
                  <c:v>17.263876889999999</c:v>
                </c:pt>
                <c:pt idx="1945">
                  <c:v>16.44860383</c:v>
                </c:pt>
                <c:pt idx="1946">
                  <c:v>18.550015309999999</c:v>
                </c:pt>
                <c:pt idx="1947">
                  <c:v>16.796159379999999</c:v>
                </c:pt>
                <c:pt idx="1948">
                  <c:v>17.178029420000001</c:v>
                </c:pt>
                <c:pt idx="1949">
                  <c:v>16.795438310000002</c:v>
                </c:pt>
                <c:pt idx="1950">
                  <c:v>16.33010243</c:v>
                </c:pt>
                <c:pt idx="1951">
                  <c:v>19.657720730000001</c:v>
                </c:pt>
                <c:pt idx="1952">
                  <c:v>16.827264039999999</c:v>
                </c:pt>
                <c:pt idx="1953">
                  <c:v>19.174823379999999</c:v>
                </c:pt>
                <c:pt idx="1954">
                  <c:v>16.887376570000001</c:v>
                </c:pt>
                <c:pt idx="1955">
                  <c:v>16.87142553</c:v>
                </c:pt>
                <c:pt idx="1956">
                  <c:v>15.89049041</c:v>
                </c:pt>
                <c:pt idx="1957">
                  <c:v>15.76440032</c:v>
                </c:pt>
                <c:pt idx="1958">
                  <c:v>16.335724599999999</c:v>
                </c:pt>
                <c:pt idx="1959">
                  <c:v>16.423286999999998</c:v>
                </c:pt>
                <c:pt idx="1960">
                  <c:v>15.652116530000001</c:v>
                </c:pt>
                <c:pt idx="1961">
                  <c:v>16.425229699999999</c:v>
                </c:pt>
                <c:pt idx="1962">
                  <c:v>15.54202465</c:v>
                </c:pt>
                <c:pt idx="1963">
                  <c:v>19.14046153</c:v>
                </c:pt>
                <c:pt idx="1964">
                  <c:v>16.124342760000001</c:v>
                </c:pt>
                <c:pt idx="1965">
                  <c:v>14.78893302</c:v>
                </c:pt>
                <c:pt idx="1966">
                  <c:v>16.548845409999998</c:v>
                </c:pt>
                <c:pt idx="1967">
                  <c:v>16.575598899999999</c:v>
                </c:pt>
                <c:pt idx="1968">
                  <c:v>15.709670470000001</c:v>
                </c:pt>
                <c:pt idx="1969">
                  <c:v>16.934574980000001</c:v>
                </c:pt>
                <c:pt idx="1970">
                  <c:v>16.507595070000001</c:v>
                </c:pt>
                <c:pt idx="1971">
                  <c:v>16.781237860000001</c:v>
                </c:pt>
                <c:pt idx="1972">
                  <c:v>16.449026320000002</c:v>
                </c:pt>
                <c:pt idx="1973">
                  <c:v>14.745451279999999</c:v>
                </c:pt>
                <c:pt idx="1974">
                  <c:v>16.34677902</c:v>
                </c:pt>
                <c:pt idx="1975">
                  <c:v>16.856880579999999</c:v>
                </c:pt>
                <c:pt idx="1976">
                  <c:v>18.203690689999998</c:v>
                </c:pt>
                <c:pt idx="1977">
                  <c:v>15.560783799999999</c:v>
                </c:pt>
                <c:pt idx="1978">
                  <c:v>14.647824480000001</c:v>
                </c:pt>
                <c:pt idx="1979">
                  <c:v>16.112374370000001</c:v>
                </c:pt>
                <c:pt idx="1980">
                  <c:v>16.756150760000001</c:v>
                </c:pt>
                <c:pt idx="1981">
                  <c:v>16.850398380000001</c:v>
                </c:pt>
                <c:pt idx="1982">
                  <c:v>18.85709262</c:v>
                </c:pt>
                <c:pt idx="1983">
                  <c:v>17.697809599999999</c:v>
                </c:pt>
                <c:pt idx="1984">
                  <c:v>17.091419819999999</c:v>
                </c:pt>
                <c:pt idx="1985">
                  <c:v>16.808073579999999</c:v>
                </c:pt>
                <c:pt idx="1986">
                  <c:v>14.707389729999999</c:v>
                </c:pt>
                <c:pt idx="1987">
                  <c:v>17.573722419999999</c:v>
                </c:pt>
                <c:pt idx="1988">
                  <c:v>16.101332150000001</c:v>
                </c:pt>
                <c:pt idx="1989">
                  <c:v>16.597182199999999</c:v>
                </c:pt>
                <c:pt idx="1990">
                  <c:v>16.807625059999999</c:v>
                </c:pt>
                <c:pt idx="1991">
                  <c:v>16.781814560000001</c:v>
                </c:pt>
                <c:pt idx="1992">
                  <c:v>16.753211400000001</c:v>
                </c:pt>
                <c:pt idx="1993">
                  <c:v>15.317955639999999</c:v>
                </c:pt>
                <c:pt idx="1994">
                  <c:v>17.034174749999998</c:v>
                </c:pt>
                <c:pt idx="1995">
                  <c:v>16.104438779999999</c:v>
                </c:pt>
                <c:pt idx="1996">
                  <c:v>16.811502140000002</c:v>
                </c:pt>
                <c:pt idx="1997">
                  <c:v>16.5816789</c:v>
                </c:pt>
                <c:pt idx="1998">
                  <c:v>15.73525819</c:v>
                </c:pt>
                <c:pt idx="1999">
                  <c:v>16.659309919999998</c:v>
                </c:pt>
                <c:pt idx="2000">
                  <c:v>16.800329269999999</c:v>
                </c:pt>
                <c:pt idx="2001">
                  <c:v>15.637615630000001</c:v>
                </c:pt>
                <c:pt idx="2002">
                  <c:v>18.02216825</c:v>
                </c:pt>
                <c:pt idx="2003">
                  <c:v>18.123638329999999</c:v>
                </c:pt>
                <c:pt idx="2004">
                  <c:v>19.071013959999998</c:v>
                </c:pt>
                <c:pt idx="2005">
                  <c:v>16.361109939999999</c:v>
                </c:pt>
                <c:pt idx="2006">
                  <c:v>16.688980749999999</c:v>
                </c:pt>
                <c:pt idx="2007">
                  <c:v>16.303690719999999</c:v>
                </c:pt>
                <c:pt idx="2008">
                  <c:v>16.412681160000002</c:v>
                </c:pt>
                <c:pt idx="2009">
                  <c:v>16.6269125</c:v>
                </c:pt>
                <c:pt idx="2010">
                  <c:v>17.540624430000001</c:v>
                </c:pt>
                <c:pt idx="2011">
                  <c:v>14.945085819999999</c:v>
                </c:pt>
                <c:pt idx="2012">
                  <c:v>15.557964399999999</c:v>
                </c:pt>
                <c:pt idx="2013">
                  <c:v>15.579347220000001</c:v>
                </c:pt>
                <c:pt idx="2014">
                  <c:v>17.118087890000002</c:v>
                </c:pt>
                <c:pt idx="2015">
                  <c:v>16.614500329999998</c:v>
                </c:pt>
                <c:pt idx="2016">
                  <c:v>18.884125749999999</c:v>
                </c:pt>
                <c:pt idx="2017">
                  <c:v>16.04487258</c:v>
                </c:pt>
                <c:pt idx="2018">
                  <c:v>19.993953789999999</c:v>
                </c:pt>
                <c:pt idx="2019">
                  <c:v>16.225349829999999</c:v>
                </c:pt>
                <c:pt idx="2020">
                  <c:v>14.77085969</c:v>
                </c:pt>
                <c:pt idx="2021">
                  <c:v>16.896836929999999</c:v>
                </c:pt>
                <c:pt idx="2022">
                  <c:v>16.489872510000001</c:v>
                </c:pt>
                <c:pt idx="2023">
                  <c:v>16.562514069999999</c:v>
                </c:pt>
                <c:pt idx="2024">
                  <c:v>16.702371549999999</c:v>
                </c:pt>
                <c:pt idx="2025">
                  <c:v>16.76466477</c:v>
                </c:pt>
                <c:pt idx="2026">
                  <c:v>16.373602049999999</c:v>
                </c:pt>
                <c:pt idx="2027">
                  <c:v>16.330137369999999</c:v>
                </c:pt>
                <c:pt idx="2028">
                  <c:v>16.56548772</c:v>
                </c:pt>
                <c:pt idx="2029">
                  <c:v>15.482013820000001</c:v>
                </c:pt>
                <c:pt idx="2030">
                  <c:v>16.8893755</c:v>
                </c:pt>
                <c:pt idx="2031">
                  <c:v>15.614473459999999</c:v>
                </c:pt>
                <c:pt idx="2032">
                  <c:v>19.03869547</c:v>
                </c:pt>
                <c:pt idx="2033">
                  <c:v>16.276737350000001</c:v>
                </c:pt>
                <c:pt idx="2034">
                  <c:v>16.42069205</c:v>
                </c:pt>
                <c:pt idx="2035">
                  <c:v>16.660215569999998</c:v>
                </c:pt>
                <c:pt idx="2036">
                  <c:v>16.548307090000002</c:v>
                </c:pt>
                <c:pt idx="2037">
                  <c:v>15.24408547</c:v>
                </c:pt>
                <c:pt idx="2038">
                  <c:v>16.62037286</c:v>
                </c:pt>
                <c:pt idx="2039">
                  <c:v>16.344929919999998</c:v>
                </c:pt>
                <c:pt idx="2040">
                  <c:v>19.300717939999998</c:v>
                </c:pt>
                <c:pt idx="2041">
                  <c:v>16.270684299999999</c:v>
                </c:pt>
                <c:pt idx="2042">
                  <c:v>16.610819190000001</c:v>
                </c:pt>
                <c:pt idx="2043">
                  <c:v>16.676973780000001</c:v>
                </c:pt>
                <c:pt idx="2044">
                  <c:v>16.41763632</c:v>
                </c:pt>
                <c:pt idx="2045">
                  <c:v>16.5562334</c:v>
                </c:pt>
                <c:pt idx="2046">
                  <c:v>15.56033214</c:v>
                </c:pt>
                <c:pt idx="2047">
                  <c:v>15.958281879999999</c:v>
                </c:pt>
                <c:pt idx="2048">
                  <c:v>17.044863079999999</c:v>
                </c:pt>
                <c:pt idx="2049">
                  <c:v>17.93415375</c:v>
                </c:pt>
                <c:pt idx="2050">
                  <c:v>16.172080090000001</c:v>
                </c:pt>
                <c:pt idx="2051">
                  <c:v>17.609521560000001</c:v>
                </c:pt>
                <c:pt idx="2052">
                  <c:v>18.770926360000001</c:v>
                </c:pt>
                <c:pt idx="2053">
                  <c:v>17.810899330000002</c:v>
                </c:pt>
                <c:pt idx="2054">
                  <c:v>15.03617221</c:v>
                </c:pt>
                <c:pt idx="2055">
                  <c:v>16.28579027</c:v>
                </c:pt>
                <c:pt idx="2056">
                  <c:v>19.494889619999999</c:v>
                </c:pt>
                <c:pt idx="2057">
                  <c:v>14.663392549999999</c:v>
                </c:pt>
                <c:pt idx="2058">
                  <c:v>16.343506569999999</c:v>
                </c:pt>
                <c:pt idx="2059">
                  <c:v>17.938871899999999</c:v>
                </c:pt>
                <c:pt idx="2060">
                  <c:v>16.153709119999998</c:v>
                </c:pt>
                <c:pt idx="2061">
                  <c:v>17.433503210000001</c:v>
                </c:pt>
                <c:pt idx="2062">
                  <c:v>16.952841060000001</c:v>
                </c:pt>
                <c:pt idx="2063">
                  <c:v>15.72515454</c:v>
                </c:pt>
                <c:pt idx="2064">
                  <c:v>16.553306620000001</c:v>
                </c:pt>
                <c:pt idx="2065">
                  <c:v>17.910073449999999</c:v>
                </c:pt>
                <c:pt idx="2066">
                  <c:v>15.51634067</c:v>
                </c:pt>
                <c:pt idx="2067">
                  <c:v>16.818884260000001</c:v>
                </c:pt>
                <c:pt idx="2068">
                  <c:v>16.980500020000001</c:v>
                </c:pt>
                <c:pt idx="2069">
                  <c:v>16.567525910000001</c:v>
                </c:pt>
                <c:pt idx="2070">
                  <c:v>19.472282849999999</c:v>
                </c:pt>
                <c:pt idx="2071">
                  <c:v>17.000043730000002</c:v>
                </c:pt>
                <c:pt idx="2072">
                  <c:v>14.87299664</c:v>
                </c:pt>
                <c:pt idx="2073">
                  <c:v>15.448159540000001</c:v>
                </c:pt>
                <c:pt idx="2074">
                  <c:v>16.649682009999999</c:v>
                </c:pt>
                <c:pt idx="2075">
                  <c:v>17.168512400000001</c:v>
                </c:pt>
                <c:pt idx="2076">
                  <c:v>16.194490729999998</c:v>
                </c:pt>
                <c:pt idx="2077">
                  <c:v>16.248096749999998</c:v>
                </c:pt>
                <c:pt idx="2078">
                  <c:v>16.323505010000002</c:v>
                </c:pt>
                <c:pt idx="2079">
                  <c:v>16.63193665</c:v>
                </c:pt>
                <c:pt idx="2080">
                  <c:v>16.63532275</c:v>
                </c:pt>
                <c:pt idx="2081">
                  <c:v>16.48047412</c:v>
                </c:pt>
                <c:pt idx="2082">
                  <c:v>15.496952869999999</c:v>
                </c:pt>
                <c:pt idx="2083">
                  <c:v>17.534438179999999</c:v>
                </c:pt>
                <c:pt idx="2084">
                  <c:v>19.115039079999999</c:v>
                </c:pt>
                <c:pt idx="2085">
                  <c:v>16.784026669999999</c:v>
                </c:pt>
                <c:pt idx="2086">
                  <c:v>16.135986410000001</c:v>
                </c:pt>
                <c:pt idx="2087">
                  <c:v>16.063316749999998</c:v>
                </c:pt>
                <c:pt idx="2088">
                  <c:v>16.32726181</c:v>
                </c:pt>
                <c:pt idx="2089">
                  <c:v>16.398644470000001</c:v>
                </c:pt>
                <c:pt idx="2090">
                  <c:v>16.726476430000002</c:v>
                </c:pt>
                <c:pt idx="2091">
                  <c:v>19.087107970000002</c:v>
                </c:pt>
                <c:pt idx="2092">
                  <c:v>16.713202290000002</c:v>
                </c:pt>
                <c:pt idx="2093">
                  <c:v>16.67767533</c:v>
                </c:pt>
                <c:pt idx="2094">
                  <c:v>16.505243610000001</c:v>
                </c:pt>
                <c:pt idx="2095">
                  <c:v>16.611016939999999</c:v>
                </c:pt>
                <c:pt idx="2096">
                  <c:v>16.633857599999999</c:v>
                </c:pt>
                <c:pt idx="2097">
                  <c:v>16.45574603</c:v>
                </c:pt>
                <c:pt idx="2098">
                  <c:v>16.75471203</c:v>
                </c:pt>
                <c:pt idx="2099">
                  <c:v>16.85646599</c:v>
                </c:pt>
                <c:pt idx="2100">
                  <c:v>16.929418200000001</c:v>
                </c:pt>
                <c:pt idx="2101">
                  <c:v>15.912913359999999</c:v>
                </c:pt>
                <c:pt idx="2102">
                  <c:v>15.8455856</c:v>
                </c:pt>
                <c:pt idx="2103">
                  <c:v>15.075405480000001</c:v>
                </c:pt>
                <c:pt idx="2104">
                  <c:v>16.773096639999999</c:v>
                </c:pt>
                <c:pt idx="2105">
                  <c:v>17.146292710000001</c:v>
                </c:pt>
                <c:pt idx="2106">
                  <c:v>15.41984624</c:v>
                </c:pt>
                <c:pt idx="2107">
                  <c:v>16.37833432</c:v>
                </c:pt>
                <c:pt idx="2108">
                  <c:v>16.425714070000001</c:v>
                </c:pt>
                <c:pt idx="2109">
                  <c:v>17.729714749999999</c:v>
                </c:pt>
                <c:pt idx="2110">
                  <c:v>16.253377459999999</c:v>
                </c:pt>
                <c:pt idx="2111">
                  <c:v>16.68506198</c:v>
                </c:pt>
                <c:pt idx="2112">
                  <c:v>16.208345399999999</c:v>
                </c:pt>
                <c:pt idx="2113">
                  <c:v>17.418613610000001</c:v>
                </c:pt>
                <c:pt idx="2114">
                  <c:v>16.58560816</c:v>
                </c:pt>
                <c:pt idx="2115">
                  <c:v>16.476836200000001</c:v>
                </c:pt>
                <c:pt idx="2116">
                  <c:v>16.600258449999998</c:v>
                </c:pt>
                <c:pt idx="2117">
                  <c:v>16.123410710000002</c:v>
                </c:pt>
                <c:pt idx="2118">
                  <c:v>16.72910967</c:v>
                </c:pt>
                <c:pt idx="2119">
                  <c:v>16.651515710000002</c:v>
                </c:pt>
                <c:pt idx="2120">
                  <c:v>15.0738541</c:v>
                </c:pt>
                <c:pt idx="2121">
                  <c:v>16.411742820000001</c:v>
                </c:pt>
                <c:pt idx="2122">
                  <c:v>18.016874999999999</c:v>
                </c:pt>
                <c:pt idx="2123">
                  <c:v>16.526035629999999</c:v>
                </c:pt>
                <c:pt idx="2124">
                  <c:v>16.143060259999999</c:v>
                </c:pt>
                <c:pt idx="2125">
                  <c:v>16.509874409999998</c:v>
                </c:pt>
                <c:pt idx="2126">
                  <c:v>18.936417089999999</c:v>
                </c:pt>
                <c:pt idx="2127">
                  <c:v>16.91275714</c:v>
                </c:pt>
                <c:pt idx="2128">
                  <c:v>16.147613339999999</c:v>
                </c:pt>
                <c:pt idx="2129">
                  <c:v>15.44533431</c:v>
                </c:pt>
                <c:pt idx="2130">
                  <c:v>16.603914679999999</c:v>
                </c:pt>
                <c:pt idx="2131">
                  <c:v>14.588042189999999</c:v>
                </c:pt>
                <c:pt idx="2132">
                  <c:v>16.536384309999999</c:v>
                </c:pt>
                <c:pt idx="2133">
                  <c:v>16.53744575</c:v>
                </c:pt>
                <c:pt idx="2134">
                  <c:v>16.09317248</c:v>
                </c:pt>
                <c:pt idx="2135">
                  <c:v>16.532027029999998</c:v>
                </c:pt>
                <c:pt idx="2136">
                  <c:v>16.520216699999999</c:v>
                </c:pt>
                <c:pt idx="2137">
                  <c:v>16.220979400000001</c:v>
                </c:pt>
                <c:pt idx="2138">
                  <c:v>16.791223309999999</c:v>
                </c:pt>
                <c:pt idx="2139">
                  <c:v>15.606155879999999</c:v>
                </c:pt>
                <c:pt idx="2140">
                  <c:v>16.38565363</c:v>
                </c:pt>
                <c:pt idx="2141">
                  <c:v>15.765312160000001</c:v>
                </c:pt>
                <c:pt idx="2142">
                  <c:v>17.884853110000002</c:v>
                </c:pt>
                <c:pt idx="2143">
                  <c:v>16.738301320000001</c:v>
                </c:pt>
                <c:pt idx="2144">
                  <c:v>16.17230034</c:v>
                </c:pt>
                <c:pt idx="2145">
                  <c:v>16.335977589999999</c:v>
                </c:pt>
                <c:pt idx="2146">
                  <c:v>16.368462789999999</c:v>
                </c:pt>
                <c:pt idx="2147">
                  <c:v>16.55887427</c:v>
                </c:pt>
                <c:pt idx="2148">
                  <c:v>16.582891579999998</c:v>
                </c:pt>
                <c:pt idx="2149">
                  <c:v>15.98886076</c:v>
                </c:pt>
                <c:pt idx="2150">
                  <c:v>15.032702329999999</c:v>
                </c:pt>
                <c:pt idx="2151">
                  <c:v>16.736499670000001</c:v>
                </c:pt>
                <c:pt idx="2152">
                  <c:v>16.1628866</c:v>
                </c:pt>
                <c:pt idx="2153">
                  <c:v>15.684657209999999</c:v>
                </c:pt>
                <c:pt idx="2154">
                  <c:v>15.548348949999999</c:v>
                </c:pt>
                <c:pt idx="2155">
                  <c:v>19.12064745</c:v>
                </c:pt>
                <c:pt idx="2156">
                  <c:v>16.548210470000001</c:v>
                </c:pt>
                <c:pt idx="2157">
                  <c:v>19.19416129</c:v>
                </c:pt>
                <c:pt idx="2158">
                  <c:v>16.424728699999999</c:v>
                </c:pt>
                <c:pt idx="2159">
                  <c:v>17.956092770000001</c:v>
                </c:pt>
                <c:pt idx="2160">
                  <c:v>16.417088450000001</c:v>
                </c:pt>
                <c:pt idx="2161">
                  <c:v>16.393858470000001</c:v>
                </c:pt>
                <c:pt idx="2162">
                  <c:v>16.353846570000002</c:v>
                </c:pt>
                <c:pt idx="2163">
                  <c:v>16.804351520000001</c:v>
                </c:pt>
                <c:pt idx="2164">
                  <c:v>16.427682040000001</c:v>
                </c:pt>
                <c:pt idx="2165">
                  <c:v>15.7696486</c:v>
                </c:pt>
                <c:pt idx="2166">
                  <c:v>17.496926250000001</c:v>
                </c:pt>
                <c:pt idx="2167">
                  <c:v>17.252843070000001</c:v>
                </c:pt>
                <c:pt idx="2168">
                  <c:v>16.00580815</c:v>
                </c:pt>
                <c:pt idx="2169">
                  <c:v>15.94153861</c:v>
                </c:pt>
                <c:pt idx="2170">
                  <c:v>16.89931662</c:v>
                </c:pt>
                <c:pt idx="2171">
                  <c:v>14.9449687</c:v>
                </c:pt>
                <c:pt idx="2172">
                  <c:v>16.230814630000001</c:v>
                </c:pt>
                <c:pt idx="2173">
                  <c:v>16.578791750000001</c:v>
                </c:pt>
                <c:pt idx="2174">
                  <c:v>16.68784067</c:v>
                </c:pt>
                <c:pt idx="2175">
                  <c:v>17.45319954</c:v>
                </c:pt>
                <c:pt idx="2176">
                  <c:v>16.37633524</c:v>
                </c:pt>
                <c:pt idx="2177">
                  <c:v>15.4018031</c:v>
                </c:pt>
                <c:pt idx="2178">
                  <c:v>14.56606178</c:v>
                </c:pt>
                <c:pt idx="2179">
                  <c:v>17.910121520000001</c:v>
                </c:pt>
                <c:pt idx="2180">
                  <c:v>15.497170970000001</c:v>
                </c:pt>
                <c:pt idx="2181">
                  <c:v>14.70346142</c:v>
                </c:pt>
                <c:pt idx="2182">
                  <c:v>16.672775909999999</c:v>
                </c:pt>
                <c:pt idx="2183">
                  <c:v>15.95968725</c:v>
                </c:pt>
                <c:pt idx="2184">
                  <c:v>17.8222539</c:v>
                </c:pt>
                <c:pt idx="2185">
                  <c:v>16.40066453</c:v>
                </c:pt>
                <c:pt idx="2186">
                  <c:v>16.647154310000001</c:v>
                </c:pt>
                <c:pt idx="2187">
                  <c:v>16.61060234</c:v>
                </c:pt>
                <c:pt idx="2188">
                  <c:v>16.266075520000001</c:v>
                </c:pt>
                <c:pt idx="2189">
                  <c:v>15.446747930000001</c:v>
                </c:pt>
                <c:pt idx="2190">
                  <c:v>16.215912070000002</c:v>
                </c:pt>
                <c:pt idx="2191">
                  <c:v>16.30017205</c:v>
                </c:pt>
                <c:pt idx="2192">
                  <c:v>17.036516509999998</c:v>
                </c:pt>
                <c:pt idx="2193">
                  <c:v>16.693797239999999</c:v>
                </c:pt>
                <c:pt idx="2194">
                  <c:v>16.402247800000001</c:v>
                </c:pt>
                <c:pt idx="2195">
                  <c:v>18.67372228</c:v>
                </c:pt>
                <c:pt idx="2196">
                  <c:v>16.56310981</c:v>
                </c:pt>
                <c:pt idx="2197">
                  <c:v>16.48642005</c:v>
                </c:pt>
                <c:pt idx="2198">
                  <c:v>16.44951369</c:v>
                </c:pt>
                <c:pt idx="2199">
                  <c:v>16.670545390000001</c:v>
                </c:pt>
                <c:pt idx="2200">
                  <c:v>15.43947281</c:v>
                </c:pt>
                <c:pt idx="2201">
                  <c:v>16.263715309999998</c:v>
                </c:pt>
                <c:pt idx="2202">
                  <c:v>16.17133887</c:v>
                </c:pt>
                <c:pt idx="2203">
                  <c:v>15.34860832</c:v>
                </c:pt>
                <c:pt idx="2204">
                  <c:v>16.108094359999999</c:v>
                </c:pt>
                <c:pt idx="2205">
                  <c:v>16.448663499999999</c:v>
                </c:pt>
                <c:pt idx="2206">
                  <c:v>15.925311900000001</c:v>
                </c:pt>
                <c:pt idx="2207">
                  <c:v>18.723943739999999</c:v>
                </c:pt>
                <c:pt idx="2208">
                  <c:v>16.68473127</c:v>
                </c:pt>
                <c:pt idx="2209">
                  <c:v>16.71940481</c:v>
                </c:pt>
                <c:pt idx="2210">
                  <c:v>16.03599505</c:v>
                </c:pt>
                <c:pt idx="2211">
                  <c:v>15.89680845</c:v>
                </c:pt>
                <c:pt idx="2212">
                  <c:v>15.85784716</c:v>
                </c:pt>
                <c:pt idx="2213">
                  <c:v>16.6166704</c:v>
                </c:pt>
                <c:pt idx="2214">
                  <c:v>15.50871413</c:v>
                </c:pt>
                <c:pt idx="2215">
                  <c:v>16.078395950000001</c:v>
                </c:pt>
                <c:pt idx="2216">
                  <c:v>18.662596270000002</c:v>
                </c:pt>
                <c:pt idx="2217">
                  <c:v>17.017769879999999</c:v>
                </c:pt>
                <c:pt idx="2218">
                  <c:v>16.392329799999999</c:v>
                </c:pt>
                <c:pt idx="2219">
                  <c:v>16.49126781</c:v>
                </c:pt>
                <c:pt idx="2220">
                  <c:v>16.47186237</c:v>
                </c:pt>
                <c:pt idx="2221">
                  <c:v>15.280821039999999</c:v>
                </c:pt>
                <c:pt idx="2222">
                  <c:v>16.07352903</c:v>
                </c:pt>
                <c:pt idx="2223">
                  <c:v>15.353876140000001</c:v>
                </c:pt>
                <c:pt idx="2224">
                  <c:v>18.954236890000001</c:v>
                </c:pt>
                <c:pt idx="2225">
                  <c:v>17.077814020000002</c:v>
                </c:pt>
                <c:pt idx="2226">
                  <c:v>16.38367169</c:v>
                </c:pt>
                <c:pt idx="2227">
                  <c:v>17.52175639</c:v>
                </c:pt>
                <c:pt idx="2228">
                  <c:v>16.53162558</c:v>
                </c:pt>
                <c:pt idx="2229">
                  <c:v>18.56686977</c:v>
                </c:pt>
                <c:pt idx="2230">
                  <c:v>16.056843069999999</c:v>
                </c:pt>
                <c:pt idx="2231">
                  <c:v>16.223344449999999</c:v>
                </c:pt>
                <c:pt idx="2232">
                  <c:v>16.502394030000001</c:v>
                </c:pt>
                <c:pt idx="2233">
                  <c:v>16.96165602</c:v>
                </c:pt>
                <c:pt idx="2234">
                  <c:v>16.33059862</c:v>
                </c:pt>
                <c:pt idx="2235">
                  <c:v>17.932890130000001</c:v>
                </c:pt>
                <c:pt idx="2236">
                  <c:v>15.941631810000001</c:v>
                </c:pt>
                <c:pt idx="2237">
                  <c:v>16.22301135</c:v>
                </c:pt>
                <c:pt idx="2238">
                  <c:v>15.20557168</c:v>
                </c:pt>
                <c:pt idx="2239">
                  <c:v>16.413919010000001</c:v>
                </c:pt>
                <c:pt idx="2240">
                  <c:v>16.7490053</c:v>
                </c:pt>
                <c:pt idx="2241">
                  <c:v>15.40301751</c:v>
                </c:pt>
                <c:pt idx="2242">
                  <c:v>16.01925177</c:v>
                </c:pt>
                <c:pt idx="2243">
                  <c:v>18.779977760000001</c:v>
                </c:pt>
                <c:pt idx="2244">
                  <c:v>15.319337819999999</c:v>
                </c:pt>
                <c:pt idx="2245">
                  <c:v>16.625362500000001</c:v>
                </c:pt>
                <c:pt idx="2246">
                  <c:v>16.105804200000001</c:v>
                </c:pt>
                <c:pt idx="2247">
                  <c:v>16.706009760000001</c:v>
                </c:pt>
                <c:pt idx="2248">
                  <c:v>18.886201450000002</c:v>
                </c:pt>
                <c:pt idx="2249">
                  <c:v>15.29531658</c:v>
                </c:pt>
                <c:pt idx="2250">
                  <c:v>15.95608479</c:v>
                </c:pt>
                <c:pt idx="2251">
                  <c:v>16.288482420000001</c:v>
                </c:pt>
                <c:pt idx="2252">
                  <c:v>17.757909980000001</c:v>
                </c:pt>
                <c:pt idx="2253">
                  <c:v>16.44931356</c:v>
                </c:pt>
                <c:pt idx="2254">
                  <c:v>16.03925366</c:v>
                </c:pt>
                <c:pt idx="2255">
                  <c:v>18.759859800000001</c:v>
                </c:pt>
                <c:pt idx="2256">
                  <c:v>15.135658619999999</c:v>
                </c:pt>
                <c:pt idx="2257">
                  <c:v>15.348163059999999</c:v>
                </c:pt>
                <c:pt idx="2258">
                  <c:v>16.456417940000001</c:v>
                </c:pt>
                <c:pt idx="2259">
                  <c:v>15.953774900000001</c:v>
                </c:pt>
                <c:pt idx="2260">
                  <c:v>16.32788974</c:v>
                </c:pt>
                <c:pt idx="2261">
                  <c:v>15.26238502</c:v>
                </c:pt>
                <c:pt idx="2262">
                  <c:v>15.92968744</c:v>
                </c:pt>
                <c:pt idx="2263">
                  <c:v>18.723823360000001</c:v>
                </c:pt>
                <c:pt idx="2264">
                  <c:v>15.856196730000001</c:v>
                </c:pt>
                <c:pt idx="2265">
                  <c:v>16.03919286</c:v>
                </c:pt>
                <c:pt idx="2266">
                  <c:v>16.566377330000002</c:v>
                </c:pt>
                <c:pt idx="2267">
                  <c:v>17.633635300000002</c:v>
                </c:pt>
                <c:pt idx="2268">
                  <c:v>16.633294060000001</c:v>
                </c:pt>
                <c:pt idx="2269">
                  <c:v>15.01567842</c:v>
                </c:pt>
                <c:pt idx="2270">
                  <c:v>15.97259833</c:v>
                </c:pt>
                <c:pt idx="2271">
                  <c:v>16.33560245</c:v>
                </c:pt>
                <c:pt idx="2272">
                  <c:v>15.92019745</c:v>
                </c:pt>
                <c:pt idx="2273">
                  <c:v>15.069931840000001</c:v>
                </c:pt>
                <c:pt idx="2274">
                  <c:v>15.306181649999999</c:v>
                </c:pt>
                <c:pt idx="2275">
                  <c:v>15.386272030000001</c:v>
                </c:pt>
                <c:pt idx="2276">
                  <c:v>16.434877289999999</c:v>
                </c:pt>
                <c:pt idx="2277">
                  <c:v>16.434012280000001</c:v>
                </c:pt>
                <c:pt idx="2278">
                  <c:v>15.7868847</c:v>
                </c:pt>
                <c:pt idx="2279">
                  <c:v>14.9847538</c:v>
                </c:pt>
                <c:pt idx="2280">
                  <c:v>16.166532759999999</c:v>
                </c:pt>
                <c:pt idx="2281">
                  <c:v>15.63009508</c:v>
                </c:pt>
                <c:pt idx="2282">
                  <c:v>18.674754629999999</c:v>
                </c:pt>
                <c:pt idx="2283">
                  <c:v>16.20695495</c:v>
                </c:pt>
                <c:pt idx="2284">
                  <c:v>15.94397208</c:v>
                </c:pt>
                <c:pt idx="2285">
                  <c:v>16.204088410000001</c:v>
                </c:pt>
                <c:pt idx="2286">
                  <c:v>16.538415480000001</c:v>
                </c:pt>
                <c:pt idx="2287">
                  <c:v>16.401370830000001</c:v>
                </c:pt>
                <c:pt idx="2288">
                  <c:v>16.626471639999998</c:v>
                </c:pt>
                <c:pt idx="2289">
                  <c:v>16.54839321</c:v>
                </c:pt>
                <c:pt idx="2290">
                  <c:v>15.15677773</c:v>
                </c:pt>
                <c:pt idx="2291">
                  <c:v>15.974180860000001</c:v>
                </c:pt>
                <c:pt idx="2292">
                  <c:v>16.322008589999999</c:v>
                </c:pt>
                <c:pt idx="2293">
                  <c:v>15.932884550000001</c:v>
                </c:pt>
                <c:pt idx="2294">
                  <c:v>16.214759860000001</c:v>
                </c:pt>
                <c:pt idx="2295">
                  <c:v>15.77338162</c:v>
                </c:pt>
                <c:pt idx="2296">
                  <c:v>16.06145111</c:v>
                </c:pt>
                <c:pt idx="2297">
                  <c:v>16.058161500000001</c:v>
                </c:pt>
                <c:pt idx="2298">
                  <c:v>16.924584830000001</c:v>
                </c:pt>
                <c:pt idx="2299">
                  <c:v>15.838643319999999</c:v>
                </c:pt>
                <c:pt idx="2300">
                  <c:v>15.18788764</c:v>
                </c:pt>
                <c:pt idx="2301">
                  <c:v>15.92919026</c:v>
                </c:pt>
                <c:pt idx="2302">
                  <c:v>15.73474528</c:v>
                </c:pt>
                <c:pt idx="2303">
                  <c:v>15.926455600000001</c:v>
                </c:pt>
                <c:pt idx="2304">
                  <c:v>15.952952720000001</c:v>
                </c:pt>
                <c:pt idx="2305">
                  <c:v>16.28149608</c:v>
                </c:pt>
                <c:pt idx="2306">
                  <c:v>18.699730670000001</c:v>
                </c:pt>
                <c:pt idx="2307">
                  <c:v>16.48255593</c:v>
                </c:pt>
                <c:pt idx="2308">
                  <c:v>15.139222759999999</c:v>
                </c:pt>
                <c:pt idx="2309">
                  <c:v>16.007077070000001</c:v>
                </c:pt>
                <c:pt idx="2310">
                  <c:v>15.24883663</c:v>
                </c:pt>
                <c:pt idx="2311">
                  <c:v>15.119463789999999</c:v>
                </c:pt>
                <c:pt idx="2312">
                  <c:v>15.65656128</c:v>
                </c:pt>
                <c:pt idx="2313">
                  <c:v>15.61183108</c:v>
                </c:pt>
                <c:pt idx="2314">
                  <c:v>14.94636916</c:v>
                </c:pt>
                <c:pt idx="2315">
                  <c:v>15.737126780000001</c:v>
                </c:pt>
                <c:pt idx="2316">
                  <c:v>16.546534510000001</c:v>
                </c:pt>
                <c:pt idx="2317">
                  <c:v>16.479246960000001</c:v>
                </c:pt>
                <c:pt idx="2318">
                  <c:v>16.07082677</c:v>
                </c:pt>
                <c:pt idx="2319">
                  <c:v>17.437766190000001</c:v>
                </c:pt>
                <c:pt idx="2320">
                  <c:v>16.358736879999999</c:v>
                </c:pt>
                <c:pt idx="2321">
                  <c:v>16.387972449999999</c:v>
                </c:pt>
                <c:pt idx="2322">
                  <c:v>16.246950030000001</c:v>
                </c:pt>
                <c:pt idx="2323">
                  <c:v>15.48222342</c:v>
                </c:pt>
                <c:pt idx="2324">
                  <c:v>16.0602433</c:v>
                </c:pt>
                <c:pt idx="2325">
                  <c:v>16.213455079999999</c:v>
                </c:pt>
                <c:pt idx="2326">
                  <c:v>16.15526225</c:v>
                </c:pt>
                <c:pt idx="2327">
                  <c:v>15.56713085</c:v>
                </c:pt>
                <c:pt idx="2328">
                  <c:v>16.202674439999999</c:v>
                </c:pt>
                <c:pt idx="2329">
                  <c:v>16.82713326</c:v>
                </c:pt>
                <c:pt idx="2330">
                  <c:v>17.268853190000002</c:v>
                </c:pt>
                <c:pt idx="2331">
                  <c:v>16.397887950000001</c:v>
                </c:pt>
                <c:pt idx="2332">
                  <c:v>14.913260279999999</c:v>
                </c:pt>
                <c:pt idx="2333">
                  <c:v>15.487088480000001</c:v>
                </c:pt>
                <c:pt idx="2334">
                  <c:v>18.582958810000001</c:v>
                </c:pt>
                <c:pt idx="2335">
                  <c:v>15.502264390000001</c:v>
                </c:pt>
                <c:pt idx="2336">
                  <c:v>16.142925940000001</c:v>
                </c:pt>
                <c:pt idx="2337">
                  <c:v>16.50245198</c:v>
                </c:pt>
                <c:pt idx="2338">
                  <c:v>16.146551760000001</c:v>
                </c:pt>
                <c:pt idx="2339">
                  <c:v>16.105655509999998</c:v>
                </c:pt>
                <c:pt idx="2340">
                  <c:v>15.8756491</c:v>
                </c:pt>
                <c:pt idx="2341">
                  <c:v>15.75135661</c:v>
                </c:pt>
                <c:pt idx="2342">
                  <c:v>17.093464950000001</c:v>
                </c:pt>
                <c:pt idx="2343">
                  <c:v>16.436661839999999</c:v>
                </c:pt>
                <c:pt idx="2344">
                  <c:v>16.277369669999999</c:v>
                </c:pt>
                <c:pt idx="2345">
                  <c:v>15.986398640000001</c:v>
                </c:pt>
                <c:pt idx="2346">
                  <c:v>15.1842679</c:v>
                </c:pt>
                <c:pt idx="2347">
                  <c:v>15.586394719999999</c:v>
                </c:pt>
                <c:pt idx="2348">
                  <c:v>15.04161416</c:v>
                </c:pt>
                <c:pt idx="2349">
                  <c:v>16.652275190000001</c:v>
                </c:pt>
                <c:pt idx="2350">
                  <c:v>15.87774615</c:v>
                </c:pt>
                <c:pt idx="2351">
                  <c:v>15.810823129999999</c:v>
                </c:pt>
                <c:pt idx="2352">
                  <c:v>16.009909029999999</c:v>
                </c:pt>
                <c:pt idx="2353">
                  <c:v>14.891135439999999</c:v>
                </c:pt>
                <c:pt idx="2354">
                  <c:v>16.725689240000001</c:v>
                </c:pt>
                <c:pt idx="2355">
                  <c:v>15.39779397</c:v>
                </c:pt>
                <c:pt idx="2356">
                  <c:v>15.934288929999999</c:v>
                </c:pt>
                <c:pt idx="2357">
                  <c:v>15.33411244</c:v>
                </c:pt>
                <c:pt idx="2358">
                  <c:v>16.5731684</c:v>
                </c:pt>
                <c:pt idx="2359">
                  <c:v>15.73182823</c:v>
                </c:pt>
                <c:pt idx="2360">
                  <c:v>15.649600100000001</c:v>
                </c:pt>
                <c:pt idx="2361">
                  <c:v>16.26299878</c:v>
                </c:pt>
                <c:pt idx="2362">
                  <c:v>16.168371130000001</c:v>
                </c:pt>
                <c:pt idx="2363">
                  <c:v>15.834681</c:v>
                </c:pt>
                <c:pt idx="2364">
                  <c:v>15.37480899</c:v>
                </c:pt>
                <c:pt idx="2365">
                  <c:v>14.9970362</c:v>
                </c:pt>
                <c:pt idx="2366">
                  <c:v>16.803136080000002</c:v>
                </c:pt>
                <c:pt idx="2367">
                  <c:v>16.426840850000001</c:v>
                </c:pt>
                <c:pt idx="2368">
                  <c:v>15.13924278</c:v>
                </c:pt>
                <c:pt idx="2369">
                  <c:v>16.324965980000002</c:v>
                </c:pt>
                <c:pt idx="2370">
                  <c:v>16.32700857</c:v>
                </c:pt>
                <c:pt idx="2371">
                  <c:v>16.03527163</c:v>
                </c:pt>
                <c:pt idx="2372">
                  <c:v>14.96960202</c:v>
                </c:pt>
                <c:pt idx="2373">
                  <c:v>15.458519989999999</c:v>
                </c:pt>
                <c:pt idx="2374">
                  <c:v>17.048213000000001</c:v>
                </c:pt>
                <c:pt idx="2375">
                  <c:v>14.87299395</c:v>
                </c:pt>
                <c:pt idx="2376">
                  <c:v>15.725673710000001</c:v>
                </c:pt>
                <c:pt idx="2377">
                  <c:v>15.86005533</c:v>
                </c:pt>
                <c:pt idx="2378">
                  <c:v>15.89299945</c:v>
                </c:pt>
                <c:pt idx="2379">
                  <c:v>15.83100003</c:v>
                </c:pt>
                <c:pt idx="2380">
                  <c:v>16.156273930000001</c:v>
                </c:pt>
                <c:pt idx="2381">
                  <c:v>16.185211070000001</c:v>
                </c:pt>
                <c:pt idx="2382">
                  <c:v>15.08066455</c:v>
                </c:pt>
                <c:pt idx="2383">
                  <c:v>14.871648349999999</c:v>
                </c:pt>
                <c:pt idx="2384">
                  <c:v>15.74497753</c:v>
                </c:pt>
                <c:pt idx="2385">
                  <c:v>15.763378619999999</c:v>
                </c:pt>
                <c:pt idx="2386">
                  <c:v>17.026006580000001</c:v>
                </c:pt>
                <c:pt idx="2387">
                  <c:v>15.485726659999999</c:v>
                </c:pt>
                <c:pt idx="2388">
                  <c:v>15.615693050000001</c:v>
                </c:pt>
                <c:pt idx="2389">
                  <c:v>16.248855760000001</c:v>
                </c:pt>
                <c:pt idx="2390">
                  <c:v>16.060236499999998</c:v>
                </c:pt>
                <c:pt idx="2391">
                  <c:v>15.98384433</c:v>
                </c:pt>
                <c:pt idx="2392">
                  <c:v>16.05461962</c:v>
                </c:pt>
                <c:pt idx="2393">
                  <c:v>15.40296897</c:v>
                </c:pt>
                <c:pt idx="2394">
                  <c:v>15.625215969999999</c:v>
                </c:pt>
                <c:pt idx="2395">
                  <c:v>14.90036989</c:v>
                </c:pt>
                <c:pt idx="2396">
                  <c:v>14.92560175</c:v>
                </c:pt>
                <c:pt idx="2397">
                  <c:v>15.90893747</c:v>
                </c:pt>
                <c:pt idx="2398">
                  <c:v>15.781115460000001</c:v>
                </c:pt>
                <c:pt idx="2399">
                  <c:v>16.414687220000001</c:v>
                </c:pt>
                <c:pt idx="2400">
                  <c:v>15.80933611</c:v>
                </c:pt>
                <c:pt idx="2401">
                  <c:v>16.469484439999999</c:v>
                </c:pt>
                <c:pt idx="2402">
                  <c:v>15.07532333</c:v>
                </c:pt>
                <c:pt idx="2403">
                  <c:v>15.61671145</c:v>
                </c:pt>
                <c:pt idx="2404">
                  <c:v>16.863398750000002</c:v>
                </c:pt>
                <c:pt idx="2405">
                  <c:v>15.48564279</c:v>
                </c:pt>
                <c:pt idx="2406">
                  <c:v>15.274818010000001</c:v>
                </c:pt>
                <c:pt idx="2407">
                  <c:v>15.678717969999999</c:v>
                </c:pt>
                <c:pt idx="2408">
                  <c:v>16.592819070000001</c:v>
                </c:pt>
                <c:pt idx="2409">
                  <c:v>15.31762067</c:v>
                </c:pt>
                <c:pt idx="2410">
                  <c:v>15.581223720000001</c:v>
                </c:pt>
                <c:pt idx="2411">
                  <c:v>15.19086628</c:v>
                </c:pt>
                <c:pt idx="2412">
                  <c:v>15.04381545</c:v>
                </c:pt>
                <c:pt idx="2413">
                  <c:v>15.601876750000001</c:v>
                </c:pt>
                <c:pt idx="2414">
                  <c:v>15.927397579999999</c:v>
                </c:pt>
                <c:pt idx="2415">
                  <c:v>15.243349500000001</c:v>
                </c:pt>
                <c:pt idx="2416">
                  <c:v>15.785507259999999</c:v>
                </c:pt>
                <c:pt idx="2417">
                  <c:v>15.12017477</c:v>
                </c:pt>
                <c:pt idx="2418">
                  <c:v>15.374053780000001</c:v>
                </c:pt>
                <c:pt idx="2419">
                  <c:v>15.887012110000001</c:v>
                </c:pt>
                <c:pt idx="2420">
                  <c:v>14.887290800000001</c:v>
                </c:pt>
                <c:pt idx="2421">
                  <c:v>15.80659371</c:v>
                </c:pt>
                <c:pt idx="2422">
                  <c:v>15.588571979999999</c:v>
                </c:pt>
                <c:pt idx="2423">
                  <c:v>14.907361440000001</c:v>
                </c:pt>
                <c:pt idx="2424">
                  <c:v>15.00657539</c:v>
                </c:pt>
                <c:pt idx="2425">
                  <c:v>15.67550737</c:v>
                </c:pt>
                <c:pt idx="2426">
                  <c:v>16.387014130000001</c:v>
                </c:pt>
                <c:pt idx="2427">
                  <c:v>15.969693599999999</c:v>
                </c:pt>
                <c:pt idx="2428">
                  <c:v>14.85513793</c:v>
                </c:pt>
                <c:pt idx="2429">
                  <c:v>15.146863720000001</c:v>
                </c:pt>
                <c:pt idx="2430">
                  <c:v>15.01548515</c:v>
                </c:pt>
                <c:pt idx="2431">
                  <c:v>15.709993470000001</c:v>
                </c:pt>
                <c:pt idx="2432">
                  <c:v>15.618524710000001</c:v>
                </c:pt>
                <c:pt idx="2433">
                  <c:v>15.16941366</c:v>
                </c:pt>
                <c:pt idx="2434">
                  <c:v>15.173306849999999</c:v>
                </c:pt>
                <c:pt idx="2435">
                  <c:v>15.35549106</c:v>
                </c:pt>
                <c:pt idx="2436">
                  <c:v>15.85450294</c:v>
                </c:pt>
                <c:pt idx="2437">
                  <c:v>15.40664437</c:v>
                </c:pt>
                <c:pt idx="2438">
                  <c:v>15.52875336</c:v>
                </c:pt>
                <c:pt idx="2439">
                  <c:v>16.293224290000001</c:v>
                </c:pt>
                <c:pt idx="2440">
                  <c:v>15.189981420000001</c:v>
                </c:pt>
                <c:pt idx="2441">
                  <c:v>14.94838616</c:v>
                </c:pt>
                <c:pt idx="2442">
                  <c:v>15.00042096</c:v>
                </c:pt>
                <c:pt idx="2443">
                  <c:v>15.857283929999999</c:v>
                </c:pt>
                <c:pt idx="2444">
                  <c:v>15.52995372</c:v>
                </c:pt>
                <c:pt idx="2445">
                  <c:v>15.330506850000001</c:v>
                </c:pt>
                <c:pt idx="2446">
                  <c:v>14.75476724</c:v>
                </c:pt>
                <c:pt idx="2447">
                  <c:v>15.078951399999999</c:v>
                </c:pt>
                <c:pt idx="2448">
                  <c:v>15.3360178</c:v>
                </c:pt>
                <c:pt idx="2449">
                  <c:v>15.81360097</c:v>
                </c:pt>
                <c:pt idx="2450">
                  <c:v>14.90471632</c:v>
                </c:pt>
                <c:pt idx="2451">
                  <c:v>15.99776806</c:v>
                </c:pt>
                <c:pt idx="2452">
                  <c:v>15.789950109999999</c:v>
                </c:pt>
                <c:pt idx="2453">
                  <c:v>15.109458269999999</c:v>
                </c:pt>
                <c:pt idx="2454">
                  <c:v>14.99257368</c:v>
                </c:pt>
                <c:pt idx="2455">
                  <c:v>14.827728970000001</c:v>
                </c:pt>
                <c:pt idx="2456">
                  <c:v>15.752784200000001</c:v>
                </c:pt>
                <c:pt idx="2457">
                  <c:v>15.364357549999999</c:v>
                </c:pt>
                <c:pt idx="2458">
                  <c:v>14.82280167</c:v>
                </c:pt>
                <c:pt idx="2459">
                  <c:v>15.586892840000001</c:v>
                </c:pt>
                <c:pt idx="2460">
                  <c:v>15.2957246</c:v>
                </c:pt>
                <c:pt idx="2461">
                  <c:v>15.736230170000001</c:v>
                </c:pt>
                <c:pt idx="2462">
                  <c:v>15.605105780000001</c:v>
                </c:pt>
                <c:pt idx="2463">
                  <c:v>15.22577194</c:v>
                </c:pt>
                <c:pt idx="2464">
                  <c:v>14.94956973</c:v>
                </c:pt>
                <c:pt idx="2465">
                  <c:v>14.812686040000001</c:v>
                </c:pt>
                <c:pt idx="2466">
                  <c:v>14.75913714</c:v>
                </c:pt>
                <c:pt idx="2467">
                  <c:v>15.35704563</c:v>
                </c:pt>
                <c:pt idx="2468">
                  <c:v>14.90424228</c:v>
                </c:pt>
                <c:pt idx="2469">
                  <c:v>15.00712676</c:v>
                </c:pt>
                <c:pt idx="2470">
                  <c:v>15.65601208</c:v>
                </c:pt>
                <c:pt idx="2471">
                  <c:v>14.80202319</c:v>
                </c:pt>
                <c:pt idx="2472">
                  <c:v>15.42580502</c:v>
                </c:pt>
                <c:pt idx="2473">
                  <c:v>14.778567170000001</c:v>
                </c:pt>
                <c:pt idx="2474">
                  <c:v>15.73107882</c:v>
                </c:pt>
                <c:pt idx="2475">
                  <c:v>15.02771856</c:v>
                </c:pt>
                <c:pt idx="2476">
                  <c:v>16.701473849999999</c:v>
                </c:pt>
                <c:pt idx="2477">
                  <c:v>16.475341050000001</c:v>
                </c:pt>
                <c:pt idx="2478">
                  <c:v>14.943248949999999</c:v>
                </c:pt>
                <c:pt idx="2479">
                  <c:v>15.333369980000001</c:v>
                </c:pt>
                <c:pt idx="2480">
                  <c:v>14.97253064</c:v>
                </c:pt>
                <c:pt idx="2481">
                  <c:v>15.79487471</c:v>
                </c:pt>
                <c:pt idx="2482">
                  <c:v>14.743678279999999</c:v>
                </c:pt>
                <c:pt idx="2483">
                  <c:v>15.835289639999999</c:v>
                </c:pt>
                <c:pt idx="2484">
                  <c:v>15.5377826</c:v>
                </c:pt>
                <c:pt idx="2485">
                  <c:v>14.74012525</c:v>
                </c:pt>
                <c:pt idx="2486">
                  <c:v>15.36257447</c:v>
                </c:pt>
                <c:pt idx="2487">
                  <c:v>14.62192939</c:v>
                </c:pt>
                <c:pt idx="2488">
                  <c:v>14.704041119999999</c:v>
                </c:pt>
                <c:pt idx="2489">
                  <c:v>14.800456799999999</c:v>
                </c:pt>
                <c:pt idx="2490">
                  <c:v>15.18164237</c:v>
                </c:pt>
                <c:pt idx="2491">
                  <c:v>15.28197686</c:v>
                </c:pt>
                <c:pt idx="2492">
                  <c:v>15.59229547</c:v>
                </c:pt>
                <c:pt idx="2493">
                  <c:v>15.17407923</c:v>
                </c:pt>
                <c:pt idx="2494">
                  <c:v>14.670089000000001</c:v>
                </c:pt>
                <c:pt idx="2495">
                  <c:v>15.16797652</c:v>
                </c:pt>
                <c:pt idx="2496">
                  <c:v>15.653834720000001</c:v>
                </c:pt>
                <c:pt idx="2497">
                  <c:v>14.55592682</c:v>
                </c:pt>
                <c:pt idx="2498">
                  <c:v>15.12325119</c:v>
                </c:pt>
                <c:pt idx="2499">
                  <c:v>14.74502139</c:v>
                </c:pt>
                <c:pt idx="2500">
                  <c:v>14.836515950000001</c:v>
                </c:pt>
                <c:pt idx="2501">
                  <c:v>14.513370979999999</c:v>
                </c:pt>
                <c:pt idx="2502">
                  <c:v>14.708386259999999</c:v>
                </c:pt>
                <c:pt idx="2503">
                  <c:v>14.82407862</c:v>
                </c:pt>
                <c:pt idx="2504">
                  <c:v>15.313041220000001</c:v>
                </c:pt>
                <c:pt idx="2505">
                  <c:v>15.27911464</c:v>
                </c:pt>
                <c:pt idx="2506">
                  <c:v>15.167586460000001</c:v>
                </c:pt>
                <c:pt idx="2507">
                  <c:v>14.58159629</c:v>
                </c:pt>
                <c:pt idx="2508">
                  <c:v>16.304804529999998</c:v>
                </c:pt>
                <c:pt idx="2509">
                  <c:v>15.582447480000001</c:v>
                </c:pt>
                <c:pt idx="2510">
                  <c:v>14.767282549999999</c:v>
                </c:pt>
                <c:pt idx="2511">
                  <c:v>14.73886632</c:v>
                </c:pt>
                <c:pt idx="2512">
                  <c:v>15.03845956</c:v>
                </c:pt>
                <c:pt idx="2513">
                  <c:v>14.6527373</c:v>
                </c:pt>
                <c:pt idx="2514">
                  <c:v>15.639295479999999</c:v>
                </c:pt>
                <c:pt idx="2515">
                  <c:v>15.364817820000001</c:v>
                </c:pt>
                <c:pt idx="2516">
                  <c:v>16.02565053</c:v>
                </c:pt>
                <c:pt idx="2517">
                  <c:v>16.55486187</c:v>
                </c:pt>
                <c:pt idx="2518">
                  <c:v>14.54292583</c:v>
                </c:pt>
                <c:pt idx="2519">
                  <c:v>15.220336530000001</c:v>
                </c:pt>
                <c:pt idx="2520">
                  <c:v>14.62541936</c:v>
                </c:pt>
                <c:pt idx="2521">
                  <c:v>14.89150577</c:v>
                </c:pt>
                <c:pt idx="2522">
                  <c:v>15.47479264</c:v>
                </c:pt>
                <c:pt idx="2523">
                  <c:v>14.792590560000001</c:v>
                </c:pt>
                <c:pt idx="2524">
                  <c:v>14.71027477</c:v>
                </c:pt>
                <c:pt idx="2525">
                  <c:v>15.557256049999999</c:v>
                </c:pt>
                <c:pt idx="2526">
                  <c:v>15.199738910000001</c:v>
                </c:pt>
                <c:pt idx="2527">
                  <c:v>14.49480129</c:v>
                </c:pt>
                <c:pt idx="2528">
                  <c:v>15.18526529</c:v>
                </c:pt>
                <c:pt idx="2529">
                  <c:v>15.464959090000001</c:v>
                </c:pt>
                <c:pt idx="2530">
                  <c:v>15.14618623</c:v>
                </c:pt>
                <c:pt idx="2531">
                  <c:v>15.14336467</c:v>
                </c:pt>
                <c:pt idx="2532">
                  <c:v>14.5704254</c:v>
                </c:pt>
                <c:pt idx="2533">
                  <c:v>15.32335093</c:v>
                </c:pt>
                <c:pt idx="2534">
                  <c:v>15.53804349</c:v>
                </c:pt>
                <c:pt idx="2535">
                  <c:v>15.44062622</c:v>
                </c:pt>
                <c:pt idx="2536">
                  <c:v>14.876741730000001</c:v>
                </c:pt>
                <c:pt idx="2537">
                  <c:v>15.20590398</c:v>
                </c:pt>
                <c:pt idx="2538">
                  <c:v>15.02632915</c:v>
                </c:pt>
                <c:pt idx="2539">
                  <c:v>15.156016360000001</c:v>
                </c:pt>
                <c:pt idx="2540">
                  <c:v>15.495846569999999</c:v>
                </c:pt>
                <c:pt idx="2541">
                  <c:v>15.32785934</c:v>
                </c:pt>
                <c:pt idx="2542">
                  <c:v>14.605377669999999</c:v>
                </c:pt>
                <c:pt idx="2543">
                  <c:v>16.32421613</c:v>
                </c:pt>
                <c:pt idx="2544">
                  <c:v>14.498194460000001</c:v>
                </c:pt>
                <c:pt idx="2545">
                  <c:v>14.33371182</c:v>
                </c:pt>
                <c:pt idx="2546">
                  <c:v>15.005898500000001</c:v>
                </c:pt>
                <c:pt idx="2547">
                  <c:v>14.876001649999999</c:v>
                </c:pt>
                <c:pt idx="2548">
                  <c:v>14.863908110000001</c:v>
                </c:pt>
                <c:pt idx="2549">
                  <c:v>15.11077577</c:v>
                </c:pt>
                <c:pt idx="2550">
                  <c:v>14.884880450000001</c:v>
                </c:pt>
                <c:pt idx="2551">
                  <c:v>14.9431993</c:v>
                </c:pt>
                <c:pt idx="2552">
                  <c:v>15.263333360000001</c:v>
                </c:pt>
                <c:pt idx="2553">
                  <c:v>15.063687059999999</c:v>
                </c:pt>
                <c:pt idx="2554">
                  <c:v>14.674664419999999</c:v>
                </c:pt>
                <c:pt idx="2555">
                  <c:v>14.73755298</c:v>
                </c:pt>
                <c:pt idx="2556">
                  <c:v>15.183866829999999</c:v>
                </c:pt>
                <c:pt idx="2557">
                  <c:v>16.225705080000001</c:v>
                </c:pt>
                <c:pt idx="2558">
                  <c:v>14.595500850000001</c:v>
                </c:pt>
                <c:pt idx="2559">
                  <c:v>14.748892059999999</c:v>
                </c:pt>
                <c:pt idx="2560">
                  <c:v>14.890077270000001</c:v>
                </c:pt>
                <c:pt idx="2561">
                  <c:v>14.673045370000001</c:v>
                </c:pt>
                <c:pt idx="2562">
                  <c:v>15.53548179</c:v>
                </c:pt>
                <c:pt idx="2563">
                  <c:v>15.268500230000001</c:v>
                </c:pt>
                <c:pt idx="2564">
                  <c:v>15.106324669999999</c:v>
                </c:pt>
                <c:pt idx="2565">
                  <c:v>15.632620149999999</c:v>
                </c:pt>
                <c:pt idx="2566">
                  <c:v>14.68228425</c:v>
                </c:pt>
                <c:pt idx="2567">
                  <c:v>15.02414396</c:v>
                </c:pt>
                <c:pt idx="2568">
                  <c:v>15.211500320000001</c:v>
                </c:pt>
                <c:pt idx="2569">
                  <c:v>14.32455204</c:v>
                </c:pt>
                <c:pt idx="2570">
                  <c:v>15.91755199</c:v>
                </c:pt>
                <c:pt idx="2571">
                  <c:v>15.49563088</c:v>
                </c:pt>
                <c:pt idx="2572">
                  <c:v>15.046565429999999</c:v>
                </c:pt>
                <c:pt idx="2573">
                  <c:v>15.31238641</c:v>
                </c:pt>
                <c:pt idx="2574">
                  <c:v>15.058572910000001</c:v>
                </c:pt>
                <c:pt idx="2575">
                  <c:v>15.126955649999999</c:v>
                </c:pt>
                <c:pt idx="2576">
                  <c:v>16.129178190000001</c:v>
                </c:pt>
                <c:pt idx="2577">
                  <c:v>16.217299130000001</c:v>
                </c:pt>
                <c:pt idx="2578">
                  <c:v>14.88533756</c:v>
                </c:pt>
                <c:pt idx="2579">
                  <c:v>14.622260410000001</c:v>
                </c:pt>
                <c:pt idx="2580">
                  <c:v>14.785650199999999</c:v>
                </c:pt>
                <c:pt idx="2581">
                  <c:v>14.764938799999999</c:v>
                </c:pt>
                <c:pt idx="2582">
                  <c:v>14.477258819999999</c:v>
                </c:pt>
                <c:pt idx="2583">
                  <c:v>14.57756798</c:v>
                </c:pt>
                <c:pt idx="2584">
                  <c:v>15.291810399999999</c:v>
                </c:pt>
                <c:pt idx="2585">
                  <c:v>15.546194140000001</c:v>
                </c:pt>
                <c:pt idx="2586">
                  <c:v>14.797014649999999</c:v>
                </c:pt>
                <c:pt idx="2587">
                  <c:v>15.16013983</c:v>
                </c:pt>
                <c:pt idx="2588">
                  <c:v>14.582459829999999</c:v>
                </c:pt>
                <c:pt idx="2589">
                  <c:v>14.576569689999999</c:v>
                </c:pt>
                <c:pt idx="2590">
                  <c:v>14.711534110000001</c:v>
                </c:pt>
                <c:pt idx="2591">
                  <c:v>15.50014781</c:v>
                </c:pt>
                <c:pt idx="2592">
                  <c:v>15.462126339999999</c:v>
                </c:pt>
                <c:pt idx="2593">
                  <c:v>14.399465299999999</c:v>
                </c:pt>
                <c:pt idx="2594">
                  <c:v>15.245872909999999</c:v>
                </c:pt>
                <c:pt idx="2595">
                  <c:v>14.224887430000001</c:v>
                </c:pt>
                <c:pt idx="2596">
                  <c:v>14.678690769999999</c:v>
                </c:pt>
                <c:pt idx="2597">
                  <c:v>15.362764220000001</c:v>
                </c:pt>
                <c:pt idx="2598">
                  <c:v>14.7756709</c:v>
                </c:pt>
                <c:pt idx="2599">
                  <c:v>15.28821243</c:v>
                </c:pt>
                <c:pt idx="2600">
                  <c:v>14.799720750000001</c:v>
                </c:pt>
                <c:pt idx="2601">
                  <c:v>14.75088796</c:v>
                </c:pt>
                <c:pt idx="2602">
                  <c:v>14.331973619999999</c:v>
                </c:pt>
                <c:pt idx="2603">
                  <c:v>14.768912329999999</c:v>
                </c:pt>
                <c:pt idx="2604">
                  <c:v>15.14870011</c:v>
                </c:pt>
                <c:pt idx="2605">
                  <c:v>16.245305160000001</c:v>
                </c:pt>
                <c:pt idx="2606">
                  <c:v>15.39677165</c:v>
                </c:pt>
                <c:pt idx="2607">
                  <c:v>15.127837619999999</c:v>
                </c:pt>
                <c:pt idx="2608">
                  <c:v>14.483723530000001</c:v>
                </c:pt>
                <c:pt idx="2609">
                  <c:v>15.459848940000001</c:v>
                </c:pt>
                <c:pt idx="2610">
                  <c:v>14.466117860000001</c:v>
                </c:pt>
                <c:pt idx="2611">
                  <c:v>15.251423669999999</c:v>
                </c:pt>
                <c:pt idx="2612">
                  <c:v>14.82167901</c:v>
                </c:pt>
                <c:pt idx="2613">
                  <c:v>14.56912316</c:v>
                </c:pt>
                <c:pt idx="2614">
                  <c:v>14.64357437</c:v>
                </c:pt>
                <c:pt idx="2615">
                  <c:v>14.32394221</c:v>
                </c:pt>
                <c:pt idx="2616">
                  <c:v>14.988240340000001</c:v>
                </c:pt>
                <c:pt idx="2617">
                  <c:v>14.512010800000001</c:v>
                </c:pt>
                <c:pt idx="2618">
                  <c:v>14.4888157</c:v>
                </c:pt>
                <c:pt idx="2619">
                  <c:v>14.260084559999999</c:v>
                </c:pt>
                <c:pt idx="2620">
                  <c:v>16.249945690000001</c:v>
                </c:pt>
                <c:pt idx="2621">
                  <c:v>15.12436056</c:v>
                </c:pt>
                <c:pt idx="2622">
                  <c:v>15.358992499999999</c:v>
                </c:pt>
                <c:pt idx="2623">
                  <c:v>15.42584319</c:v>
                </c:pt>
                <c:pt idx="2624">
                  <c:v>15.203457439999999</c:v>
                </c:pt>
                <c:pt idx="2625">
                  <c:v>13.437713219999999</c:v>
                </c:pt>
                <c:pt idx="2626">
                  <c:v>15.00779655</c:v>
                </c:pt>
                <c:pt idx="2627">
                  <c:v>14.82607675</c:v>
                </c:pt>
                <c:pt idx="2628">
                  <c:v>14.675862759999999</c:v>
                </c:pt>
                <c:pt idx="2629">
                  <c:v>14.412784200000001</c:v>
                </c:pt>
                <c:pt idx="2630">
                  <c:v>14.59271268</c:v>
                </c:pt>
                <c:pt idx="2631">
                  <c:v>15.16397252</c:v>
                </c:pt>
                <c:pt idx="2632">
                  <c:v>13.6749516</c:v>
                </c:pt>
                <c:pt idx="2633">
                  <c:v>14.54143938</c:v>
                </c:pt>
                <c:pt idx="2634">
                  <c:v>14.974855079999999</c:v>
                </c:pt>
                <c:pt idx="2635">
                  <c:v>15.35954995</c:v>
                </c:pt>
                <c:pt idx="2636">
                  <c:v>14.29926543</c:v>
                </c:pt>
                <c:pt idx="2637">
                  <c:v>14.065662319999999</c:v>
                </c:pt>
                <c:pt idx="2638">
                  <c:v>15.4579077</c:v>
                </c:pt>
                <c:pt idx="2639">
                  <c:v>15.50001018</c:v>
                </c:pt>
                <c:pt idx="2640">
                  <c:v>14.25485235</c:v>
                </c:pt>
                <c:pt idx="2641">
                  <c:v>14.43218987</c:v>
                </c:pt>
                <c:pt idx="2642">
                  <c:v>16.055966430000002</c:v>
                </c:pt>
                <c:pt idx="2643">
                  <c:v>14.318210240000001</c:v>
                </c:pt>
                <c:pt idx="2644">
                  <c:v>15.541965729999999</c:v>
                </c:pt>
                <c:pt idx="2645">
                  <c:v>16.29402674</c:v>
                </c:pt>
                <c:pt idx="2646">
                  <c:v>15.49969598</c:v>
                </c:pt>
                <c:pt idx="2647">
                  <c:v>15.35429079</c:v>
                </c:pt>
                <c:pt idx="2648">
                  <c:v>15.27641202</c:v>
                </c:pt>
                <c:pt idx="2649">
                  <c:v>15.219358590000001</c:v>
                </c:pt>
                <c:pt idx="2650">
                  <c:v>15.923325820000001</c:v>
                </c:pt>
                <c:pt idx="2651">
                  <c:v>15.1160329</c:v>
                </c:pt>
                <c:pt idx="2652">
                  <c:v>14.173274470000001</c:v>
                </c:pt>
                <c:pt idx="2653">
                  <c:v>14.255434510000001</c:v>
                </c:pt>
                <c:pt idx="2654">
                  <c:v>14.419442869999999</c:v>
                </c:pt>
                <c:pt idx="2655">
                  <c:v>14.370402479999999</c:v>
                </c:pt>
                <c:pt idx="2656">
                  <c:v>13.62081579</c:v>
                </c:pt>
                <c:pt idx="2657">
                  <c:v>16.134339489999999</c:v>
                </c:pt>
                <c:pt idx="2658">
                  <c:v>14.83097955</c:v>
                </c:pt>
                <c:pt idx="2659">
                  <c:v>14.70081061</c:v>
                </c:pt>
                <c:pt idx="2660">
                  <c:v>14.324519889999999</c:v>
                </c:pt>
                <c:pt idx="2661">
                  <c:v>15.514823720000001</c:v>
                </c:pt>
                <c:pt idx="2662">
                  <c:v>14.51601359</c:v>
                </c:pt>
                <c:pt idx="2663">
                  <c:v>14.11785888</c:v>
                </c:pt>
                <c:pt idx="2664">
                  <c:v>14.35895129</c:v>
                </c:pt>
                <c:pt idx="2665">
                  <c:v>15.631186189999999</c:v>
                </c:pt>
                <c:pt idx="2666">
                  <c:v>14.20723241</c:v>
                </c:pt>
                <c:pt idx="2667">
                  <c:v>16.018629969999999</c:v>
                </c:pt>
                <c:pt idx="2668">
                  <c:v>14.80647265</c:v>
                </c:pt>
                <c:pt idx="2669">
                  <c:v>15.70655333</c:v>
                </c:pt>
                <c:pt idx="2670">
                  <c:v>14.527974670000001</c:v>
                </c:pt>
                <c:pt idx="2671">
                  <c:v>14.29027922</c:v>
                </c:pt>
                <c:pt idx="2672">
                  <c:v>14.3435173</c:v>
                </c:pt>
                <c:pt idx="2673">
                  <c:v>14.05467926</c:v>
                </c:pt>
                <c:pt idx="2674">
                  <c:v>14.168965869999999</c:v>
                </c:pt>
                <c:pt idx="2675">
                  <c:v>14.287425900000001</c:v>
                </c:pt>
                <c:pt idx="2676">
                  <c:v>14.28175426</c:v>
                </c:pt>
                <c:pt idx="2677">
                  <c:v>14.54185311</c:v>
                </c:pt>
                <c:pt idx="2678">
                  <c:v>14.259105180000001</c:v>
                </c:pt>
                <c:pt idx="2679">
                  <c:v>14.2523743</c:v>
                </c:pt>
                <c:pt idx="2680">
                  <c:v>14.390822549999999</c:v>
                </c:pt>
                <c:pt idx="2681">
                  <c:v>13.77491554</c:v>
                </c:pt>
                <c:pt idx="2682">
                  <c:v>16.085045579999999</c:v>
                </c:pt>
                <c:pt idx="2683">
                  <c:v>13.99361262</c:v>
                </c:pt>
                <c:pt idx="2684">
                  <c:v>13.690264839999999</c:v>
                </c:pt>
                <c:pt idx="2685">
                  <c:v>16.004959289999999</c:v>
                </c:pt>
                <c:pt idx="2686">
                  <c:v>16.141506060000001</c:v>
                </c:pt>
                <c:pt idx="2687">
                  <c:v>16.065755360000001</c:v>
                </c:pt>
                <c:pt idx="2688">
                  <c:v>14.04414062</c:v>
                </c:pt>
                <c:pt idx="2689">
                  <c:v>14.10307012</c:v>
                </c:pt>
                <c:pt idx="2690">
                  <c:v>14.26984401</c:v>
                </c:pt>
                <c:pt idx="2691">
                  <c:v>16.093944560000001</c:v>
                </c:pt>
                <c:pt idx="2692">
                  <c:v>14.085179589999999</c:v>
                </c:pt>
                <c:pt idx="2693">
                  <c:v>14.17927381</c:v>
                </c:pt>
                <c:pt idx="2694">
                  <c:v>15.53473524</c:v>
                </c:pt>
                <c:pt idx="2695">
                  <c:v>14.41731229</c:v>
                </c:pt>
                <c:pt idx="2696">
                  <c:v>14.255248780000001</c:v>
                </c:pt>
                <c:pt idx="2697">
                  <c:v>13.990165259999999</c:v>
                </c:pt>
                <c:pt idx="2698">
                  <c:v>14.71511147</c:v>
                </c:pt>
                <c:pt idx="2699">
                  <c:v>14.050445379999999</c:v>
                </c:pt>
                <c:pt idx="2700">
                  <c:v>16.002612679999999</c:v>
                </c:pt>
                <c:pt idx="2701">
                  <c:v>14.12993734</c:v>
                </c:pt>
                <c:pt idx="2702">
                  <c:v>13.954211239999999</c:v>
                </c:pt>
                <c:pt idx="2703">
                  <c:v>14.68469988</c:v>
                </c:pt>
                <c:pt idx="2704">
                  <c:v>14.693892229999999</c:v>
                </c:pt>
                <c:pt idx="2705">
                  <c:v>14.268027610000001</c:v>
                </c:pt>
                <c:pt idx="2706">
                  <c:v>14.19359807</c:v>
                </c:pt>
                <c:pt idx="2707">
                  <c:v>14.19318395</c:v>
                </c:pt>
                <c:pt idx="2708">
                  <c:v>15.0305087</c:v>
                </c:pt>
                <c:pt idx="2709">
                  <c:v>14.45344603</c:v>
                </c:pt>
                <c:pt idx="2710">
                  <c:v>14.63384181</c:v>
                </c:pt>
                <c:pt idx="2711">
                  <c:v>14.150804580000001</c:v>
                </c:pt>
                <c:pt idx="2712">
                  <c:v>14.049806390000001</c:v>
                </c:pt>
                <c:pt idx="2713">
                  <c:v>13.443695549999999</c:v>
                </c:pt>
                <c:pt idx="2714">
                  <c:v>13.973202909999999</c:v>
                </c:pt>
                <c:pt idx="2715">
                  <c:v>14.50512022</c:v>
                </c:pt>
                <c:pt idx="2716">
                  <c:v>14.080373290000001</c:v>
                </c:pt>
                <c:pt idx="2717">
                  <c:v>14.05370607</c:v>
                </c:pt>
                <c:pt idx="2718">
                  <c:v>13.86888656</c:v>
                </c:pt>
                <c:pt idx="2719">
                  <c:v>13.728701210000001</c:v>
                </c:pt>
                <c:pt idx="2720">
                  <c:v>13.7798622</c:v>
                </c:pt>
                <c:pt idx="2721">
                  <c:v>14.530164900000001</c:v>
                </c:pt>
                <c:pt idx="2722">
                  <c:v>14.325355890000001</c:v>
                </c:pt>
                <c:pt idx="2723">
                  <c:v>13.756570959999999</c:v>
                </c:pt>
                <c:pt idx="2724">
                  <c:v>13.74394034</c:v>
                </c:pt>
                <c:pt idx="2725">
                  <c:v>13.51431339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89F-40F5-9824-59CE9982A76C}"/>
            </c:ext>
          </c:extLst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OPT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Munka1!$A$2:$A$2727</c:f>
              <c:numCache>
                <c:formatCode>General</c:formatCode>
                <c:ptCount val="2726"/>
                <c:pt idx="0">
                  <c:v>60.004887930000002</c:v>
                </c:pt>
                <c:pt idx="1">
                  <c:v>60.015366530000001</c:v>
                </c:pt>
                <c:pt idx="2">
                  <c:v>60.018741339999998</c:v>
                </c:pt>
                <c:pt idx="3">
                  <c:v>60.030961189999999</c:v>
                </c:pt>
                <c:pt idx="4">
                  <c:v>60.039487870000002</c:v>
                </c:pt>
                <c:pt idx="5">
                  <c:v>60.119009599999998</c:v>
                </c:pt>
                <c:pt idx="6">
                  <c:v>60.266862860000003</c:v>
                </c:pt>
                <c:pt idx="7">
                  <c:v>60.278549239999997</c:v>
                </c:pt>
                <c:pt idx="8">
                  <c:v>60.307350630000002</c:v>
                </c:pt>
                <c:pt idx="9">
                  <c:v>60.398834639999997</c:v>
                </c:pt>
                <c:pt idx="10">
                  <c:v>60.504822609999998</c:v>
                </c:pt>
                <c:pt idx="11">
                  <c:v>60.538442619999998</c:v>
                </c:pt>
                <c:pt idx="12">
                  <c:v>60.573738130000002</c:v>
                </c:pt>
                <c:pt idx="13">
                  <c:v>60.591546700000002</c:v>
                </c:pt>
                <c:pt idx="14">
                  <c:v>60.670004480000003</c:v>
                </c:pt>
                <c:pt idx="15">
                  <c:v>60.708786549999999</c:v>
                </c:pt>
                <c:pt idx="16">
                  <c:v>60.775578729999999</c:v>
                </c:pt>
                <c:pt idx="17">
                  <c:v>60.859104539999997</c:v>
                </c:pt>
                <c:pt idx="18">
                  <c:v>60.878315430000001</c:v>
                </c:pt>
                <c:pt idx="19">
                  <c:v>60.998332519999998</c:v>
                </c:pt>
                <c:pt idx="20">
                  <c:v>61.037310130000002</c:v>
                </c:pt>
                <c:pt idx="21">
                  <c:v>61.073572390000002</c:v>
                </c:pt>
                <c:pt idx="22">
                  <c:v>61.076502210000001</c:v>
                </c:pt>
                <c:pt idx="23">
                  <c:v>61.14522126</c:v>
                </c:pt>
                <c:pt idx="24">
                  <c:v>61.169029299999998</c:v>
                </c:pt>
                <c:pt idx="25">
                  <c:v>61.18687791</c:v>
                </c:pt>
                <c:pt idx="26">
                  <c:v>61.205120119999997</c:v>
                </c:pt>
                <c:pt idx="27">
                  <c:v>61.21675406</c:v>
                </c:pt>
                <c:pt idx="28">
                  <c:v>61.282992069999999</c:v>
                </c:pt>
                <c:pt idx="29">
                  <c:v>61.292185840000002</c:v>
                </c:pt>
                <c:pt idx="30">
                  <c:v>61.393401359999999</c:v>
                </c:pt>
                <c:pt idx="31">
                  <c:v>61.40817723</c:v>
                </c:pt>
                <c:pt idx="32">
                  <c:v>61.446395619999997</c:v>
                </c:pt>
                <c:pt idx="33">
                  <c:v>61.466093270000002</c:v>
                </c:pt>
                <c:pt idx="34">
                  <c:v>61.481476569999998</c:v>
                </c:pt>
                <c:pt idx="35">
                  <c:v>61.4851758</c:v>
                </c:pt>
                <c:pt idx="36">
                  <c:v>61.491157950000002</c:v>
                </c:pt>
                <c:pt idx="37">
                  <c:v>61.505141889999997</c:v>
                </c:pt>
                <c:pt idx="38">
                  <c:v>61.614011419999997</c:v>
                </c:pt>
                <c:pt idx="39">
                  <c:v>61.636711290000001</c:v>
                </c:pt>
                <c:pt idx="40">
                  <c:v>61.650505469999999</c:v>
                </c:pt>
                <c:pt idx="41">
                  <c:v>61.750144550000002</c:v>
                </c:pt>
                <c:pt idx="42">
                  <c:v>61.7541808</c:v>
                </c:pt>
                <c:pt idx="43">
                  <c:v>61.789410230000001</c:v>
                </c:pt>
                <c:pt idx="44">
                  <c:v>61.835996180000002</c:v>
                </c:pt>
                <c:pt idx="45">
                  <c:v>61.855863880000001</c:v>
                </c:pt>
                <c:pt idx="46">
                  <c:v>61.866841010000002</c:v>
                </c:pt>
                <c:pt idx="47">
                  <c:v>61.921678239999999</c:v>
                </c:pt>
                <c:pt idx="48">
                  <c:v>61.971636220000001</c:v>
                </c:pt>
                <c:pt idx="49">
                  <c:v>61.976188550000003</c:v>
                </c:pt>
                <c:pt idx="50">
                  <c:v>61.977681619999998</c:v>
                </c:pt>
                <c:pt idx="51">
                  <c:v>61.992267429999998</c:v>
                </c:pt>
                <c:pt idx="52">
                  <c:v>62.13205593</c:v>
                </c:pt>
                <c:pt idx="53">
                  <c:v>62.133737330000002</c:v>
                </c:pt>
                <c:pt idx="54">
                  <c:v>62.138422720000001</c:v>
                </c:pt>
                <c:pt idx="55">
                  <c:v>62.145203850000001</c:v>
                </c:pt>
                <c:pt idx="56">
                  <c:v>62.199755080000003</c:v>
                </c:pt>
                <c:pt idx="57">
                  <c:v>62.225520090000003</c:v>
                </c:pt>
                <c:pt idx="58">
                  <c:v>62.24805559</c:v>
                </c:pt>
                <c:pt idx="59">
                  <c:v>62.255915610000002</c:v>
                </c:pt>
                <c:pt idx="60">
                  <c:v>62.281769130000001</c:v>
                </c:pt>
                <c:pt idx="61">
                  <c:v>62.315618190000002</c:v>
                </c:pt>
                <c:pt idx="62">
                  <c:v>62.354807999999998</c:v>
                </c:pt>
                <c:pt idx="63">
                  <c:v>62.355022179999999</c:v>
                </c:pt>
                <c:pt idx="64">
                  <c:v>62.391978330000001</c:v>
                </c:pt>
                <c:pt idx="65">
                  <c:v>62.406902010000003</c:v>
                </c:pt>
                <c:pt idx="66">
                  <c:v>62.440312980000002</c:v>
                </c:pt>
                <c:pt idx="67">
                  <c:v>62.47277682</c:v>
                </c:pt>
                <c:pt idx="68">
                  <c:v>62.473616829999997</c:v>
                </c:pt>
                <c:pt idx="69">
                  <c:v>62.490018139999997</c:v>
                </c:pt>
                <c:pt idx="70">
                  <c:v>62.509806830000002</c:v>
                </c:pt>
                <c:pt idx="71">
                  <c:v>62.511334220000002</c:v>
                </c:pt>
                <c:pt idx="72">
                  <c:v>62.514816029999999</c:v>
                </c:pt>
                <c:pt idx="73">
                  <c:v>62.520684430000003</c:v>
                </c:pt>
                <c:pt idx="74">
                  <c:v>62.537760640000002</c:v>
                </c:pt>
                <c:pt idx="75">
                  <c:v>62.653428429999998</c:v>
                </c:pt>
                <c:pt idx="76">
                  <c:v>62.696262470000001</c:v>
                </c:pt>
                <c:pt idx="77">
                  <c:v>62.733828639999999</c:v>
                </c:pt>
                <c:pt idx="78">
                  <c:v>62.772021219999999</c:v>
                </c:pt>
                <c:pt idx="79">
                  <c:v>62.78983204</c:v>
                </c:pt>
                <c:pt idx="80">
                  <c:v>62.8071293</c:v>
                </c:pt>
                <c:pt idx="81">
                  <c:v>62.809729349999998</c:v>
                </c:pt>
                <c:pt idx="82">
                  <c:v>62.82465663</c:v>
                </c:pt>
                <c:pt idx="83">
                  <c:v>62.841675019999997</c:v>
                </c:pt>
                <c:pt idx="84">
                  <c:v>62.880297720000002</c:v>
                </c:pt>
                <c:pt idx="85">
                  <c:v>62.920096010000002</c:v>
                </c:pt>
                <c:pt idx="86">
                  <c:v>62.927255299999999</c:v>
                </c:pt>
                <c:pt idx="87">
                  <c:v>62.94609578</c:v>
                </c:pt>
                <c:pt idx="88">
                  <c:v>63.040688359999997</c:v>
                </c:pt>
                <c:pt idx="89">
                  <c:v>63.042105710000001</c:v>
                </c:pt>
                <c:pt idx="90">
                  <c:v>63.049746280000001</c:v>
                </c:pt>
                <c:pt idx="91">
                  <c:v>63.145493109999997</c:v>
                </c:pt>
                <c:pt idx="92">
                  <c:v>63.15172098</c:v>
                </c:pt>
                <c:pt idx="93">
                  <c:v>63.23333702</c:v>
                </c:pt>
                <c:pt idx="94">
                  <c:v>63.250064799999997</c:v>
                </c:pt>
                <c:pt idx="95">
                  <c:v>63.274279790000001</c:v>
                </c:pt>
                <c:pt idx="96">
                  <c:v>63.30851947</c:v>
                </c:pt>
                <c:pt idx="97">
                  <c:v>63.322777270000003</c:v>
                </c:pt>
                <c:pt idx="98">
                  <c:v>63.37570083</c:v>
                </c:pt>
                <c:pt idx="99">
                  <c:v>63.392480229999997</c:v>
                </c:pt>
                <c:pt idx="100">
                  <c:v>63.606524229999998</c:v>
                </c:pt>
                <c:pt idx="101">
                  <c:v>63.62651125</c:v>
                </c:pt>
                <c:pt idx="102">
                  <c:v>63.65276059</c:v>
                </c:pt>
                <c:pt idx="103">
                  <c:v>63.727185040000002</c:v>
                </c:pt>
                <c:pt idx="104">
                  <c:v>63.734707270000001</c:v>
                </c:pt>
                <c:pt idx="105">
                  <c:v>63.745021350000002</c:v>
                </c:pt>
                <c:pt idx="106">
                  <c:v>63.798990369999999</c:v>
                </c:pt>
                <c:pt idx="107">
                  <c:v>63.808606900000001</c:v>
                </c:pt>
                <c:pt idx="108">
                  <c:v>63.842832100000003</c:v>
                </c:pt>
                <c:pt idx="109">
                  <c:v>63.850277869999999</c:v>
                </c:pt>
                <c:pt idx="110">
                  <c:v>63.859559959999999</c:v>
                </c:pt>
                <c:pt idx="111">
                  <c:v>63.87260715</c:v>
                </c:pt>
                <c:pt idx="112">
                  <c:v>63.885071449999998</c:v>
                </c:pt>
                <c:pt idx="113">
                  <c:v>63.908843670000003</c:v>
                </c:pt>
                <c:pt idx="114">
                  <c:v>63.922600490000001</c:v>
                </c:pt>
                <c:pt idx="115">
                  <c:v>63.929396629999999</c:v>
                </c:pt>
                <c:pt idx="116">
                  <c:v>63.935157019999998</c:v>
                </c:pt>
                <c:pt idx="117">
                  <c:v>63.93535353</c:v>
                </c:pt>
                <c:pt idx="118">
                  <c:v>63.948360440000002</c:v>
                </c:pt>
                <c:pt idx="119">
                  <c:v>63.949078499999999</c:v>
                </c:pt>
                <c:pt idx="120">
                  <c:v>64.027321270000002</c:v>
                </c:pt>
                <c:pt idx="121">
                  <c:v>64.038272309999996</c:v>
                </c:pt>
                <c:pt idx="122">
                  <c:v>64.067164020000007</c:v>
                </c:pt>
                <c:pt idx="123">
                  <c:v>64.100967909999994</c:v>
                </c:pt>
                <c:pt idx="124">
                  <c:v>64.151638739999996</c:v>
                </c:pt>
                <c:pt idx="125">
                  <c:v>64.163358079999995</c:v>
                </c:pt>
                <c:pt idx="126">
                  <c:v>64.16762009</c:v>
                </c:pt>
                <c:pt idx="127">
                  <c:v>64.187080219999999</c:v>
                </c:pt>
                <c:pt idx="128">
                  <c:v>64.201492110000004</c:v>
                </c:pt>
                <c:pt idx="129">
                  <c:v>64.211191060000004</c:v>
                </c:pt>
                <c:pt idx="130">
                  <c:v>64.218869100000006</c:v>
                </c:pt>
                <c:pt idx="131">
                  <c:v>64.241413489999999</c:v>
                </c:pt>
                <c:pt idx="132">
                  <c:v>64.272999189999993</c:v>
                </c:pt>
                <c:pt idx="133">
                  <c:v>64.298847519999995</c:v>
                </c:pt>
                <c:pt idx="134">
                  <c:v>64.301316319999998</c:v>
                </c:pt>
                <c:pt idx="135">
                  <c:v>64.319388459999999</c:v>
                </c:pt>
                <c:pt idx="136">
                  <c:v>64.347708280000006</c:v>
                </c:pt>
                <c:pt idx="137">
                  <c:v>64.405820489999996</c:v>
                </c:pt>
                <c:pt idx="138">
                  <c:v>64.418915260000006</c:v>
                </c:pt>
                <c:pt idx="139">
                  <c:v>64.427293539999994</c:v>
                </c:pt>
                <c:pt idx="140">
                  <c:v>64.495887670000002</c:v>
                </c:pt>
                <c:pt idx="141">
                  <c:v>64.5058066</c:v>
                </c:pt>
                <c:pt idx="142">
                  <c:v>64.517943770000002</c:v>
                </c:pt>
                <c:pt idx="143">
                  <c:v>64.523078889999994</c:v>
                </c:pt>
                <c:pt idx="144">
                  <c:v>64.540321539999994</c:v>
                </c:pt>
                <c:pt idx="145">
                  <c:v>64.555534600000001</c:v>
                </c:pt>
                <c:pt idx="146">
                  <c:v>64.583479420000003</c:v>
                </c:pt>
                <c:pt idx="147">
                  <c:v>64.590684850000002</c:v>
                </c:pt>
                <c:pt idx="148">
                  <c:v>64.635727639999999</c:v>
                </c:pt>
                <c:pt idx="149">
                  <c:v>64.693246830000007</c:v>
                </c:pt>
                <c:pt idx="150">
                  <c:v>64.753299679999998</c:v>
                </c:pt>
                <c:pt idx="151">
                  <c:v>64.803881689999997</c:v>
                </c:pt>
                <c:pt idx="152">
                  <c:v>64.807449430000005</c:v>
                </c:pt>
                <c:pt idx="153">
                  <c:v>64.813103960000007</c:v>
                </c:pt>
                <c:pt idx="154">
                  <c:v>64.823910990000002</c:v>
                </c:pt>
                <c:pt idx="155">
                  <c:v>64.828107549999999</c:v>
                </c:pt>
                <c:pt idx="156">
                  <c:v>64.855915150000001</c:v>
                </c:pt>
                <c:pt idx="157">
                  <c:v>64.873238319999999</c:v>
                </c:pt>
                <c:pt idx="158">
                  <c:v>64.874092489999995</c:v>
                </c:pt>
                <c:pt idx="159">
                  <c:v>64.897332610000007</c:v>
                </c:pt>
                <c:pt idx="160">
                  <c:v>64.930078199999997</c:v>
                </c:pt>
                <c:pt idx="161">
                  <c:v>64.964698740000003</c:v>
                </c:pt>
                <c:pt idx="162">
                  <c:v>65.00342508</c:v>
                </c:pt>
                <c:pt idx="163">
                  <c:v>65.019018939999995</c:v>
                </c:pt>
                <c:pt idx="164">
                  <c:v>65.030243479999996</c:v>
                </c:pt>
                <c:pt idx="165">
                  <c:v>65.040687469999995</c:v>
                </c:pt>
                <c:pt idx="166">
                  <c:v>65.070137680000002</c:v>
                </c:pt>
                <c:pt idx="167">
                  <c:v>65.098530460000006</c:v>
                </c:pt>
                <c:pt idx="168">
                  <c:v>65.128768719999997</c:v>
                </c:pt>
                <c:pt idx="169">
                  <c:v>65.140114069999996</c:v>
                </c:pt>
                <c:pt idx="170">
                  <c:v>65.171308409999995</c:v>
                </c:pt>
                <c:pt idx="171">
                  <c:v>65.171657809999999</c:v>
                </c:pt>
                <c:pt idx="172">
                  <c:v>65.173311690000006</c:v>
                </c:pt>
                <c:pt idx="173">
                  <c:v>65.193124409999996</c:v>
                </c:pt>
                <c:pt idx="174">
                  <c:v>65.205442300000001</c:v>
                </c:pt>
                <c:pt idx="175">
                  <c:v>65.222471490000004</c:v>
                </c:pt>
                <c:pt idx="176">
                  <c:v>65.247011490000006</c:v>
                </c:pt>
                <c:pt idx="177">
                  <c:v>65.263972150000001</c:v>
                </c:pt>
                <c:pt idx="178">
                  <c:v>65.267540359999998</c:v>
                </c:pt>
                <c:pt idx="179">
                  <c:v>65.271074089999999</c:v>
                </c:pt>
                <c:pt idx="180">
                  <c:v>65.284595339999996</c:v>
                </c:pt>
                <c:pt idx="181">
                  <c:v>65.321973270000001</c:v>
                </c:pt>
                <c:pt idx="182">
                  <c:v>65.34288574</c:v>
                </c:pt>
                <c:pt idx="183">
                  <c:v>65.382481720000001</c:v>
                </c:pt>
                <c:pt idx="184">
                  <c:v>65.416647949999998</c:v>
                </c:pt>
                <c:pt idx="185">
                  <c:v>65.421659000000005</c:v>
                </c:pt>
                <c:pt idx="186">
                  <c:v>65.424030360000003</c:v>
                </c:pt>
                <c:pt idx="187">
                  <c:v>65.429312190000005</c:v>
                </c:pt>
                <c:pt idx="188">
                  <c:v>65.464276749999996</c:v>
                </c:pt>
                <c:pt idx="189">
                  <c:v>65.50541896</c:v>
                </c:pt>
                <c:pt idx="190">
                  <c:v>65.522266610000003</c:v>
                </c:pt>
                <c:pt idx="191">
                  <c:v>65.530129520000003</c:v>
                </c:pt>
                <c:pt idx="192">
                  <c:v>65.553017949999997</c:v>
                </c:pt>
                <c:pt idx="193">
                  <c:v>65.560864050000006</c:v>
                </c:pt>
                <c:pt idx="194">
                  <c:v>65.565120859999993</c:v>
                </c:pt>
                <c:pt idx="195">
                  <c:v>65.573462680000006</c:v>
                </c:pt>
                <c:pt idx="196">
                  <c:v>65.577474319999993</c:v>
                </c:pt>
                <c:pt idx="197">
                  <c:v>65.582653780000001</c:v>
                </c:pt>
                <c:pt idx="198">
                  <c:v>65.605431659999994</c:v>
                </c:pt>
                <c:pt idx="199">
                  <c:v>65.611696749999993</c:v>
                </c:pt>
                <c:pt idx="200">
                  <c:v>65.613438049999999</c:v>
                </c:pt>
                <c:pt idx="201">
                  <c:v>65.617938300000006</c:v>
                </c:pt>
                <c:pt idx="202">
                  <c:v>65.63059586</c:v>
                </c:pt>
                <c:pt idx="203">
                  <c:v>65.633396989999994</c:v>
                </c:pt>
                <c:pt idx="204">
                  <c:v>65.635422829999996</c:v>
                </c:pt>
                <c:pt idx="205">
                  <c:v>65.648401539999995</c:v>
                </c:pt>
                <c:pt idx="206">
                  <c:v>65.680137880000004</c:v>
                </c:pt>
                <c:pt idx="207">
                  <c:v>65.684062460000007</c:v>
                </c:pt>
                <c:pt idx="208">
                  <c:v>65.688083320000004</c:v>
                </c:pt>
                <c:pt idx="209">
                  <c:v>65.724901560000006</c:v>
                </c:pt>
                <c:pt idx="210">
                  <c:v>65.730869049999995</c:v>
                </c:pt>
                <c:pt idx="211">
                  <c:v>65.743204309999996</c:v>
                </c:pt>
                <c:pt idx="212">
                  <c:v>65.750028020000002</c:v>
                </c:pt>
                <c:pt idx="213">
                  <c:v>65.75234408</c:v>
                </c:pt>
                <c:pt idx="214">
                  <c:v>65.830401440000003</c:v>
                </c:pt>
                <c:pt idx="215">
                  <c:v>65.88293041</c:v>
                </c:pt>
                <c:pt idx="216">
                  <c:v>65.899061829999994</c:v>
                </c:pt>
                <c:pt idx="217">
                  <c:v>65.903976850000006</c:v>
                </c:pt>
                <c:pt idx="218">
                  <c:v>65.913925109999994</c:v>
                </c:pt>
                <c:pt idx="219">
                  <c:v>65.926185829999994</c:v>
                </c:pt>
                <c:pt idx="220">
                  <c:v>65.957923519999994</c:v>
                </c:pt>
                <c:pt idx="221">
                  <c:v>65.959088730000005</c:v>
                </c:pt>
                <c:pt idx="222">
                  <c:v>65.970815020000003</c:v>
                </c:pt>
                <c:pt idx="223">
                  <c:v>66.000361639999994</c:v>
                </c:pt>
                <c:pt idx="224">
                  <c:v>66.061107179999993</c:v>
                </c:pt>
                <c:pt idx="225">
                  <c:v>66.074610309999997</c:v>
                </c:pt>
                <c:pt idx="226">
                  <c:v>66.093919069999998</c:v>
                </c:pt>
                <c:pt idx="227">
                  <c:v>66.098034929999997</c:v>
                </c:pt>
                <c:pt idx="228">
                  <c:v>66.111947319999999</c:v>
                </c:pt>
                <c:pt idx="229">
                  <c:v>66.117234749999994</c:v>
                </c:pt>
                <c:pt idx="230">
                  <c:v>66.134425390000004</c:v>
                </c:pt>
                <c:pt idx="231">
                  <c:v>66.178827319999996</c:v>
                </c:pt>
                <c:pt idx="232">
                  <c:v>66.185826770000006</c:v>
                </c:pt>
                <c:pt idx="233">
                  <c:v>66.196487599999998</c:v>
                </c:pt>
                <c:pt idx="234">
                  <c:v>66.200133879999996</c:v>
                </c:pt>
                <c:pt idx="235">
                  <c:v>66.209570389999996</c:v>
                </c:pt>
                <c:pt idx="236">
                  <c:v>66.210597340000007</c:v>
                </c:pt>
                <c:pt idx="237">
                  <c:v>66.224195140000006</c:v>
                </c:pt>
                <c:pt idx="238">
                  <c:v>66.225457890000001</c:v>
                </c:pt>
                <c:pt idx="239">
                  <c:v>66.233207250000007</c:v>
                </c:pt>
                <c:pt idx="240">
                  <c:v>66.277024389999994</c:v>
                </c:pt>
                <c:pt idx="241">
                  <c:v>66.306635729999996</c:v>
                </c:pt>
                <c:pt idx="242">
                  <c:v>66.312824710000001</c:v>
                </c:pt>
                <c:pt idx="243">
                  <c:v>66.335517800000005</c:v>
                </c:pt>
                <c:pt idx="244">
                  <c:v>66.346285399999999</c:v>
                </c:pt>
                <c:pt idx="245">
                  <c:v>66.364477690000001</c:v>
                </c:pt>
                <c:pt idx="246">
                  <c:v>66.369251550000001</c:v>
                </c:pt>
                <c:pt idx="247">
                  <c:v>66.369258110000004</c:v>
                </c:pt>
                <c:pt idx="248">
                  <c:v>66.378617230000003</c:v>
                </c:pt>
                <c:pt idx="249">
                  <c:v>66.381883779999995</c:v>
                </c:pt>
                <c:pt idx="250">
                  <c:v>66.398236999999995</c:v>
                </c:pt>
                <c:pt idx="251">
                  <c:v>66.406924259999997</c:v>
                </c:pt>
                <c:pt idx="252">
                  <c:v>66.416786680000001</c:v>
                </c:pt>
                <c:pt idx="253">
                  <c:v>66.422115410000004</c:v>
                </c:pt>
                <c:pt idx="254">
                  <c:v>66.440099219999993</c:v>
                </c:pt>
                <c:pt idx="255">
                  <c:v>66.441272920000003</c:v>
                </c:pt>
                <c:pt idx="256">
                  <c:v>66.445209340000005</c:v>
                </c:pt>
                <c:pt idx="257">
                  <c:v>66.447937109999998</c:v>
                </c:pt>
                <c:pt idx="258">
                  <c:v>66.459672609999998</c:v>
                </c:pt>
                <c:pt idx="259">
                  <c:v>66.466307310000005</c:v>
                </c:pt>
                <c:pt idx="260">
                  <c:v>66.50990496</c:v>
                </c:pt>
                <c:pt idx="261">
                  <c:v>66.516606929999995</c:v>
                </c:pt>
                <c:pt idx="262">
                  <c:v>66.524985799999996</c:v>
                </c:pt>
                <c:pt idx="263">
                  <c:v>66.543409510000004</c:v>
                </c:pt>
                <c:pt idx="264">
                  <c:v>66.570932569999997</c:v>
                </c:pt>
                <c:pt idx="265">
                  <c:v>66.578802089999996</c:v>
                </c:pt>
                <c:pt idx="266">
                  <c:v>66.585772419999998</c:v>
                </c:pt>
                <c:pt idx="267">
                  <c:v>66.600702810000001</c:v>
                </c:pt>
                <c:pt idx="268">
                  <c:v>66.614181819999999</c:v>
                </c:pt>
                <c:pt idx="269">
                  <c:v>66.617909190000006</c:v>
                </c:pt>
                <c:pt idx="270">
                  <c:v>66.622538359999993</c:v>
                </c:pt>
                <c:pt idx="271">
                  <c:v>66.629054359999998</c:v>
                </c:pt>
                <c:pt idx="272">
                  <c:v>66.646679579999997</c:v>
                </c:pt>
                <c:pt idx="273">
                  <c:v>66.655366259999994</c:v>
                </c:pt>
                <c:pt idx="274">
                  <c:v>66.681757149999996</c:v>
                </c:pt>
                <c:pt idx="275">
                  <c:v>66.688285019999995</c:v>
                </c:pt>
                <c:pt idx="276">
                  <c:v>66.689524329999998</c:v>
                </c:pt>
                <c:pt idx="277">
                  <c:v>66.740394100000003</c:v>
                </c:pt>
                <c:pt idx="278">
                  <c:v>66.747711150000001</c:v>
                </c:pt>
                <c:pt idx="279">
                  <c:v>66.748345560000004</c:v>
                </c:pt>
                <c:pt idx="280">
                  <c:v>66.751634780000003</c:v>
                </c:pt>
                <c:pt idx="281">
                  <c:v>66.771715259999993</c:v>
                </c:pt>
                <c:pt idx="282">
                  <c:v>66.77222252</c:v>
                </c:pt>
                <c:pt idx="283">
                  <c:v>66.774549660000005</c:v>
                </c:pt>
                <c:pt idx="284">
                  <c:v>66.786555039999996</c:v>
                </c:pt>
                <c:pt idx="285">
                  <c:v>66.797451030000005</c:v>
                </c:pt>
                <c:pt idx="286">
                  <c:v>66.809434199999998</c:v>
                </c:pt>
                <c:pt idx="287">
                  <c:v>66.818646689999994</c:v>
                </c:pt>
                <c:pt idx="288">
                  <c:v>66.827516619999997</c:v>
                </c:pt>
                <c:pt idx="289">
                  <c:v>66.850099830000005</c:v>
                </c:pt>
                <c:pt idx="290">
                  <c:v>66.856519050000003</c:v>
                </c:pt>
                <c:pt idx="291">
                  <c:v>66.863526829999998</c:v>
                </c:pt>
                <c:pt idx="292">
                  <c:v>66.885366680000004</c:v>
                </c:pt>
                <c:pt idx="293">
                  <c:v>66.897145219999999</c:v>
                </c:pt>
                <c:pt idx="294">
                  <c:v>66.911249269999999</c:v>
                </c:pt>
                <c:pt idx="295">
                  <c:v>66.935473000000002</c:v>
                </c:pt>
                <c:pt idx="296">
                  <c:v>66.937867929999996</c:v>
                </c:pt>
                <c:pt idx="297">
                  <c:v>66.945949440000007</c:v>
                </c:pt>
                <c:pt idx="298">
                  <c:v>66.960542390000001</c:v>
                </c:pt>
                <c:pt idx="299">
                  <c:v>66.967416979999996</c:v>
                </c:pt>
                <c:pt idx="300">
                  <c:v>66.973829480000006</c:v>
                </c:pt>
                <c:pt idx="301">
                  <c:v>66.977143650000002</c:v>
                </c:pt>
                <c:pt idx="302">
                  <c:v>66.979239949999993</c:v>
                </c:pt>
                <c:pt idx="303">
                  <c:v>66.984986300000003</c:v>
                </c:pt>
                <c:pt idx="304">
                  <c:v>66.988244120000005</c:v>
                </c:pt>
                <c:pt idx="305">
                  <c:v>67.007839599999997</c:v>
                </c:pt>
                <c:pt idx="306">
                  <c:v>67.009490260000007</c:v>
                </c:pt>
                <c:pt idx="307">
                  <c:v>67.014973580000003</c:v>
                </c:pt>
                <c:pt idx="308">
                  <c:v>67.049096030000001</c:v>
                </c:pt>
                <c:pt idx="309">
                  <c:v>67.049865729999993</c:v>
                </c:pt>
                <c:pt idx="310">
                  <c:v>67.051895759999994</c:v>
                </c:pt>
                <c:pt idx="311">
                  <c:v>67.055629339999996</c:v>
                </c:pt>
                <c:pt idx="312">
                  <c:v>67.059268799999998</c:v>
                </c:pt>
                <c:pt idx="313">
                  <c:v>67.080091100000004</c:v>
                </c:pt>
                <c:pt idx="314">
                  <c:v>67.127535309999999</c:v>
                </c:pt>
                <c:pt idx="315">
                  <c:v>67.128427049999999</c:v>
                </c:pt>
                <c:pt idx="316">
                  <c:v>67.140110649999997</c:v>
                </c:pt>
                <c:pt idx="317">
                  <c:v>67.14837378</c:v>
                </c:pt>
                <c:pt idx="318">
                  <c:v>67.161776209999999</c:v>
                </c:pt>
                <c:pt idx="319">
                  <c:v>67.163511200000002</c:v>
                </c:pt>
                <c:pt idx="320">
                  <c:v>67.165508790000004</c:v>
                </c:pt>
                <c:pt idx="321">
                  <c:v>67.166202220000002</c:v>
                </c:pt>
                <c:pt idx="322">
                  <c:v>67.175164710000004</c:v>
                </c:pt>
                <c:pt idx="323">
                  <c:v>67.179851839999998</c:v>
                </c:pt>
                <c:pt idx="324">
                  <c:v>67.196262430000004</c:v>
                </c:pt>
                <c:pt idx="325">
                  <c:v>67.209400220000006</c:v>
                </c:pt>
                <c:pt idx="326">
                  <c:v>67.230921760000001</c:v>
                </c:pt>
                <c:pt idx="327">
                  <c:v>67.232072009999996</c:v>
                </c:pt>
                <c:pt idx="328">
                  <c:v>67.254313569999994</c:v>
                </c:pt>
                <c:pt idx="329">
                  <c:v>67.279066560000004</c:v>
                </c:pt>
                <c:pt idx="330">
                  <c:v>67.286689170000002</c:v>
                </c:pt>
                <c:pt idx="331">
                  <c:v>67.318478589999998</c:v>
                </c:pt>
                <c:pt idx="332">
                  <c:v>67.325497970000001</c:v>
                </c:pt>
                <c:pt idx="333">
                  <c:v>67.325811259999995</c:v>
                </c:pt>
                <c:pt idx="334">
                  <c:v>67.341487029999996</c:v>
                </c:pt>
                <c:pt idx="335">
                  <c:v>67.369145219999993</c:v>
                </c:pt>
                <c:pt idx="336">
                  <c:v>67.388796830000004</c:v>
                </c:pt>
                <c:pt idx="337">
                  <c:v>67.393487949999994</c:v>
                </c:pt>
                <c:pt idx="338">
                  <c:v>67.419370670000006</c:v>
                </c:pt>
                <c:pt idx="339">
                  <c:v>67.427580199999994</c:v>
                </c:pt>
                <c:pt idx="340">
                  <c:v>67.436046649999994</c:v>
                </c:pt>
                <c:pt idx="341">
                  <c:v>67.439962499999993</c:v>
                </c:pt>
                <c:pt idx="342">
                  <c:v>67.442619919999999</c:v>
                </c:pt>
                <c:pt idx="343">
                  <c:v>67.443954099999999</c:v>
                </c:pt>
                <c:pt idx="344">
                  <c:v>67.444904469999997</c:v>
                </c:pt>
                <c:pt idx="345">
                  <c:v>67.446015799999998</c:v>
                </c:pt>
                <c:pt idx="346">
                  <c:v>67.451882299999994</c:v>
                </c:pt>
                <c:pt idx="347">
                  <c:v>67.462221330000006</c:v>
                </c:pt>
                <c:pt idx="348">
                  <c:v>67.49499548</c:v>
                </c:pt>
                <c:pt idx="349">
                  <c:v>67.510573579999999</c:v>
                </c:pt>
                <c:pt idx="350">
                  <c:v>67.520314949999999</c:v>
                </c:pt>
                <c:pt idx="351">
                  <c:v>67.547147969999997</c:v>
                </c:pt>
                <c:pt idx="352">
                  <c:v>67.550972639999998</c:v>
                </c:pt>
                <c:pt idx="353">
                  <c:v>67.55352585</c:v>
                </c:pt>
                <c:pt idx="354">
                  <c:v>67.559953579999998</c:v>
                </c:pt>
                <c:pt idx="355">
                  <c:v>67.563251530000002</c:v>
                </c:pt>
                <c:pt idx="356">
                  <c:v>67.565535389999994</c:v>
                </c:pt>
                <c:pt idx="357">
                  <c:v>67.581145829999997</c:v>
                </c:pt>
                <c:pt idx="358">
                  <c:v>67.602928759999998</c:v>
                </c:pt>
                <c:pt idx="359">
                  <c:v>67.631548519999996</c:v>
                </c:pt>
                <c:pt idx="360">
                  <c:v>67.635107629999993</c:v>
                </c:pt>
                <c:pt idx="361">
                  <c:v>67.635282290000006</c:v>
                </c:pt>
                <c:pt idx="362">
                  <c:v>67.636531919999996</c:v>
                </c:pt>
                <c:pt idx="363">
                  <c:v>67.639647719999999</c:v>
                </c:pt>
                <c:pt idx="364">
                  <c:v>67.643283150000002</c:v>
                </c:pt>
                <c:pt idx="365">
                  <c:v>67.649423799999994</c:v>
                </c:pt>
                <c:pt idx="366">
                  <c:v>67.671953590000001</c:v>
                </c:pt>
                <c:pt idx="367">
                  <c:v>67.673037679999993</c:v>
                </c:pt>
                <c:pt idx="368">
                  <c:v>67.673696440000001</c:v>
                </c:pt>
                <c:pt idx="369">
                  <c:v>67.677526400000005</c:v>
                </c:pt>
                <c:pt idx="370">
                  <c:v>67.681120879999995</c:v>
                </c:pt>
                <c:pt idx="371">
                  <c:v>67.684657779999995</c:v>
                </c:pt>
                <c:pt idx="372">
                  <c:v>67.6870653</c:v>
                </c:pt>
                <c:pt idx="373">
                  <c:v>67.699050279999994</c:v>
                </c:pt>
                <c:pt idx="374">
                  <c:v>67.710952449999994</c:v>
                </c:pt>
                <c:pt idx="375">
                  <c:v>67.732989419999996</c:v>
                </c:pt>
                <c:pt idx="376">
                  <c:v>67.751902709999996</c:v>
                </c:pt>
                <c:pt idx="377">
                  <c:v>67.753042600000001</c:v>
                </c:pt>
                <c:pt idx="378">
                  <c:v>67.768192510000006</c:v>
                </c:pt>
                <c:pt idx="379">
                  <c:v>67.769490110000007</c:v>
                </c:pt>
                <c:pt idx="380">
                  <c:v>67.77775862</c:v>
                </c:pt>
                <c:pt idx="381">
                  <c:v>67.790120009999995</c:v>
                </c:pt>
                <c:pt idx="382">
                  <c:v>67.802494499999995</c:v>
                </c:pt>
                <c:pt idx="383">
                  <c:v>67.829600409999998</c:v>
                </c:pt>
                <c:pt idx="384">
                  <c:v>67.843189199999998</c:v>
                </c:pt>
                <c:pt idx="385">
                  <c:v>67.855507230000001</c:v>
                </c:pt>
                <c:pt idx="386">
                  <c:v>67.859535289999997</c:v>
                </c:pt>
                <c:pt idx="387">
                  <c:v>67.861203119999999</c:v>
                </c:pt>
                <c:pt idx="388">
                  <c:v>67.872480440000004</c:v>
                </c:pt>
                <c:pt idx="389">
                  <c:v>67.883104619999997</c:v>
                </c:pt>
                <c:pt idx="390">
                  <c:v>67.8845989</c:v>
                </c:pt>
                <c:pt idx="391">
                  <c:v>67.890503219999999</c:v>
                </c:pt>
                <c:pt idx="392">
                  <c:v>67.909875720000002</c:v>
                </c:pt>
                <c:pt idx="393">
                  <c:v>67.917036019999998</c:v>
                </c:pt>
                <c:pt idx="394">
                  <c:v>67.921905899999999</c:v>
                </c:pt>
                <c:pt idx="395">
                  <c:v>67.936690499999997</c:v>
                </c:pt>
                <c:pt idx="396">
                  <c:v>67.937024309999998</c:v>
                </c:pt>
                <c:pt idx="397">
                  <c:v>67.940808779999998</c:v>
                </c:pt>
                <c:pt idx="398">
                  <c:v>67.953344920000006</c:v>
                </c:pt>
                <c:pt idx="399">
                  <c:v>67.963375909999996</c:v>
                </c:pt>
                <c:pt idx="400">
                  <c:v>67.967387189999997</c:v>
                </c:pt>
                <c:pt idx="401">
                  <c:v>67.985625110000001</c:v>
                </c:pt>
                <c:pt idx="402">
                  <c:v>67.985687429999999</c:v>
                </c:pt>
                <c:pt idx="403">
                  <c:v>67.989234260000003</c:v>
                </c:pt>
                <c:pt idx="404">
                  <c:v>67.996311000000006</c:v>
                </c:pt>
                <c:pt idx="405">
                  <c:v>68.006097249999996</c:v>
                </c:pt>
                <c:pt idx="406">
                  <c:v>68.040923699999993</c:v>
                </c:pt>
                <c:pt idx="407">
                  <c:v>68.046010530000004</c:v>
                </c:pt>
                <c:pt idx="408">
                  <c:v>68.05077421</c:v>
                </c:pt>
                <c:pt idx="409">
                  <c:v>68.064159750000002</c:v>
                </c:pt>
                <c:pt idx="410">
                  <c:v>68.067333660000003</c:v>
                </c:pt>
                <c:pt idx="411">
                  <c:v>68.0729264</c:v>
                </c:pt>
                <c:pt idx="412">
                  <c:v>68.086559829999999</c:v>
                </c:pt>
                <c:pt idx="413">
                  <c:v>68.119676200000001</c:v>
                </c:pt>
                <c:pt idx="414">
                  <c:v>68.120615779999994</c:v>
                </c:pt>
                <c:pt idx="415">
                  <c:v>68.125898169999999</c:v>
                </c:pt>
                <c:pt idx="416">
                  <c:v>68.150623499999995</c:v>
                </c:pt>
                <c:pt idx="417">
                  <c:v>68.153467090000007</c:v>
                </c:pt>
                <c:pt idx="418">
                  <c:v>68.159157590000007</c:v>
                </c:pt>
                <c:pt idx="419">
                  <c:v>68.163141800000005</c:v>
                </c:pt>
                <c:pt idx="420">
                  <c:v>68.168859319999996</c:v>
                </c:pt>
                <c:pt idx="421">
                  <c:v>68.170721439999994</c:v>
                </c:pt>
                <c:pt idx="422">
                  <c:v>68.173157329999995</c:v>
                </c:pt>
                <c:pt idx="423">
                  <c:v>68.181421920000005</c:v>
                </c:pt>
                <c:pt idx="424">
                  <c:v>68.187431950000004</c:v>
                </c:pt>
                <c:pt idx="425">
                  <c:v>68.194855860000004</c:v>
                </c:pt>
                <c:pt idx="426">
                  <c:v>68.208662590000003</c:v>
                </c:pt>
                <c:pt idx="427">
                  <c:v>68.210380540000003</c:v>
                </c:pt>
                <c:pt idx="428">
                  <c:v>68.216174839999994</c:v>
                </c:pt>
                <c:pt idx="429">
                  <c:v>68.235200129999996</c:v>
                </c:pt>
                <c:pt idx="430">
                  <c:v>68.251555850000003</c:v>
                </c:pt>
                <c:pt idx="431">
                  <c:v>68.260791100000006</c:v>
                </c:pt>
                <c:pt idx="432">
                  <c:v>68.265102080000005</c:v>
                </c:pt>
                <c:pt idx="433">
                  <c:v>68.271928239999994</c:v>
                </c:pt>
                <c:pt idx="434">
                  <c:v>68.273400120000005</c:v>
                </c:pt>
                <c:pt idx="435">
                  <c:v>68.284047459999996</c:v>
                </c:pt>
                <c:pt idx="436">
                  <c:v>68.299408209999996</c:v>
                </c:pt>
                <c:pt idx="437">
                  <c:v>68.302313280000007</c:v>
                </c:pt>
                <c:pt idx="438">
                  <c:v>68.305454229999995</c:v>
                </c:pt>
                <c:pt idx="439">
                  <c:v>68.320758459999993</c:v>
                </c:pt>
                <c:pt idx="440">
                  <c:v>68.32751064</c:v>
                </c:pt>
                <c:pt idx="441">
                  <c:v>68.328914900000001</c:v>
                </c:pt>
                <c:pt idx="442">
                  <c:v>68.35676531</c:v>
                </c:pt>
                <c:pt idx="443">
                  <c:v>68.363677890000005</c:v>
                </c:pt>
                <c:pt idx="444">
                  <c:v>68.371454819999997</c:v>
                </c:pt>
                <c:pt idx="445">
                  <c:v>68.375008339999994</c:v>
                </c:pt>
                <c:pt idx="446">
                  <c:v>68.392136910000005</c:v>
                </c:pt>
                <c:pt idx="447">
                  <c:v>68.399107580000006</c:v>
                </c:pt>
                <c:pt idx="448">
                  <c:v>68.401645360000003</c:v>
                </c:pt>
                <c:pt idx="449">
                  <c:v>68.424599450000002</c:v>
                </c:pt>
                <c:pt idx="450">
                  <c:v>68.426402999999993</c:v>
                </c:pt>
                <c:pt idx="451">
                  <c:v>68.440612709999996</c:v>
                </c:pt>
                <c:pt idx="452">
                  <c:v>68.443568119999995</c:v>
                </c:pt>
                <c:pt idx="453">
                  <c:v>68.444591329999994</c:v>
                </c:pt>
                <c:pt idx="454">
                  <c:v>68.455232780000003</c:v>
                </c:pt>
                <c:pt idx="455">
                  <c:v>68.455580859999998</c:v>
                </c:pt>
                <c:pt idx="456">
                  <c:v>68.455880449999995</c:v>
                </c:pt>
                <c:pt idx="457">
                  <c:v>68.464313619999999</c:v>
                </c:pt>
                <c:pt idx="458">
                  <c:v>68.467786779999997</c:v>
                </c:pt>
                <c:pt idx="459">
                  <c:v>68.479415729999999</c:v>
                </c:pt>
                <c:pt idx="460">
                  <c:v>68.483533129999998</c:v>
                </c:pt>
                <c:pt idx="461">
                  <c:v>68.486398379999997</c:v>
                </c:pt>
                <c:pt idx="462">
                  <c:v>68.490260140000004</c:v>
                </c:pt>
                <c:pt idx="463">
                  <c:v>68.494251730000002</c:v>
                </c:pt>
                <c:pt idx="464">
                  <c:v>68.518043550000002</c:v>
                </c:pt>
                <c:pt idx="465">
                  <c:v>68.525412979999999</c:v>
                </c:pt>
                <c:pt idx="466">
                  <c:v>68.52785145</c:v>
                </c:pt>
                <c:pt idx="467">
                  <c:v>68.535415270000001</c:v>
                </c:pt>
                <c:pt idx="468">
                  <c:v>68.54129786</c:v>
                </c:pt>
                <c:pt idx="469">
                  <c:v>68.545924150000005</c:v>
                </c:pt>
                <c:pt idx="470">
                  <c:v>68.56151079</c:v>
                </c:pt>
                <c:pt idx="471">
                  <c:v>68.571468080000002</c:v>
                </c:pt>
                <c:pt idx="472">
                  <c:v>68.57298729</c:v>
                </c:pt>
                <c:pt idx="473">
                  <c:v>68.576906820000005</c:v>
                </c:pt>
                <c:pt idx="474">
                  <c:v>68.577328660000006</c:v>
                </c:pt>
                <c:pt idx="475">
                  <c:v>68.579231919999998</c:v>
                </c:pt>
                <c:pt idx="476">
                  <c:v>68.584097679999999</c:v>
                </c:pt>
                <c:pt idx="477">
                  <c:v>68.594037529999994</c:v>
                </c:pt>
                <c:pt idx="478">
                  <c:v>68.60443927</c:v>
                </c:pt>
                <c:pt idx="479">
                  <c:v>68.614369929999995</c:v>
                </c:pt>
                <c:pt idx="480">
                  <c:v>68.62890874</c:v>
                </c:pt>
                <c:pt idx="481">
                  <c:v>68.630008590000003</c:v>
                </c:pt>
                <c:pt idx="482">
                  <c:v>68.631040100000007</c:v>
                </c:pt>
                <c:pt idx="483">
                  <c:v>68.635376980000004</c:v>
                </c:pt>
                <c:pt idx="484">
                  <c:v>68.638222650000003</c:v>
                </c:pt>
                <c:pt idx="485">
                  <c:v>68.640450639999997</c:v>
                </c:pt>
                <c:pt idx="486">
                  <c:v>68.640493809999995</c:v>
                </c:pt>
                <c:pt idx="487">
                  <c:v>68.641220480000001</c:v>
                </c:pt>
                <c:pt idx="488">
                  <c:v>68.643990380000005</c:v>
                </c:pt>
                <c:pt idx="489">
                  <c:v>68.649098870000003</c:v>
                </c:pt>
                <c:pt idx="490">
                  <c:v>68.652412600000005</c:v>
                </c:pt>
                <c:pt idx="491">
                  <c:v>68.672841779999999</c:v>
                </c:pt>
                <c:pt idx="492">
                  <c:v>68.691795979999995</c:v>
                </c:pt>
                <c:pt idx="493">
                  <c:v>68.693874789999995</c:v>
                </c:pt>
                <c:pt idx="494">
                  <c:v>68.696181359999997</c:v>
                </c:pt>
                <c:pt idx="495">
                  <c:v>68.704064200000005</c:v>
                </c:pt>
                <c:pt idx="496">
                  <c:v>68.718596039999994</c:v>
                </c:pt>
                <c:pt idx="497">
                  <c:v>68.725747940000005</c:v>
                </c:pt>
                <c:pt idx="498">
                  <c:v>68.740463129999995</c:v>
                </c:pt>
                <c:pt idx="499">
                  <c:v>68.740590949999998</c:v>
                </c:pt>
                <c:pt idx="500">
                  <c:v>68.741150910000002</c:v>
                </c:pt>
                <c:pt idx="501">
                  <c:v>68.741919039999999</c:v>
                </c:pt>
                <c:pt idx="502">
                  <c:v>68.746757470000006</c:v>
                </c:pt>
                <c:pt idx="503">
                  <c:v>68.748614040000007</c:v>
                </c:pt>
                <c:pt idx="504">
                  <c:v>68.750202049999999</c:v>
                </c:pt>
                <c:pt idx="505">
                  <c:v>68.765691970000006</c:v>
                </c:pt>
                <c:pt idx="506">
                  <c:v>68.767868039999996</c:v>
                </c:pt>
                <c:pt idx="507">
                  <c:v>68.778542580000007</c:v>
                </c:pt>
                <c:pt idx="508">
                  <c:v>68.784104540000001</c:v>
                </c:pt>
                <c:pt idx="509">
                  <c:v>68.784317619999996</c:v>
                </c:pt>
                <c:pt idx="510">
                  <c:v>68.795230599999996</c:v>
                </c:pt>
                <c:pt idx="511">
                  <c:v>68.795650910000006</c:v>
                </c:pt>
                <c:pt idx="512">
                  <c:v>68.796564239999995</c:v>
                </c:pt>
                <c:pt idx="513">
                  <c:v>68.810926949999995</c:v>
                </c:pt>
                <c:pt idx="514">
                  <c:v>68.815630909999996</c:v>
                </c:pt>
                <c:pt idx="515">
                  <c:v>68.829827910000006</c:v>
                </c:pt>
                <c:pt idx="516">
                  <c:v>68.833262559999994</c:v>
                </c:pt>
                <c:pt idx="517">
                  <c:v>68.838617690000007</c:v>
                </c:pt>
                <c:pt idx="518">
                  <c:v>68.844866999999994</c:v>
                </c:pt>
                <c:pt idx="519">
                  <c:v>68.845928520000001</c:v>
                </c:pt>
                <c:pt idx="520">
                  <c:v>68.845987940000001</c:v>
                </c:pt>
                <c:pt idx="521">
                  <c:v>68.854426889999999</c:v>
                </c:pt>
                <c:pt idx="522">
                  <c:v>68.854458140000006</c:v>
                </c:pt>
                <c:pt idx="523">
                  <c:v>68.858655319999997</c:v>
                </c:pt>
                <c:pt idx="524">
                  <c:v>68.85877644</c:v>
                </c:pt>
                <c:pt idx="525">
                  <c:v>68.861786260000002</c:v>
                </c:pt>
                <c:pt idx="526">
                  <c:v>68.864044140000004</c:v>
                </c:pt>
                <c:pt idx="527">
                  <c:v>68.866122129999994</c:v>
                </c:pt>
                <c:pt idx="528">
                  <c:v>68.874556799999993</c:v>
                </c:pt>
                <c:pt idx="529">
                  <c:v>68.882874619999996</c:v>
                </c:pt>
                <c:pt idx="530">
                  <c:v>68.895616619999998</c:v>
                </c:pt>
                <c:pt idx="531">
                  <c:v>68.896236650000006</c:v>
                </c:pt>
                <c:pt idx="532">
                  <c:v>68.901123429999998</c:v>
                </c:pt>
                <c:pt idx="533">
                  <c:v>68.901350629999996</c:v>
                </c:pt>
                <c:pt idx="534">
                  <c:v>68.906232450000005</c:v>
                </c:pt>
                <c:pt idx="535">
                  <c:v>68.91072887</c:v>
                </c:pt>
                <c:pt idx="536">
                  <c:v>68.913313020000004</c:v>
                </c:pt>
                <c:pt idx="537">
                  <c:v>68.921353339999996</c:v>
                </c:pt>
                <c:pt idx="538">
                  <c:v>68.922884330000002</c:v>
                </c:pt>
                <c:pt idx="539">
                  <c:v>68.923447319999994</c:v>
                </c:pt>
                <c:pt idx="540">
                  <c:v>68.927361270000006</c:v>
                </c:pt>
                <c:pt idx="541">
                  <c:v>68.928531960000001</c:v>
                </c:pt>
                <c:pt idx="542">
                  <c:v>68.933306450000003</c:v>
                </c:pt>
                <c:pt idx="543">
                  <c:v>68.939048270000001</c:v>
                </c:pt>
                <c:pt idx="544">
                  <c:v>68.943503199999995</c:v>
                </c:pt>
                <c:pt idx="545">
                  <c:v>68.944253900000007</c:v>
                </c:pt>
                <c:pt idx="546">
                  <c:v>68.947057000000001</c:v>
                </c:pt>
                <c:pt idx="547">
                  <c:v>68.953446909999997</c:v>
                </c:pt>
                <c:pt idx="548">
                  <c:v>68.954675960000003</c:v>
                </c:pt>
                <c:pt idx="549">
                  <c:v>68.956994350000002</c:v>
                </c:pt>
                <c:pt idx="550">
                  <c:v>68.961052390000006</c:v>
                </c:pt>
                <c:pt idx="551">
                  <c:v>68.964126890000003</c:v>
                </c:pt>
                <c:pt idx="552">
                  <c:v>68.978642579999999</c:v>
                </c:pt>
                <c:pt idx="553">
                  <c:v>68.981705079999998</c:v>
                </c:pt>
                <c:pt idx="554">
                  <c:v>68.983748390000002</c:v>
                </c:pt>
                <c:pt idx="555">
                  <c:v>68.984770400000002</c:v>
                </c:pt>
                <c:pt idx="556">
                  <c:v>68.987659469999997</c:v>
                </c:pt>
                <c:pt idx="557">
                  <c:v>68.990626969999994</c:v>
                </c:pt>
                <c:pt idx="558">
                  <c:v>68.990923499999994</c:v>
                </c:pt>
                <c:pt idx="559">
                  <c:v>68.993097739999996</c:v>
                </c:pt>
                <c:pt idx="560">
                  <c:v>68.997294389999993</c:v>
                </c:pt>
                <c:pt idx="561">
                  <c:v>69.001663989999997</c:v>
                </c:pt>
                <c:pt idx="562">
                  <c:v>69.009708560000007</c:v>
                </c:pt>
                <c:pt idx="563">
                  <c:v>69.011093509999995</c:v>
                </c:pt>
                <c:pt idx="564">
                  <c:v>69.012272069999995</c:v>
                </c:pt>
                <c:pt idx="565">
                  <c:v>69.014512569999994</c:v>
                </c:pt>
                <c:pt idx="566">
                  <c:v>69.015337500000001</c:v>
                </c:pt>
                <c:pt idx="567">
                  <c:v>69.016392850000003</c:v>
                </c:pt>
                <c:pt idx="568">
                  <c:v>69.020823870000001</c:v>
                </c:pt>
                <c:pt idx="569">
                  <c:v>69.030745210000006</c:v>
                </c:pt>
                <c:pt idx="570">
                  <c:v>69.032256160000003</c:v>
                </c:pt>
                <c:pt idx="571">
                  <c:v>69.033736959999999</c:v>
                </c:pt>
                <c:pt idx="572">
                  <c:v>69.034412750000001</c:v>
                </c:pt>
                <c:pt idx="573">
                  <c:v>69.037688270000004</c:v>
                </c:pt>
                <c:pt idx="574">
                  <c:v>69.047598010000002</c:v>
                </c:pt>
                <c:pt idx="575">
                  <c:v>69.052438429999995</c:v>
                </c:pt>
                <c:pt idx="576">
                  <c:v>69.069041929999997</c:v>
                </c:pt>
                <c:pt idx="577">
                  <c:v>69.069806110000002</c:v>
                </c:pt>
                <c:pt idx="578">
                  <c:v>69.073043839999997</c:v>
                </c:pt>
                <c:pt idx="579">
                  <c:v>69.079987500000001</c:v>
                </c:pt>
                <c:pt idx="580">
                  <c:v>69.080686170000007</c:v>
                </c:pt>
                <c:pt idx="581">
                  <c:v>69.08825933</c:v>
                </c:pt>
                <c:pt idx="582">
                  <c:v>69.098826320000001</c:v>
                </c:pt>
                <c:pt idx="583">
                  <c:v>69.103415630000001</c:v>
                </c:pt>
                <c:pt idx="584">
                  <c:v>69.11249651</c:v>
                </c:pt>
                <c:pt idx="585">
                  <c:v>69.116751149999999</c:v>
                </c:pt>
                <c:pt idx="586">
                  <c:v>69.120612609999995</c:v>
                </c:pt>
                <c:pt idx="587">
                  <c:v>69.121469520000005</c:v>
                </c:pt>
                <c:pt idx="588">
                  <c:v>69.123605589999997</c:v>
                </c:pt>
                <c:pt idx="589">
                  <c:v>69.123614599999996</c:v>
                </c:pt>
                <c:pt idx="590">
                  <c:v>69.126947450000003</c:v>
                </c:pt>
                <c:pt idx="591">
                  <c:v>69.128053800000004</c:v>
                </c:pt>
                <c:pt idx="592">
                  <c:v>69.130719240000005</c:v>
                </c:pt>
                <c:pt idx="593">
                  <c:v>69.131346010000001</c:v>
                </c:pt>
                <c:pt idx="594">
                  <c:v>69.131359970000005</c:v>
                </c:pt>
                <c:pt idx="595">
                  <c:v>69.132432370000004</c:v>
                </c:pt>
                <c:pt idx="596">
                  <c:v>69.143146209999998</c:v>
                </c:pt>
                <c:pt idx="597">
                  <c:v>69.148928859999998</c:v>
                </c:pt>
                <c:pt idx="598">
                  <c:v>69.150214039999994</c:v>
                </c:pt>
                <c:pt idx="599">
                  <c:v>69.150794090000005</c:v>
                </c:pt>
                <c:pt idx="600">
                  <c:v>69.153241679999994</c:v>
                </c:pt>
                <c:pt idx="601">
                  <c:v>69.160441779999999</c:v>
                </c:pt>
                <c:pt idx="602">
                  <c:v>69.162808179999999</c:v>
                </c:pt>
                <c:pt idx="603">
                  <c:v>69.167140259999996</c:v>
                </c:pt>
                <c:pt idx="604">
                  <c:v>69.168213499999993</c:v>
                </c:pt>
                <c:pt idx="605">
                  <c:v>69.169766719999998</c:v>
                </c:pt>
                <c:pt idx="606">
                  <c:v>69.173841370000005</c:v>
                </c:pt>
                <c:pt idx="607">
                  <c:v>69.17917276</c:v>
                </c:pt>
                <c:pt idx="608">
                  <c:v>69.18006192</c:v>
                </c:pt>
                <c:pt idx="609">
                  <c:v>69.180309649999998</c:v>
                </c:pt>
                <c:pt idx="610">
                  <c:v>69.181046670000001</c:v>
                </c:pt>
                <c:pt idx="611">
                  <c:v>69.187580769999997</c:v>
                </c:pt>
                <c:pt idx="612">
                  <c:v>69.191852359999999</c:v>
                </c:pt>
                <c:pt idx="613">
                  <c:v>69.192956170000002</c:v>
                </c:pt>
                <c:pt idx="614">
                  <c:v>69.195555429999999</c:v>
                </c:pt>
                <c:pt idx="615">
                  <c:v>69.198205529999996</c:v>
                </c:pt>
                <c:pt idx="616">
                  <c:v>69.202104919999996</c:v>
                </c:pt>
                <c:pt idx="617">
                  <c:v>69.202631490000002</c:v>
                </c:pt>
                <c:pt idx="618">
                  <c:v>69.204498839999999</c:v>
                </c:pt>
                <c:pt idx="619">
                  <c:v>69.207397150000006</c:v>
                </c:pt>
                <c:pt idx="620">
                  <c:v>69.20778464</c:v>
                </c:pt>
                <c:pt idx="621">
                  <c:v>69.209879099999995</c:v>
                </c:pt>
                <c:pt idx="622">
                  <c:v>69.210245310000005</c:v>
                </c:pt>
                <c:pt idx="623">
                  <c:v>69.211573729999998</c:v>
                </c:pt>
                <c:pt idx="624">
                  <c:v>69.212947200000002</c:v>
                </c:pt>
                <c:pt idx="625">
                  <c:v>69.213029669999997</c:v>
                </c:pt>
                <c:pt idx="626">
                  <c:v>69.219368779999996</c:v>
                </c:pt>
                <c:pt idx="627">
                  <c:v>69.219406939999999</c:v>
                </c:pt>
                <c:pt idx="628">
                  <c:v>69.219543709999996</c:v>
                </c:pt>
                <c:pt idx="629">
                  <c:v>69.224900969999993</c:v>
                </c:pt>
                <c:pt idx="630">
                  <c:v>69.23234807</c:v>
                </c:pt>
                <c:pt idx="631">
                  <c:v>69.235729860000006</c:v>
                </c:pt>
                <c:pt idx="632">
                  <c:v>69.239569880000005</c:v>
                </c:pt>
                <c:pt idx="633">
                  <c:v>69.242835240000005</c:v>
                </c:pt>
                <c:pt idx="634">
                  <c:v>69.265398390000001</c:v>
                </c:pt>
                <c:pt idx="635">
                  <c:v>69.265436370000003</c:v>
                </c:pt>
                <c:pt idx="636">
                  <c:v>69.267934460000006</c:v>
                </c:pt>
                <c:pt idx="637">
                  <c:v>69.273153120000003</c:v>
                </c:pt>
                <c:pt idx="638">
                  <c:v>69.273872220000001</c:v>
                </c:pt>
                <c:pt idx="639">
                  <c:v>69.274274660000003</c:v>
                </c:pt>
                <c:pt idx="640">
                  <c:v>69.274383310000005</c:v>
                </c:pt>
                <c:pt idx="641">
                  <c:v>69.275744410000001</c:v>
                </c:pt>
                <c:pt idx="642">
                  <c:v>69.275795200000005</c:v>
                </c:pt>
                <c:pt idx="643">
                  <c:v>69.276760879999998</c:v>
                </c:pt>
                <c:pt idx="644">
                  <c:v>69.280053409999994</c:v>
                </c:pt>
                <c:pt idx="645">
                  <c:v>69.28283304</c:v>
                </c:pt>
                <c:pt idx="646">
                  <c:v>69.291002410000004</c:v>
                </c:pt>
                <c:pt idx="647">
                  <c:v>69.303216340000006</c:v>
                </c:pt>
                <c:pt idx="648">
                  <c:v>69.306748850000005</c:v>
                </c:pt>
                <c:pt idx="649">
                  <c:v>69.308551210000005</c:v>
                </c:pt>
                <c:pt idx="650">
                  <c:v>69.30924315</c:v>
                </c:pt>
                <c:pt idx="651">
                  <c:v>69.312399260000007</c:v>
                </c:pt>
                <c:pt idx="652">
                  <c:v>69.316421930000004</c:v>
                </c:pt>
                <c:pt idx="653">
                  <c:v>69.317208339999993</c:v>
                </c:pt>
                <c:pt idx="654">
                  <c:v>69.319704110000004</c:v>
                </c:pt>
                <c:pt idx="655">
                  <c:v>69.32636857</c:v>
                </c:pt>
                <c:pt idx="656">
                  <c:v>69.327087259999999</c:v>
                </c:pt>
                <c:pt idx="657">
                  <c:v>69.330134909999998</c:v>
                </c:pt>
                <c:pt idx="658">
                  <c:v>69.333186999999995</c:v>
                </c:pt>
                <c:pt idx="659">
                  <c:v>69.335190800000007</c:v>
                </c:pt>
                <c:pt idx="660">
                  <c:v>69.341538659999998</c:v>
                </c:pt>
                <c:pt idx="661">
                  <c:v>69.344514360000005</c:v>
                </c:pt>
                <c:pt idx="662">
                  <c:v>69.345085049999994</c:v>
                </c:pt>
                <c:pt idx="663">
                  <c:v>69.351730930000002</c:v>
                </c:pt>
                <c:pt idx="664">
                  <c:v>69.352409519999995</c:v>
                </c:pt>
                <c:pt idx="665">
                  <c:v>69.356782499999994</c:v>
                </c:pt>
                <c:pt idx="666">
                  <c:v>69.356912510000001</c:v>
                </c:pt>
                <c:pt idx="667">
                  <c:v>69.368775799999995</c:v>
                </c:pt>
                <c:pt idx="668">
                  <c:v>69.371363310000007</c:v>
                </c:pt>
                <c:pt idx="669">
                  <c:v>69.371452700000006</c:v>
                </c:pt>
                <c:pt idx="670">
                  <c:v>69.379287930000004</c:v>
                </c:pt>
                <c:pt idx="671">
                  <c:v>69.380124550000005</c:v>
                </c:pt>
                <c:pt idx="672">
                  <c:v>69.380179240000004</c:v>
                </c:pt>
                <c:pt idx="673">
                  <c:v>69.386037220000006</c:v>
                </c:pt>
                <c:pt idx="674">
                  <c:v>69.389848040000004</c:v>
                </c:pt>
                <c:pt idx="675">
                  <c:v>69.393579750000001</c:v>
                </c:pt>
                <c:pt idx="676">
                  <c:v>69.393989099999999</c:v>
                </c:pt>
                <c:pt idx="677">
                  <c:v>69.394749480000002</c:v>
                </c:pt>
                <c:pt idx="678">
                  <c:v>69.399563860000001</c:v>
                </c:pt>
                <c:pt idx="679">
                  <c:v>69.405359230000002</c:v>
                </c:pt>
                <c:pt idx="680">
                  <c:v>69.405487170000001</c:v>
                </c:pt>
                <c:pt idx="681">
                  <c:v>69.406435349999995</c:v>
                </c:pt>
                <c:pt idx="682">
                  <c:v>69.416288870000002</c:v>
                </c:pt>
                <c:pt idx="683">
                  <c:v>69.418410300000005</c:v>
                </c:pt>
                <c:pt idx="684">
                  <c:v>69.418589600000004</c:v>
                </c:pt>
                <c:pt idx="685">
                  <c:v>69.418774670000005</c:v>
                </c:pt>
                <c:pt idx="686">
                  <c:v>69.419042730000001</c:v>
                </c:pt>
                <c:pt idx="687">
                  <c:v>69.421686809999997</c:v>
                </c:pt>
                <c:pt idx="688">
                  <c:v>69.422877749999998</c:v>
                </c:pt>
                <c:pt idx="689">
                  <c:v>69.422946550000006</c:v>
                </c:pt>
                <c:pt idx="690">
                  <c:v>69.423936139999995</c:v>
                </c:pt>
                <c:pt idx="691">
                  <c:v>69.432128340000006</c:v>
                </c:pt>
                <c:pt idx="692">
                  <c:v>69.440715560000001</c:v>
                </c:pt>
                <c:pt idx="693">
                  <c:v>69.448230359999997</c:v>
                </c:pt>
                <c:pt idx="694">
                  <c:v>69.453205990000001</c:v>
                </c:pt>
                <c:pt idx="695">
                  <c:v>69.462989359999995</c:v>
                </c:pt>
                <c:pt idx="696">
                  <c:v>69.467374370000002</c:v>
                </c:pt>
                <c:pt idx="697">
                  <c:v>69.467610210000004</c:v>
                </c:pt>
                <c:pt idx="698">
                  <c:v>69.47001109</c:v>
                </c:pt>
                <c:pt idx="699">
                  <c:v>69.470258720000004</c:v>
                </c:pt>
                <c:pt idx="700">
                  <c:v>69.473722850000001</c:v>
                </c:pt>
                <c:pt idx="701">
                  <c:v>69.486020109999998</c:v>
                </c:pt>
                <c:pt idx="702">
                  <c:v>69.489167019999996</c:v>
                </c:pt>
                <c:pt idx="703">
                  <c:v>69.489773639999996</c:v>
                </c:pt>
                <c:pt idx="704">
                  <c:v>69.495740400000003</c:v>
                </c:pt>
                <c:pt idx="705">
                  <c:v>69.499215019999994</c:v>
                </c:pt>
                <c:pt idx="706">
                  <c:v>69.503122570000002</c:v>
                </c:pt>
                <c:pt idx="707">
                  <c:v>69.517600860000002</c:v>
                </c:pt>
                <c:pt idx="708">
                  <c:v>69.518349279999995</c:v>
                </c:pt>
                <c:pt idx="709">
                  <c:v>69.523744230000005</c:v>
                </c:pt>
                <c:pt idx="710">
                  <c:v>69.524816560000005</c:v>
                </c:pt>
                <c:pt idx="711">
                  <c:v>69.534788460000001</c:v>
                </c:pt>
                <c:pt idx="712">
                  <c:v>69.536699440000007</c:v>
                </c:pt>
                <c:pt idx="713">
                  <c:v>69.540006759999997</c:v>
                </c:pt>
                <c:pt idx="714">
                  <c:v>69.552979329999999</c:v>
                </c:pt>
                <c:pt idx="715">
                  <c:v>69.559399650000003</c:v>
                </c:pt>
                <c:pt idx="716">
                  <c:v>69.560247860000004</c:v>
                </c:pt>
                <c:pt idx="717">
                  <c:v>69.563263629999994</c:v>
                </c:pt>
                <c:pt idx="718">
                  <c:v>69.569240570000005</c:v>
                </c:pt>
                <c:pt idx="719">
                  <c:v>69.572033739999995</c:v>
                </c:pt>
                <c:pt idx="720">
                  <c:v>69.573167170000005</c:v>
                </c:pt>
                <c:pt idx="721">
                  <c:v>69.573742069999994</c:v>
                </c:pt>
                <c:pt idx="722">
                  <c:v>69.575301080000003</c:v>
                </c:pt>
                <c:pt idx="723">
                  <c:v>69.57531333</c:v>
                </c:pt>
                <c:pt idx="724">
                  <c:v>69.578365520000006</c:v>
                </c:pt>
                <c:pt idx="725">
                  <c:v>69.578895900000006</c:v>
                </c:pt>
                <c:pt idx="726">
                  <c:v>69.579906210000004</c:v>
                </c:pt>
                <c:pt idx="727">
                  <c:v>69.583859910000001</c:v>
                </c:pt>
                <c:pt idx="728">
                  <c:v>69.587215760000007</c:v>
                </c:pt>
                <c:pt idx="729">
                  <c:v>69.587679480000006</c:v>
                </c:pt>
                <c:pt idx="730">
                  <c:v>69.587738939999994</c:v>
                </c:pt>
                <c:pt idx="731">
                  <c:v>69.593256969999999</c:v>
                </c:pt>
                <c:pt idx="732">
                  <c:v>69.599989480000005</c:v>
                </c:pt>
                <c:pt idx="733">
                  <c:v>69.600285099999994</c:v>
                </c:pt>
                <c:pt idx="734">
                  <c:v>69.604360619999994</c:v>
                </c:pt>
                <c:pt idx="735">
                  <c:v>69.622445119999995</c:v>
                </c:pt>
                <c:pt idx="736">
                  <c:v>69.630982380000006</c:v>
                </c:pt>
                <c:pt idx="737">
                  <c:v>69.63875496</c:v>
                </c:pt>
                <c:pt idx="738">
                  <c:v>69.641886650000004</c:v>
                </c:pt>
                <c:pt idx="739">
                  <c:v>69.644580660000003</c:v>
                </c:pt>
                <c:pt idx="740">
                  <c:v>69.647770379999997</c:v>
                </c:pt>
                <c:pt idx="741">
                  <c:v>69.647899150000001</c:v>
                </c:pt>
                <c:pt idx="742">
                  <c:v>69.652929020000002</c:v>
                </c:pt>
                <c:pt idx="743">
                  <c:v>69.654645060000007</c:v>
                </c:pt>
                <c:pt idx="744">
                  <c:v>69.657769220000006</c:v>
                </c:pt>
                <c:pt idx="745">
                  <c:v>69.665717409999999</c:v>
                </c:pt>
                <c:pt idx="746">
                  <c:v>69.669692639999994</c:v>
                </c:pt>
                <c:pt idx="747">
                  <c:v>69.676996599999995</c:v>
                </c:pt>
                <c:pt idx="748">
                  <c:v>69.677307240000005</c:v>
                </c:pt>
                <c:pt idx="749">
                  <c:v>69.67754807</c:v>
                </c:pt>
                <c:pt idx="750">
                  <c:v>69.702501729999994</c:v>
                </c:pt>
                <c:pt idx="751">
                  <c:v>69.711079909999995</c:v>
                </c:pt>
                <c:pt idx="752">
                  <c:v>69.711834780000004</c:v>
                </c:pt>
                <c:pt idx="753">
                  <c:v>69.711953730000005</c:v>
                </c:pt>
                <c:pt idx="754">
                  <c:v>69.713055699999998</c:v>
                </c:pt>
                <c:pt idx="755">
                  <c:v>69.715946239999994</c:v>
                </c:pt>
                <c:pt idx="756">
                  <c:v>69.716833260000001</c:v>
                </c:pt>
                <c:pt idx="757">
                  <c:v>69.720955489999994</c:v>
                </c:pt>
                <c:pt idx="758">
                  <c:v>69.723423460000006</c:v>
                </c:pt>
                <c:pt idx="759">
                  <c:v>69.726870050000002</c:v>
                </c:pt>
                <c:pt idx="760">
                  <c:v>69.72904948</c:v>
                </c:pt>
                <c:pt idx="761">
                  <c:v>69.737126070000002</c:v>
                </c:pt>
                <c:pt idx="762">
                  <c:v>69.737142989999995</c:v>
                </c:pt>
                <c:pt idx="763">
                  <c:v>69.74824443</c:v>
                </c:pt>
                <c:pt idx="764">
                  <c:v>69.757659149999995</c:v>
                </c:pt>
                <c:pt idx="765">
                  <c:v>69.764450249999996</c:v>
                </c:pt>
                <c:pt idx="766">
                  <c:v>69.768358759999998</c:v>
                </c:pt>
                <c:pt idx="767">
                  <c:v>69.778881839999997</c:v>
                </c:pt>
                <c:pt idx="768">
                  <c:v>69.780233460000005</c:v>
                </c:pt>
                <c:pt idx="769">
                  <c:v>69.782948140000002</c:v>
                </c:pt>
                <c:pt idx="770">
                  <c:v>69.796742100000003</c:v>
                </c:pt>
                <c:pt idx="771">
                  <c:v>69.800359330000006</c:v>
                </c:pt>
                <c:pt idx="772">
                  <c:v>69.802405840000006</c:v>
                </c:pt>
                <c:pt idx="773">
                  <c:v>69.805012770000005</c:v>
                </c:pt>
                <c:pt idx="774">
                  <c:v>69.811291839999996</c:v>
                </c:pt>
                <c:pt idx="775">
                  <c:v>69.817081000000002</c:v>
                </c:pt>
                <c:pt idx="776">
                  <c:v>69.820537459999997</c:v>
                </c:pt>
                <c:pt idx="777">
                  <c:v>69.825400439999996</c:v>
                </c:pt>
                <c:pt idx="778">
                  <c:v>69.830975069999994</c:v>
                </c:pt>
                <c:pt idx="779">
                  <c:v>69.8311961</c:v>
                </c:pt>
                <c:pt idx="780">
                  <c:v>69.83138237</c:v>
                </c:pt>
                <c:pt idx="781">
                  <c:v>69.855707089999996</c:v>
                </c:pt>
                <c:pt idx="782">
                  <c:v>69.855770039999996</c:v>
                </c:pt>
                <c:pt idx="783">
                  <c:v>69.864948310000003</c:v>
                </c:pt>
                <c:pt idx="784">
                  <c:v>69.869366769999999</c:v>
                </c:pt>
                <c:pt idx="785">
                  <c:v>69.884188839999993</c:v>
                </c:pt>
                <c:pt idx="786">
                  <c:v>69.891226720000006</c:v>
                </c:pt>
                <c:pt idx="787">
                  <c:v>69.892325600000007</c:v>
                </c:pt>
                <c:pt idx="788">
                  <c:v>69.892947190000001</c:v>
                </c:pt>
                <c:pt idx="789">
                  <c:v>69.895501899999999</c:v>
                </c:pt>
                <c:pt idx="790">
                  <c:v>69.896736320000002</c:v>
                </c:pt>
                <c:pt idx="791">
                  <c:v>69.901279040000006</c:v>
                </c:pt>
                <c:pt idx="792">
                  <c:v>69.908593030000006</c:v>
                </c:pt>
                <c:pt idx="793">
                  <c:v>69.910736159999999</c:v>
                </c:pt>
                <c:pt idx="794">
                  <c:v>69.912748789999995</c:v>
                </c:pt>
                <c:pt idx="795">
                  <c:v>69.916874109999995</c:v>
                </c:pt>
                <c:pt idx="796">
                  <c:v>69.929300100000006</c:v>
                </c:pt>
                <c:pt idx="797">
                  <c:v>69.931764389999998</c:v>
                </c:pt>
                <c:pt idx="798">
                  <c:v>69.934719340000001</c:v>
                </c:pt>
                <c:pt idx="799">
                  <c:v>69.935657669999998</c:v>
                </c:pt>
                <c:pt idx="800">
                  <c:v>69.939228659999998</c:v>
                </c:pt>
                <c:pt idx="801">
                  <c:v>69.941710619999995</c:v>
                </c:pt>
                <c:pt idx="802">
                  <c:v>69.947785179999997</c:v>
                </c:pt>
                <c:pt idx="803">
                  <c:v>69.949759659999998</c:v>
                </c:pt>
                <c:pt idx="804">
                  <c:v>69.968936909999996</c:v>
                </c:pt>
                <c:pt idx="805">
                  <c:v>69.974437940000001</c:v>
                </c:pt>
                <c:pt idx="806">
                  <c:v>69.97461036</c:v>
                </c:pt>
                <c:pt idx="807">
                  <c:v>69.975467780000002</c:v>
                </c:pt>
                <c:pt idx="808">
                  <c:v>69.981300610000005</c:v>
                </c:pt>
                <c:pt idx="809">
                  <c:v>69.982074249999997</c:v>
                </c:pt>
                <c:pt idx="810">
                  <c:v>69.984610169999996</c:v>
                </c:pt>
                <c:pt idx="811">
                  <c:v>69.984675199999998</c:v>
                </c:pt>
                <c:pt idx="812">
                  <c:v>69.987630420000002</c:v>
                </c:pt>
                <c:pt idx="813">
                  <c:v>69.9885381</c:v>
                </c:pt>
                <c:pt idx="814">
                  <c:v>69.991763349999999</c:v>
                </c:pt>
                <c:pt idx="815">
                  <c:v>69.993157179999997</c:v>
                </c:pt>
                <c:pt idx="816">
                  <c:v>69.997307559999996</c:v>
                </c:pt>
                <c:pt idx="817">
                  <c:v>70.014052230000004</c:v>
                </c:pt>
                <c:pt idx="818">
                  <c:v>70.015903559999998</c:v>
                </c:pt>
                <c:pt idx="819">
                  <c:v>70.020808599999995</c:v>
                </c:pt>
                <c:pt idx="820">
                  <c:v>70.029058539999994</c:v>
                </c:pt>
                <c:pt idx="821">
                  <c:v>70.029844629999999</c:v>
                </c:pt>
                <c:pt idx="822">
                  <c:v>70.039771909999999</c:v>
                </c:pt>
                <c:pt idx="823">
                  <c:v>70.040146870000001</c:v>
                </c:pt>
                <c:pt idx="824">
                  <c:v>70.040767599999995</c:v>
                </c:pt>
                <c:pt idx="825">
                  <c:v>70.041610509999998</c:v>
                </c:pt>
                <c:pt idx="826">
                  <c:v>70.0638802</c:v>
                </c:pt>
                <c:pt idx="827">
                  <c:v>70.069583750000007</c:v>
                </c:pt>
                <c:pt idx="828">
                  <c:v>70.07025677</c:v>
                </c:pt>
                <c:pt idx="829">
                  <c:v>70.076738939999998</c:v>
                </c:pt>
                <c:pt idx="830">
                  <c:v>70.077344780000004</c:v>
                </c:pt>
                <c:pt idx="831">
                  <c:v>70.078374269999998</c:v>
                </c:pt>
                <c:pt idx="832">
                  <c:v>70.08097995</c:v>
                </c:pt>
                <c:pt idx="833">
                  <c:v>70.086351260000001</c:v>
                </c:pt>
                <c:pt idx="834">
                  <c:v>70.089109480000005</c:v>
                </c:pt>
                <c:pt idx="835">
                  <c:v>70.105549940000003</c:v>
                </c:pt>
                <c:pt idx="836">
                  <c:v>70.106305730000003</c:v>
                </c:pt>
                <c:pt idx="837">
                  <c:v>70.111637340000001</c:v>
                </c:pt>
                <c:pt idx="838">
                  <c:v>70.115793499999995</c:v>
                </c:pt>
                <c:pt idx="839">
                  <c:v>70.119507200000001</c:v>
                </c:pt>
                <c:pt idx="840">
                  <c:v>70.125028490000005</c:v>
                </c:pt>
                <c:pt idx="841">
                  <c:v>70.129125270000003</c:v>
                </c:pt>
                <c:pt idx="842">
                  <c:v>70.131393829999993</c:v>
                </c:pt>
                <c:pt idx="843">
                  <c:v>70.132278690000007</c:v>
                </c:pt>
                <c:pt idx="844">
                  <c:v>70.144794910000002</c:v>
                </c:pt>
                <c:pt idx="845">
                  <c:v>70.145427900000001</c:v>
                </c:pt>
                <c:pt idx="846">
                  <c:v>70.146428510000007</c:v>
                </c:pt>
                <c:pt idx="847">
                  <c:v>70.146809399999995</c:v>
                </c:pt>
                <c:pt idx="848">
                  <c:v>70.156180680000006</c:v>
                </c:pt>
                <c:pt idx="849">
                  <c:v>70.157095630000001</c:v>
                </c:pt>
                <c:pt idx="850">
                  <c:v>70.163315650000001</c:v>
                </c:pt>
                <c:pt idx="851">
                  <c:v>70.164563700000002</c:v>
                </c:pt>
                <c:pt idx="852">
                  <c:v>70.166520489999996</c:v>
                </c:pt>
                <c:pt idx="853">
                  <c:v>70.167076550000004</c:v>
                </c:pt>
                <c:pt idx="854">
                  <c:v>70.170358289999996</c:v>
                </c:pt>
                <c:pt idx="855">
                  <c:v>70.170995759999997</c:v>
                </c:pt>
                <c:pt idx="856">
                  <c:v>70.171152620000001</c:v>
                </c:pt>
                <c:pt idx="857">
                  <c:v>70.175031430000004</c:v>
                </c:pt>
                <c:pt idx="858">
                  <c:v>70.177656389999996</c:v>
                </c:pt>
                <c:pt idx="859">
                  <c:v>70.180096539999994</c:v>
                </c:pt>
                <c:pt idx="860">
                  <c:v>70.189198329999996</c:v>
                </c:pt>
                <c:pt idx="861">
                  <c:v>70.190727280000004</c:v>
                </c:pt>
                <c:pt idx="862">
                  <c:v>70.198892869999995</c:v>
                </c:pt>
                <c:pt idx="863">
                  <c:v>70.201442729999997</c:v>
                </c:pt>
                <c:pt idx="864">
                  <c:v>70.211087629999994</c:v>
                </c:pt>
                <c:pt idx="865">
                  <c:v>70.21559963</c:v>
                </c:pt>
                <c:pt idx="866">
                  <c:v>70.216923120000004</c:v>
                </c:pt>
                <c:pt idx="867">
                  <c:v>70.217127910000002</c:v>
                </c:pt>
                <c:pt idx="868">
                  <c:v>70.217646430000002</c:v>
                </c:pt>
                <c:pt idx="869">
                  <c:v>70.220500369999996</c:v>
                </c:pt>
                <c:pt idx="870">
                  <c:v>70.222903669999994</c:v>
                </c:pt>
                <c:pt idx="871">
                  <c:v>70.223993300000004</c:v>
                </c:pt>
                <c:pt idx="872">
                  <c:v>70.226376130000006</c:v>
                </c:pt>
                <c:pt idx="873">
                  <c:v>70.227840560000004</c:v>
                </c:pt>
                <c:pt idx="874">
                  <c:v>70.230949420000002</c:v>
                </c:pt>
                <c:pt idx="875">
                  <c:v>70.231359729999994</c:v>
                </c:pt>
                <c:pt idx="876">
                  <c:v>70.234265660000005</c:v>
                </c:pt>
                <c:pt idx="877">
                  <c:v>70.244426149999995</c:v>
                </c:pt>
                <c:pt idx="878">
                  <c:v>70.247232049999994</c:v>
                </c:pt>
                <c:pt idx="879">
                  <c:v>70.251694430000001</c:v>
                </c:pt>
                <c:pt idx="880">
                  <c:v>70.252738879999995</c:v>
                </c:pt>
                <c:pt idx="881">
                  <c:v>70.253005860000002</c:v>
                </c:pt>
                <c:pt idx="882">
                  <c:v>70.258404209999995</c:v>
                </c:pt>
                <c:pt idx="883">
                  <c:v>70.25953767</c:v>
                </c:pt>
                <c:pt idx="884">
                  <c:v>70.259562610000003</c:v>
                </c:pt>
                <c:pt idx="885">
                  <c:v>70.259886089999995</c:v>
                </c:pt>
                <c:pt idx="886">
                  <c:v>70.268075749999994</c:v>
                </c:pt>
                <c:pt idx="887">
                  <c:v>70.276638779999999</c:v>
                </c:pt>
                <c:pt idx="888">
                  <c:v>70.279680959999993</c:v>
                </c:pt>
                <c:pt idx="889">
                  <c:v>70.283887629999995</c:v>
                </c:pt>
                <c:pt idx="890">
                  <c:v>70.284962620000002</c:v>
                </c:pt>
                <c:pt idx="891">
                  <c:v>70.285018780000001</c:v>
                </c:pt>
                <c:pt idx="892">
                  <c:v>70.285164300000005</c:v>
                </c:pt>
                <c:pt idx="893">
                  <c:v>70.290862020000006</c:v>
                </c:pt>
                <c:pt idx="894">
                  <c:v>70.29522833</c:v>
                </c:pt>
                <c:pt idx="895">
                  <c:v>70.301377049999999</c:v>
                </c:pt>
                <c:pt idx="896">
                  <c:v>70.303526390000002</c:v>
                </c:pt>
                <c:pt idx="897">
                  <c:v>70.308391749999998</c:v>
                </c:pt>
                <c:pt idx="898">
                  <c:v>70.313210420000004</c:v>
                </c:pt>
                <c:pt idx="899">
                  <c:v>70.314607940000002</c:v>
                </c:pt>
                <c:pt idx="900">
                  <c:v>70.322316180000001</c:v>
                </c:pt>
                <c:pt idx="901">
                  <c:v>70.322814510000001</c:v>
                </c:pt>
                <c:pt idx="902">
                  <c:v>70.323550949999998</c:v>
                </c:pt>
                <c:pt idx="903">
                  <c:v>70.32412583</c:v>
                </c:pt>
                <c:pt idx="904">
                  <c:v>70.324189759999996</c:v>
                </c:pt>
                <c:pt idx="905">
                  <c:v>70.324245980000001</c:v>
                </c:pt>
                <c:pt idx="906">
                  <c:v>70.326852029999998</c:v>
                </c:pt>
                <c:pt idx="907">
                  <c:v>70.329889199999997</c:v>
                </c:pt>
                <c:pt idx="908">
                  <c:v>70.330745100000001</c:v>
                </c:pt>
                <c:pt idx="909">
                  <c:v>70.331471759999999</c:v>
                </c:pt>
                <c:pt idx="910">
                  <c:v>70.331848030000003</c:v>
                </c:pt>
                <c:pt idx="911">
                  <c:v>70.336472909999998</c:v>
                </c:pt>
                <c:pt idx="912">
                  <c:v>70.338579749999994</c:v>
                </c:pt>
                <c:pt idx="913">
                  <c:v>70.339115570000004</c:v>
                </c:pt>
                <c:pt idx="914">
                  <c:v>70.340291840000006</c:v>
                </c:pt>
                <c:pt idx="915">
                  <c:v>70.341549389999997</c:v>
                </c:pt>
                <c:pt idx="916">
                  <c:v>70.344784050000001</c:v>
                </c:pt>
                <c:pt idx="917">
                  <c:v>70.345527140000002</c:v>
                </c:pt>
                <c:pt idx="918">
                  <c:v>70.345845999999995</c:v>
                </c:pt>
                <c:pt idx="919">
                  <c:v>70.350499350000007</c:v>
                </c:pt>
                <c:pt idx="920">
                  <c:v>70.350925160000003</c:v>
                </c:pt>
                <c:pt idx="921">
                  <c:v>70.351054520000005</c:v>
                </c:pt>
                <c:pt idx="922">
                  <c:v>70.359288530000001</c:v>
                </c:pt>
                <c:pt idx="923">
                  <c:v>70.360475739999998</c:v>
                </c:pt>
                <c:pt idx="924">
                  <c:v>70.360501400000004</c:v>
                </c:pt>
                <c:pt idx="925">
                  <c:v>70.366695390000004</c:v>
                </c:pt>
                <c:pt idx="926">
                  <c:v>70.368111380000002</c:v>
                </c:pt>
                <c:pt idx="927">
                  <c:v>70.377689459999999</c:v>
                </c:pt>
                <c:pt idx="928">
                  <c:v>70.380676679999993</c:v>
                </c:pt>
                <c:pt idx="929">
                  <c:v>70.382331239999999</c:v>
                </c:pt>
                <c:pt idx="930">
                  <c:v>70.383975390000003</c:v>
                </c:pt>
                <c:pt idx="931">
                  <c:v>70.384116930000005</c:v>
                </c:pt>
                <c:pt idx="932">
                  <c:v>70.38477005</c:v>
                </c:pt>
                <c:pt idx="933">
                  <c:v>70.391711900000004</c:v>
                </c:pt>
                <c:pt idx="934">
                  <c:v>70.395009430000002</c:v>
                </c:pt>
                <c:pt idx="935">
                  <c:v>70.39517275</c:v>
                </c:pt>
                <c:pt idx="936">
                  <c:v>70.398092869999999</c:v>
                </c:pt>
                <c:pt idx="937">
                  <c:v>70.400938839999995</c:v>
                </c:pt>
                <c:pt idx="938">
                  <c:v>70.403161049999994</c:v>
                </c:pt>
                <c:pt idx="939">
                  <c:v>70.407790969999994</c:v>
                </c:pt>
                <c:pt idx="940">
                  <c:v>70.416690590000002</c:v>
                </c:pt>
                <c:pt idx="941">
                  <c:v>70.419300239999998</c:v>
                </c:pt>
                <c:pt idx="942">
                  <c:v>70.422330590000001</c:v>
                </c:pt>
                <c:pt idx="943">
                  <c:v>70.435417130000005</c:v>
                </c:pt>
                <c:pt idx="944">
                  <c:v>70.436585260000001</c:v>
                </c:pt>
                <c:pt idx="945">
                  <c:v>70.437819610000005</c:v>
                </c:pt>
                <c:pt idx="946">
                  <c:v>70.439168420000001</c:v>
                </c:pt>
                <c:pt idx="947">
                  <c:v>70.439292170000002</c:v>
                </c:pt>
                <c:pt idx="948">
                  <c:v>70.443237280000005</c:v>
                </c:pt>
                <c:pt idx="949">
                  <c:v>70.446831599999996</c:v>
                </c:pt>
                <c:pt idx="950">
                  <c:v>70.453858679999996</c:v>
                </c:pt>
                <c:pt idx="951">
                  <c:v>70.455335109999993</c:v>
                </c:pt>
                <c:pt idx="952">
                  <c:v>70.45604007</c:v>
                </c:pt>
                <c:pt idx="953">
                  <c:v>70.458703</c:v>
                </c:pt>
                <c:pt idx="954">
                  <c:v>70.464405229999997</c:v>
                </c:pt>
                <c:pt idx="955">
                  <c:v>70.464966799999999</c:v>
                </c:pt>
                <c:pt idx="956">
                  <c:v>70.465332649999993</c:v>
                </c:pt>
                <c:pt idx="957">
                  <c:v>70.465916379999996</c:v>
                </c:pt>
                <c:pt idx="958">
                  <c:v>70.471312429999998</c:v>
                </c:pt>
                <c:pt idx="959">
                  <c:v>70.475947379999994</c:v>
                </c:pt>
                <c:pt idx="960">
                  <c:v>70.478027949999998</c:v>
                </c:pt>
                <c:pt idx="961">
                  <c:v>70.485901650000002</c:v>
                </c:pt>
                <c:pt idx="962">
                  <c:v>70.487932950000001</c:v>
                </c:pt>
                <c:pt idx="963">
                  <c:v>70.490282339999993</c:v>
                </c:pt>
                <c:pt idx="964">
                  <c:v>70.491646380000006</c:v>
                </c:pt>
                <c:pt idx="965">
                  <c:v>70.494680189999997</c:v>
                </c:pt>
                <c:pt idx="966">
                  <c:v>70.495805020000006</c:v>
                </c:pt>
                <c:pt idx="967">
                  <c:v>70.496603559999997</c:v>
                </c:pt>
                <c:pt idx="968">
                  <c:v>70.4986739</c:v>
                </c:pt>
                <c:pt idx="969">
                  <c:v>70.515496069999998</c:v>
                </c:pt>
                <c:pt idx="970">
                  <c:v>70.517655950000005</c:v>
                </c:pt>
                <c:pt idx="971">
                  <c:v>70.521063990000002</c:v>
                </c:pt>
                <c:pt idx="972">
                  <c:v>70.529548199999994</c:v>
                </c:pt>
                <c:pt idx="973">
                  <c:v>70.531043679999996</c:v>
                </c:pt>
                <c:pt idx="974">
                  <c:v>70.538799370000007</c:v>
                </c:pt>
                <c:pt idx="975">
                  <c:v>70.539555989999997</c:v>
                </c:pt>
                <c:pt idx="976">
                  <c:v>70.543133580000003</c:v>
                </c:pt>
                <c:pt idx="977">
                  <c:v>70.546910150000002</c:v>
                </c:pt>
                <c:pt idx="978">
                  <c:v>70.552839789999993</c:v>
                </c:pt>
                <c:pt idx="979">
                  <c:v>70.566225200000005</c:v>
                </c:pt>
                <c:pt idx="980">
                  <c:v>70.571290419999997</c:v>
                </c:pt>
                <c:pt idx="981">
                  <c:v>70.579129129999998</c:v>
                </c:pt>
                <c:pt idx="982">
                  <c:v>70.59025287</c:v>
                </c:pt>
                <c:pt idx="983">
                  <c:v>70.590999580000002</c:v>
                </c:pt>
                <c:pt idx="984">
                  <c:v>70.592618610000002</c:v>
                </c:pt>
                <c:pt idx="985">
                  <c:v>70.594817359999993</c:v>
                </c:pt>
                <c:pt idx="986">
                  <c:v>70.597290709999996</c:v>
                </c:pt>
                <c:pt idx="987">
                  <c:v>70.600765490000001</c:v>
                </c:pt>
                <c:pt idx="988">
                  <c:v>70.601796010000001</c:v>
                </c:pt>
                <c:pt idx="989">
                  <c:v>70.60237626</c:v>
                </c:pt>
                <c:pt idx="990">
                  <c:v>70.604495499999999</c:v>
                </c:pt>
                <c:pt idx="991">
                  <c:v>70.607452409999993</c:v>
                </c:pt>
                <c:pt idx="992">
                  <c:v>70.608670309999994</c:v>
                </c:pt>
                <c:pt idx="993">
                  <c:v>70.609451250000006</c:v>
                </c:pt>
                <c:pt idx="994">
                  <c:v>70.618176070000004</c:v>
                </c:pt>
                <c:pt idx="995">
                  <c:v>70.618530849999999</c:v>
                </c:pt>
                <c:pt idx="996">
                  <c:v>70.62021661</c:v>
                </c:pt>
                <c:pt idx="997">
                  <c:v>70.620725100000001</c:v>
                </c:pt>
                <c:pt idx="998">
                  <c:v>70.623383369999999</c:v>
                </c:pt>
                <c:pt idx="999">
                  <c:v>70.623495259999999</c:v>
                </c:pt>
                <c:pt idx="1000">
                  <c:v>70.623557669999997</c:v>
                </c:pt>
                <c:pt idx="1001">
                  <c:v>70.623656440000005</c:v>
                </c:pt>
                <c:pt idx="1002">
                  <c:v>70.623814379999999</c:v>
                </c:pt>
                <c:pt idx="1003">
                  <c:v>70.628360549999996</c:v>
                </c:pt>
                <c:pt idx="1004">
                  <c:v>70.628784730000007</c:v>
                </c:pt>
                <c:pt idx="1005">
                  <c:v>70.637678660000006</c:v>
                </c:pt>
                <c:pt idx="1006">
                  <c:v>70.640239019999996</c:v>
                </c:pt>
                <c:pt idx="1007">
                  <c:v>70.640972340000005</c:v>
                </c:pt>
                <c:pt idx="1008">
                  <c:v>70.642233559999994</c:v>
                </c:pt>
                <c:pt idx="1009">
                  <c:v>70.644144859999997</c:v>
                </c:pt>
                <c:pt idx="1010">
                  <c:v>70.644588659999997</c:v>
                </c:pt>
                <c:pt idx="1011">
                  <c:v>70.671412119999999</c:v>
                </c:pt>
                <c:pt idx="1012">
                  <c:v>70.673115820000007</c:v>
                </c:pt>
                <c:pt idx="1013">
                  <c:v>70.673379209999993</c:v>
                </c:pt>
                <c:pt idx="1014">
                  <c:v>70.674654579999995</c:v>
                </c:pt>
                <c:pt idx="1015">
                  <c:v>70.678033729999996</c:v>
                </c:pt>
                <c:pt idx="1016">
                  <c:v>70.679836699999996</c:v>
                </c:pt>
                <c:pt idx="1017">
                  <c:v>70.67989575</c:v>
                </c:pt>
                <c:pt idx="1018">
                  <c:v>70.68549505</c:v>
                </c:pt>
                <c:pt idx="1019">
                  <c:v>70.688907159999999</c:v>
                </c:pt>
                <c:pt idx="1020">
                  <c:v>70.699945119999995</c:v>
                </c:pt>
                <c:pt idx="1021">
                  <c:v>70.702327740000001</c:v>
                </c:pt>
                <c:pt idx="1022">
                  <c:v>70.702983939999996</c:v>
                </c:pt>
                <c:pt idx="1023">
                  <c:v>70.704775569999995</c:v>
                </c:pt>
                <c:pt idx="1024">
                  <c:v>70.705594500000004</c:v>
                </c:pt>
                <c:pt idx="1025">
                  <c:v>70.711095459999996</c:v>
                </c:pt>
                <c:pt idx="1026">
                  <c:v>70.712520510000004</c:v>
                </c:pt>
                <c:pt idx="1027">
                  <c:v>70.715782149999995</c:v>
                </c:pt>
                <c:pt idx="1028">
                  <c:v>70.721488570000005</c:v>
                </c:pt>
                <c:pt idx="1029">
                  <c:v>70.722587939999997</c:v>
                </c:pt>
                <c:pt idx="1030">
                  <c:v>70.729132129999996</c:v>
                </c:pt>
                <c:pt idx="1031">
                  <c:v>70.730035040000004</c:v>
                </c:pt>
                <c:pt idx="1032">
                  <c:v>70.732000389999996</c:v>
                </c:pt>
                <c:pt idx="1033">
                  <c:v>70.741631260000005</c:v>
                </c:pt>
                <c:pt idx="1034">
                  <c:v>70.742367400000006</c:v>
                </c:pt>
                <c:pt idx="1035">
                  <c:v>70.743427319999995</c:v>
                </c:pt>
                <c:pt idx="1036">
                  <c:v>70.759159999999994</c:v>
                </c:pt>
                <c:pt idx="1037">
                  <c:v>70.761256790000004</c:v>
                </c:pt>
                <c:pt idx="1038">
                  <c:v>70.76223358</c:v>
                </c:pt>
                <c:pt idx="1039">
                  <c:v>70.764504860000002</c:v>
                </c:pt>
                <c:pt idx="1040">
                  <c:v>70.764623569999998</c:v>
                </c:pt>
                <c:pt idx="1041">
                  <c:v>70.769451919999995</c:v>
                </c:pt>
                <c:pt idx="1042">
                  <c:v>70.772991000000005</c:v>
                </c:pt>
                <c:pt idx="1043">
                  <c:v>70.776389080000001</c:v>
                </c:pt>
                <c:pt idx="1044">
                  <c:v>70.778129789999994</c:v>
                </c:pt>
                <c:pt idx="1045">
                  <c:v>70.784011079999999</c:v>
                </c:pt>
                <c:pt idx="1046">
                  <c:v>70.789409789999993</c:v>
                </c:pt>
                <c:pt idx="1047">
                  <c:v>70.789464300000006</c:v>
                </c:pt>
                <c:pt idx="1048">
                  <c:v>70.789536929999997</c:v>
                </c:pt>
                <c:pt idx="1049">
                  <c:v>70.794264010000006</c:v>
                </c:pt>
                <c:pt idx="1050">
                  <c:v>70.797141159999995</c:v>
                </c:pt>
                <c:pt idx="1051">
                  <c:v>70.797893119999998</c:v>
                </c:pt>
                <c:pt idx="1052">
                  <c:v>70.798541749999998</c:v>
                </c:pt>
                <c:pt idx="1053">
                  <c:v>70.800340469999995</c:v>
                </c:pt>
                <c:pt idx="1054">
                  <c:v>70.809346129999994</c:v>
                </c:pt>
                <c:pt idx="1055">
                  <c:v>70.820168069999994</c:v>
                </c:pt>
                <c:pt idx="1056">
                  <c:v>70.823841279999996</c:v>
                </c:pt>
                <c:pt idx="1057">
                  <c:v>70.824015979999999</c:v>
                </c:pt>
                <c:pt idx="1058">
                  <c:v>70.825961190000001</c:v>
                </c:pt>
                <c:pt idx="1059">
                  <c:v>70.830704979999993</c:v>
                </c:pt>
                <c:pt idx="1060">
                  <c:v>70.834756819999996</c:v>
                </c:pt>
                <c:pt idx="1061">
                  <c:v>70.835236859999995</c:v>
                </c:pt>
                <c:pt idx="1062">
                  <c:v>70.83561709</c:v>
                </c:pt>
                <c:pt idx="1063">
                  <c:v>70.836509399999997</c:v>
                </c:pt>
                <c:pt idx="1064">
                  <c:v>70.839057049999994</c:v>
                </c:pt>
                <c:pt idx="1065">
                  <c:v>70.84251793</c:v>
                </c:pt>
                <c:pt idx="1066">
                  <c:v>70.850550380000001</c:v>
                </c:pt>
                <c:pt idx="1067">
                  <c:v>70.85559628</c:v>
                </c:pt>
                <c:pt idx="1068">
                  <c:v>70.859313099999994</c:v>
                </c:pt>
                <c:pt idx="1069">
                  <c:v>70.862904810000003</c:v>
                </c:pt>
                <c:pt idx="1070">
                  <c:v>70.867266009999994</c:v>
                </c:pt>
                <c:pt idx="1071">
                  <c:v>70.867667109999999</c:v>
                </c:pt>
                <c:pt idx="1072">
                  <c:v>70.872940119999996</c:v>
                </c:pt>
                <c:pt idx="1073">
                  <c:v>70.873820530000003</c:v>
                </c:pt>
                <c:pt idx="1074">
                  <c:v>70.874661279999998</c:v>
                </c:pt>
                <c:pt idx="1075">
                  <c:v>70.877028019999997</c:v>
                </c:pt>
                <c:pt idx="1076">
                  <c:v>70.877448200000003</c:v>
                </c:pt>
                <c:pt idx="1077">
                  <c:v>70.883825779999995</c:v>
                </c:pt>
                <c:pt idx="1078">
                  <c:v>70.883864310000007</c:v>
                </c:pt>
                <c:pt idx="1079">
                  <c:v>70.884588679999993</c:v>
                </c:pt>
                <c:pt idx="1080">
                  <c:v>70.886148789999993</c:v>
                </c:pt>
                <c:pt idx="1081">
                  <c:v>70.887007629999999</c:v>
                </c:pt>
                <c:pt idx="1082">
                  <c:v>70.887880260000003</c:v>
                </c:pt>
                <c:pt idx="1083">
                  <c:v>70.893587069999995</c:v>
                </c:pt>
                <c:pt idx="1084">
                  <c:v>70.89684398</c:v>
                </c:pt>
                <c:pt idx="1085">
                  <c:v>70.900840389999999</c:v>
                </c:pt>
                <c:pt idx="1086">
                  <c:v>70.901122389999998</c:v>
                </c:pt>
                <c:pt idx="1087">
                  <c:v>70.90124788</c:v>
                </c:pt>
                <c:pt idx="1088">
                  <c:v>70.902507259999993</c:v>
                </c:pt>
                <c:pt idx="1089">
                  <c:v>70.907225879999999</c:v>
                </c:pt>
                <c:pt idx="1090">
                  <c:v>70.908383819999997</c:v>
                </c:pt>
                <c:pt idx="1091">
                  <c:v>70.910907789999996</c:v>
                </c:pt>
                <c:pt idx="1092">
                  <c:v>70.911377959999996</c:v>
                </c:pt>
                <c:pt idx="1093">
                  <c:v>70.912431720000001</c:v>
                </c:pt>
                <c:pt idx="1094">
                  <c:v>70.913120250000006</c:v>
                </c:pt>
                <c:pt idx="1095">
                  <c:v>70.915812090000003</c:v>
                </c:pt>
                <c:pt idx="1096">
                  <c:v>70.917059710000004</c:v>
                </c:pt>
                <c:pt idx="1097">
                  <c:v>70.917094219999996</c:v>
                </c:pt>
                <c:pt idx="1098">
                  <c:v>70.918536930000002</c:v>
                </c:pt>
                <c:pt idx="1099">
                  <c:v>70.921830470000003</c:v>
                </c:pt>
                <c:pt idx="1100">
                  <c:v>70.922433830000003</c:v>
                </c:pt>
                <c:pt idx="1101">
                  <c:v>70.923750369999993</c:v>
                </c:pt>
                <c:pt idx="1102">
                  <c:v>70.925240540000004</c:v>
                </c:pt>
                <c:pt idx="1103">
                  <c:v>70.932160659999994</c:v>
                </c:pt>
                <c:pt idx="1104">
                  <c:v>70.935091029999995</c:v>
                </c:pt>
                <c:pt idx="1105">
                  <c:v>70.935415239999998</c:v>
                </c:pt>
                <c:pt idx="1106">
                  <c:v>70.938358620000002</c:v>
                </c:pt>
                <c:pt idx="1107">
                  <c:v>70.956344079999994</c:v>
                </c:pt>
                <c:pt idx="1108">
                  <c:v>70.957102019999994</c:v>
                </c:pt>
                <c:pt idx="1109">
                  <c:v>70.958562860000001</c:v>
                </c:pt>
                <c:pt idx="1110">
                  <c:v>70.968390659999997</c:v>
                </c:pt>
                <c:pt idx="1111">
                  <c:v>70.969972369999994</c:v>
                </c:pt>
                <c:pt idx="1112">
                  <c:v>70.986048460000006</c:v>
                </c:pt>
                <c:pt idx="1113">
                  <c:v>70.998210900000004</c:v>
                </c:pt>
                <c:pt idx="1114">
                  <c:v>71.002433679999996</c:v>
                </c:pt>
                <c:pt idx="1115">
                  <c:v>71.003453699999994</c:v>
                </c:pt>
                <c:pt idx="1116">
                  <c:v>71.008497629999994</c:v>
                </c:pt>
                <c:pt idx="1117">
                  <c:v>71.018750359999999</c:v>
                </c:pt>
                <c:pt idx="1118">
                  <c:v>71.019487670000004</c:v>
                </c:pt>
                <c:pt idx="1119">
                  <c:v>71.023322559999997</c:v>
                </c:pt>
                <c:pt idx="1120">
                  <c:v>71.02429334</c:v>
                </c:pt>
                <c:pt idx="1121">
                  <c:v>71.03355698</c:v>
                </c:pt>
                <c:pt idx="1122">
                  <c:v>71.036013980000007</c:v>
                </c:pt>
                <c:pt idx="1123">
                  <c:v>71.036451389999996</c:v>
                </c:pt>
                <c:pt idx="1124">
                  <c:v>71.040028840000005</c:v>
                </c:pt>
                <c:pt idx="1125">
                  <c:v>71.040108459999999</c:v>
                </c:pt>
                <c:pt idx="1126">
                  <c:v>71.047898889999999</c:v>
                </c:pt>
                <c:pt idx="1127">
                  <c:v>71.053233849999998</c:v>
                </c:pt>
                <c:pt idx="1128">
                  <c:v>71.056589290000005</c:v>
                </c:pt>
                <c:pt idx="1129">
                  <c:v>71.06871615</c:v>
                </c:pt>
                <c:pt idx="1130">
                  <c:v>71.077637769999995</c:v>
                </c:pt>
                <c:pt idx="1131">
                  <c:v>71.081412380000003</c:v>
                </c:pt>
                <c:pt idx="1132">
                  <c:v>71.081783250000001</c:v>
                </c:pt>
                <c:pt idx="1133">
                  <c:v>71.084839090000003</c:v>
                </c:pt>
                <c:pt idx="1134">
                  <c:v>71.093946819999999</c:v>
                </c:pt>
                <c:pt idx="1135">
                  <c:v>71.102296010000003</c:v>
                </c:pt>
                <c:pt idx="1136">
                  <c:v>71.103373419999997</c:v>
                </c:pt>
                <c:pt idx="1137">
                  <c:v>71.109244810000007</c:v>
                </c:pt>
                <c:pt idx="1138">
                  <c:v>71.112688939999998</c:v>
                </c:pt>
                <c:pt idx="1139">
                  <c:v>71.114675039999995</c:v>
                </c:pt>
                <c:pt idx="1140">
                  <c:v>71.115270120000005</c:v>
                </c:pt>
                <c:pt idx="1141">
                  <c:v>71.121948020000005</c:v>
                </c:pt>
                <c:pt idx="1142">
                  <c:v>71.127311939999998</c:v>
                </c:pt>
                <c:pt idx="1143">
                  <c:v>71.130126759999996</c:v>
                </c:pt>
                <c:pt idx="1144">
                  <c:v>71.1351114</c:v>
                </c:pt>
                <c:pt idx="1145">
                  <c:v>71.139352059999993</c:v>
                </c:pt>
                <c:pt idx="1146">
                  <c:v>71.140217519999993</c:v>
                </c:pt>
                <c:pt idx="1147">
                  <c:v>71.153671169999996</c:v>
                </c:pt>
                <c:pt idx="1148">
                  <c:v>71.155762460000005</c:v>
                </c:pt>
                <c:pt idx="1149">
                  <c:v>71.158398950000006</c:v>
                </c:pt>
                <c:pt idx="1150">
                  <c:v>71.160064199999994</c:v>
                </c:pt>
                <c:pt idx="1151">
                  <c:v>71.162053400000005</c:v>
                </c:pt>
                <c:pt idx="1152">
                  <c:v>71.164946330000006</c:v>
                </c:pt>
                <c:pt idx="1153">
                  <c:v>71.171637259999997</c:v>
                </c:pt>
                <c:pt idx="1154">
                  <c:v>71.172753729999997</c:v>
                </c:pt>
                <c:pt idx="1155">
                  <c:v>71.174890849999997</c:v>
                </c:pt>
                <c:pt idx="1156">
                  <c:v>71.188617690000001</c:v>
                </c:pt>
                <c:pt idx="1157">
                  <c:v>71.196049189999997</c:v>
                </c:pt>
                <c:pt idx="1158">
                  <c:v>71.196750850000001</c:v>
                </c:pt>
                <c:pt idx="1159">
                  <c:v>71.200176319999997</c:v>
                </c:pt>
                <c:pt idx="1160">
                  <c:v>71.201035390000001</c:v>
                </c:pt>
                <c:pt idx="1161">
                  <c:v>71.202052399999999</c:v>
                </c:pt>
                <c:pt idx="1162">
                  <c:v>71.215031569999994</c:v>
                </c:pt>
                <c:pt idx="1163">
                  <c:v>71.223031239999997</c:v>
                </c:pt>
                <c:pt idx="1164">
                  <c:v>71.225245479999998</c:v>
                </c:pt>
                <c:pt idx="1165">
                  <c:v>71.225676899999996</c:v>
                </c:pt>
                <c:pt idx="1166">
                  <c:v>71.226740739999997</c:v>
                </c:pt>
                <c:pt idx="1167">
                  <c:v>71.238616769999993</c:v>
                </c:pt>
                <c:pt idx="1168">
                  <c:v>71.24237995</c:v>
                </c:pt>
                <c:pt idx="1169">
                  <c:v>71.242700709999994</c:v>
                </c:pt>
                <c:pt idx="1170">
                  <c:v>71.245780969999998</c:v>
                </c:pt>
                <c:pt idx="1171">
                  <c:v>71.245864749999996</c:v>
                </c:pt>
                <c:pt idx="1172">
                  <c:v>71.246659910000005</c:v>
                </c:pt>
                <c:pt idx="1173">
                  <c:v>71.249605059999993</c:v>
                </c:pt>
                <c:pt idx="1174">
                  <c:v>71.250001060000002</c:v>
                </c:pt>
                <c:pt idx="1175">
                  <c:v>71.273303119999994</c:v>
                </c:pt>
                <c:pt idx="1176">
                  <c:v>71.276383640000006</c:v>
                </c:pt>
                <c:pt idx="1177">
                  <c:v>71.279672950000005</c:v>
                </c:pt>
                <c:pt idx="1178">
                  <c:v>71.282284430000004</c:v>
                </c:pt>
                <c:pt idx="1179">
                  <c:v>71.291365780000007</c:v>
                </c:pt>
                <c:pt idx="1180">
                  <c:v>71.292300780000005</c:v>
                </c:pt>
                <c:pt idx="1181">
                  <c:v>71.292564659999996</c:v>
                </c:pt>
                <c:pt idx="1182">
                  <c:v>71.294423370000004</c:v>
                </c:pt>
                <c:pt idx="1183">
                  <c:v>71.295284989999999</c:v>
                </c:pt>
                <c:pt idx="1184">
                  <c:v>71.296097459999999</c:v>
                </c:pt>
                <c:pt idx="1185">
                  <c:v>71.296596070000007</c:v>
                </c:pt>
                <c:pt idx="1186">
                  <c:v>71.301185469999993</c:v>
                </c:pt>
                <c:pt idx="1187">
                  <c:v>71.302499139999995</c:v>
                </c:pt>
                <c:pt idx="1188">
                  <c:v>71.302513660000002</c:v>
                </c:pt>
                <c:pt idx="1189">
                  <c:v>71.30288281</c:v>
                </c:pt>
                <c:pt idx="1190">
                  <c:v>71.302986169999997</c:v>
                </c:pt>
                <c:pt idx="1191">
                  <c:v>71.306510630000005</c:v>
                </c:pt>
                <c:pt idx="1192">
                  <c:v>71.310330399999998</c:v>
                </c:pt>
                <c:pt idx="1193">
                  <c:v>71.314211420000007</c:v>
                </c:pt>
                <c:pt idx="1194">
                  <c:v>71.320448220000003</c:v>
                </c:pt>
                <c:pt idx="1195">
                  <c:v>71.323886650000006</c:v>
                </c:pt>
                <c:pt idx="1196">
                  <c:v>71.327334019999995</c:v>
                </c:pt>
                <c:pt idx="1197">
                  <c:v>71.328958270000001</c:v>
                </c:pt>
                <c:pt idx="1198">
                  <c:v>71.329801900000007</c:v>
                </c:pt>
                <c:pt idx="1199">
                  <c:v>71.329974140000004</c:v>
                </c:pt>
                <c:pt idx="1200">
                  <c:v>71.330002550000003</c:v>
                </c:pt>
                <c:pt idx="1201">
                  <c:v>71.339323340000007</c:v>
                </c:pt>
                <c:pt idx="1202">
                  <c:v>71.342296169999997</c:v>
                </c:pt>
                <c:pt idx="1203">
                  <c:v>71.34942135</c:v>
                </c:pt>
                <c:pt idx="1204">
                  <c:v>71.350721129999997</c:v>
                </c:pt>
                <c:pt idx="1205">
                  <c:v>71.357090110000001</c:v>
                </c:pt>
                <c:pt idx="1206">
                  <c:v>71.362240749999998</c:v>
                </c:pt>
                <c:pt idx="1207">
                  <c:v>71.363600520000006</c:v>
                </c:pt>
                <c:pt idx="1208">
                  <c:v>71.365662229999998</c:v>
                </c:pt>
                <c:pt idx="1209">
                  <c:v>71.366197959999994</c:v>
                </c:pt>
                <c:pt idx="1210">
                  <c:v>71.366205179999994</c:v>
                </c:pt>
                <c:pt idx="1211">
                  <c:v>71.366521410000004</c:v>
                </c:pt>
                <c:pt idx="1212">
                  <c:v>71.367445750000002</c:v>
                </c:pt>
                <c:pt idx="1213">
                  <c:v>71.378507299999995</c:v>
                </c:pt>
                <c:pt idx="1214">
                  <c:v>71.379740909999995</c:v>
                </c:pt>
                <c:pt idx="1215">
                  <c:v>71.38027142</c:v>
                </c:pt>
                <c:pt idx="1216">
                  <c:v>71.386598379999995</c:v>
                </c:pt>
                <c:pt idx="1217">
                  <c:v>71.387205069999993</c:v>
                </c:pt>
                <c:pt idx="1218">
                  <c:v>71.408749349999994</c:v>
                </c:pt>
                <c:pt idx="1219">
                  <c:v>71.410427220000003</c:v>
                </c:pt>
                <c:pt idx="1220">
                  <c:v>71.413657049999998</c:v>
                </c:pt>
                <c:pt idx="1221">
                  <c:v>71.418549619999993</c:v>
                </c:pt>
                <c:pt idx="1222">
                  <c:v>71.419717669999997</c:v>
                </c:pt>
                <c:pt idx="1223">
                  <c:v>71.420841550000006</c:v>
                </c:pt>
                <c:pt idx="1224">
                  <c:v>71.430021289999999</c:v>
                </c:pt>
                <c:pt idx="1225">
                  <c:v>71.439129620000003</c:v>
                </c:pt>
                <c:pt idx="1226">
                  <c:v>71.439155470000003</c:v>
                </c:pt>
                <c:pt idx="1227">
                  <c:v>71.439240260000005</c:v>
                </c:pt>
                <c:pt idx="1228">
                  <c:v>71.4403389</c:v>
                </c:pt>
                <c:pt idx="1229">
                  <c:v>71.4503117</c:v>
                </c:pt>
                <c:pt idx="1230">
                  <c:v>71.45315626</c:v>
                </c:pt>
                <c:pt idx="1231">
                  <c:v>71.455288839999994</c:v>
                </c:pt>
                <c:pt idx="1232">
                  <c:v>71.459921210000005</c:v>
                </c:pt>
                <c:pt idx="1233">
                  <c:v>71.461735050000001</c:v>
                </c:pt>
                <c:pt idx="1234">
                  <c:v>71.465420530000003</c:v>
                </c:pt>
                <c:pt idx="1235">
                  <c:v>71.471780559999999</c:v>
                </c:pt>
                <c:pt idx="1236">
                  <c:v>71.476257790000005</c:v>
                </c:pt>
                <c:pt idx="1237">
                  <c:v>71.479183890000002</c:v>
                </c:pt>
                <c:pt idx="1238">
                  <c:v>71.485166950000007</c:v>
                </c:pt>
                <c:pt idx="1239">
                  <c:v>71.487547950000007</c:v>
                </c:pt>
                <c:pt idx="1240">
                  <c:v>71.490071940000007</c:v>
                </c:pt>
                <c:pt idx="1241">
                  <c:v>71.491032320000002</c:v>
                </c:pt>
                <c:pt idx="1242">
                  <c:v>71.492692039999994</c:v>
                </c:pt>
                <c:pt idx="1243">
                  <c:v>71.495888050000005</c:v>
                </c:pt>
                <c:pt idx="1244">
                  <c:v>71.498151269999994</c:v>
                </c:pt>
                <c:pt idx="1245">
                  <c:v>71.498942110000002</c:v>
                </c:pt>
                <c:pt idx="1246">
                  <c:v>71.501633519999999</c:v>
                </c:pt>
                <c:pt idx="1247">
                  <c:v>71.508409389999997</c:v>
                </c:pt>
                <c:pt idx="1248">
                  <c:v>71.509795699999998</c:v>
                </c:pt>
                <c:pt idx="1249">
                  <c:v>71.510080380000005</c:v>
                </c:pt>
                <c:pt idx="1250">
                  <c:v>71.515808250000006</c:v>
                </c:pt>
                <c:pt idx="1251">
                  <c:v>71.516526990000003</c:v>
                </c:pt>
                <c:pt idx="1252">
                  <c:v>71.520507300000006</c:v>
                </c:pt>
                <c:pt idx="1253">
                  <c:v>71.524436109999996</c:v>
                </c:pt>
                <c:pt idx="1254">
                  <c:v>71.529028330000003</c:v>
                </c:pt>
                <c:pt idx="1255">
                  <c:v>71.529377310000001</c:v>
                </c:pt>
                <c:pt idx="1256">
                  <c:v>71.536592850000005</c:v>
                </c:pt>
                <c:pt idx="1257">
                  <c:v>71.548680640000001</c:v>
                </c:pt>
                <c:pt idx="1258">
                  <c:v>71.553623869999996</c:v>
                </c:pt>
                <c:pt idx="1259">
                  <c:v>71.562488400000007</c:v>
                </c:pt>
                <c:pt idx="1260">
                  <c:v>71.566374120000006</c:v>
                </c:pt>
                <c:pt idx="1261">
                  <c:v>71.571316499999995</c:v>
                </c:pt>
                <c:pt idx="1262">
                  <c:v>71.576801360000005</c:v>
                </c:pt>
                <c:pt idx="1263">
                  <c:v>71.587182630000001</c:v>
                </c:pt>
                <c:pt idx="1264">
                  <c:v>71.587854280000002</c:v>
                </c:pt>
                <c:pt idx="1265">
                  <c:v>71.593691160000006</c:v>
                </c:pt>
                <c:pt idx="1266">
                  <c:v>71.596246100000002</c:v>
                </c:pt>
                <c:pt idx="1267">
                  <c:v>71.607455939999994</c:v>
                </c:pt>
                <c:pt idx="1268">
                  <c:v>71.609123800000006</c:v>
                </c:pt>
                <c:pt idx="1269">
                  <c:v>71.614140050000003</c:v>
                </c:pt>
                <c:pt idx="1270">
                  <c:v>71.62266194</c:v>
                </c:pt>
                <c:pt idx="1271">
                  <c:v>71.624014220000007</c:v>
                </c:pt>
                <c:pt idx="1272">
                  <c:v>71.627304850000002</c:v>
                </c:pt>
                <c:pt idx="1273">
                  <c:v>71.628595369999999</c:v>
                </c:pt>
                <c:pt idx="1274">
                  <c:v>71.629115999999996</c:v>
                </c:pt>
                <c:pt idx="1275">
                  <c:v>71.633531099999999</c:v>
                </c:pt>
                <c:pt idx="1276">
                  <c:v>71.649032950000006</c:v>
                </c:pt>
                <c:pt idx="1277">
                  <c:v>71.655951779999995</c:v>
                </c:pt>
                <c:pt idx="1278">
                  <c:v>71.664585149999994</c:v>
                </c:pt>
                <c:pt idx="1279">
                  <c:v>71.664763460000003</c:v>
                </c:pt>
                <c:pt idx="1280">
                  <c:v>71.667977989999997</c:v>
                </c:pt>
                <c:pt idx="1281">
                  <c:v>71.673779839999995</c:v>
                </c:pt>
                <c:pt idx="1282">
                  <c:v>71.676199539999999</c:v>
                </c:pt>
                <c:pt idx="1283">
                  <c:v>71.676376579999996</c:v>
                </c:pt>
                <c:pt idx="1284">
                  <c:v>71.683922069999994</c:v>
                </c:pt>
                <c:pt idx="1285">
                  <c:v>71.687232199999997</c:v>
                </c:pt>
                <c:pt idx="1286">
                  <c:v>71.69123974</c:v>
                </c:pt>
                <c:pt idx="1287">
                  <c:v>71.698090449999995</c:v>
                </c:pt>
                <c:pt idx="1288">
                  <c:v>71.710148219999994</c:v>
                </c:pt>
                <c:pt idx="1289">
                  <c:v>71.714058179999995</c:v>
                </c:pt>
                <c:pt idx="1290">
                  <c:v>71.737265530000002</c:v>
                </c:pt>
                <c:pt idx="1291">
                  <c:v>71.741787979999998</c:v>
                </c:pt>
                <c:pt idx="1292">
                  <c:v>71.742901119999999</c:v>
                </c:pt>
                <c:pt idx="1293">
                  <c:v>71.754442339999997</c:v>
                </c:pt>
                <c:pt idx="1294">
                  <c:v>71.754556679999993</c:v>
                </c:pt>
                <c:pt idx="1295">
                  <c:v>71.757902869999995</c:v>
                </c:pt>
                <c:pt idx="1296">
                  <c:v>71.758450890000006</c:v>
                </c:pt>
                <c:pt idx="1297">
                  <c:v>71.759382419999994</c:v>
                </c:pt>
                <c:pt idx="1298">
                  <c:v>71.767344320000007</c:v>
                </c:pt>
                <c:pt idx="1299">
                  <c:v>71.769375289999999</c:v>
                </c:pt>
                <c:pt idx="1300">
                  <c:v>71.775007919999993</c:v>
                </c:pt>
                <c:pt idx="1301">
                  <c:v>71.780802919999999</c:v>
                </c:pt>
                <c:pt idx="1302">
                  <c:v>71.788927459999996</c:v>
                </c:pt>
                <c:pt idx="1303">
                  <c:v>71.790165479999999</c:v>
                </c:pt>
                <c:pt idx="1304">
                  <c:v>71.798046979999995</c:v>
                </c:pt>
                <c:pt idx="1305">
                  <c:v>71.800068589999995</c:v>
                </c:pt>
                <c:pt idx="1306">
                  <c:v>71.800763579999995</c:v>
                </c:pt>
                <c:pt idx="1307">
                  <c:v>71.806318349999998</c:v>
                </c:pt>
                <c:pt idx="1308">
                  <c:v>71.812600119999999</c:v>
                </c:pt>
                <c:pt idx="1309">
                  <c:v>71.814915200000002</c:v>
                </c:pt>
                <c:pt idx="1310">
                  <c:v>71.817302670000004</c:v>
                </c:pt>
                <c:pt idx="1311">
                  <c:v>71.837489790000006</c:v>
                </c:pt>
                <c:pt idx="1312">
                  <c:v>71.844134389999994</c:v>
                </c:pt>
                <c:pt idx="1313">
                  <c:v>71.86168352</c:v>
                </c:pt>
                <c:pt idx="1314">
                  <c:v>71.869865619999999</c:v>
                </c:pt>
                <c:pt idx="1315">
                  <c:v>71.870756689999993</c:v>
                </c:pt>
                <c:pt idx="1316">
                  <c:v>71.87442523</c:v>
                </c:pt>
                <c:pt idx="1317">
                  <c:v>71.876075619999995</c:v>
                </c:pt>
                <c:pt idx="1318">
                  <c:v>71.880003299999998</c:v>
                </c:pt>
                <c:pt idx="1319">
                  <c:v>71.881661480000005</c:v>
                </c:pt>
                <c:pt idx="1320">
                  <c:v>71.882102250000003</c:v>
                </c:pt>
                <c:pt idx="1321">
                  <c:v>71.884272440000004</c:v>
                </c:pt>
                <c:pt idx="1322">
                  <c:v>71.890762449999997</c:v>
                </c:pt>
                <c:pt idx="1323">
                  <c:v>71.894968700000007</c:v>
                </c:pt>
                <c:pt idx="1324">
                  <c:v>71.90256445</c:v>
                </c:pt>
                <c:pt idx="1325">
                  <c:v>71.913809990000004</c:v>
                </c:pt>
                <c:pt idx="1326">
                  <c:v>71.914484060000007</c:v>
                </c:pt>
                <c:pt idx="1327">
                  <c:v>71.919290680000003</c:v>
                </c:pt>
                <c:pt idx="1328">
                  <c:v>71.933803549999993</c:v>
                </c:pt>
                <c:pt idx="1329">
                  <c:v>71.941003570000007</c:v>
                </c:pt>
                <c:pt idx="1330">
                  <c:v>71.942346209999997</c:v>
                </c:pt>
                <c:pt idx="1331">
                  <c:v>71.949648400000001</c:v>
                </c:pt>
                <c:pt idx="1332">
                  <c:v>71.950026399999999</c:v>
                </c:pt>
                <c:pt idx="1333">
                  <c:v>71.962653180000004</c:v>
                </c:pt>
                <c:pt idx="1334">
                  <c:v>71.96944981</c:v>
                </c:pt>
                <c:pt idx="1335">
                  <c:v>71.970217790000007</c:v>
                </c:pt>
                <c:pt idx="1336">
                  <c:v>71.980457740000006</c:v>
                </c:pt>
                <c:pt idx="1337">
                  <c:v>71.981630730000006</c:v>
                </c:pt>
                <c:pt idx="1338">
                  <c:v>71.988743439999993</c:v>
                </c:pt>
                <c:pt idx="1339">
                  <c:v>71.989039250000005</c:v>
                </c:pt>
                <c:pt idx="1340">
                  <c:v>71.989733119999997</c:v>
                </c:pt>
                <c:pt idx="1341">
                  <c:v>72.035835649999996</c:v>
                </c:pt>
                <c:pt idx="1342">
                  <c:v>72.042374129999999</c:v>
                </c:pt>
                <c:pt idx="1343">
                  <c:v>72.060757050000007</c:v>
                </c:pt>
                <c:pt idx="1344">
                  <c:v>72.074607540000002</c:v>
                </c:pt>
                <c:pt idx="1345">
                  <c:v>72.075139539999995</c:v>
                </c:pt>
                <c:pt idx="1346">
                  <c:v>72.076139029999993</c:v>
                </c:pt>
                <c:pt idx="1347">
                  <c:v>72.08866433</c:v>
                </c:pt>
                <c:pt idx="1348">
                  <c:v>72.088801700000005</c:v>
                </c:pt>
                <c:pt idx="1349">
                  <c:v>72.090250760000004</c:v>
                </c:pt>
                <c:pt idx="1350">
                  <c:v>72.100643980000001</c:v>
                </c:pt>
                <c:pt idx="1351">
                  <c:v>72.102030040000002</c:v>
                </c:pt>
                <c:pt idx="1352">
                  <c:v>72.105002549999995</c:v>
                </c:pt>
                <c:pt idx="1353">
                  <c:v>72.117483550000003</c:v>
                </c:pt>
                <c:pt idx="1354">
                  <c:v>72.124632390000002</c:v>
                </c:pt>
                <c:pt idx="1355">
                  <c:v>72.135895989999995</c:v>
                </c:pt>
                <c:pt idx="1356">
                  <c:v>72.143925699999997</c:v>
                </c:pt>
                <c:pt idx="1357">
                  <c:v>72.144651859999996</c:v>
                </c:pt>
                <c:pt idx="1358">
                  <c:v>72.151395070000007</c:v>
                </c:pt>
                <c:pt idx="1359">
                  <c:v>72.157885379999996</c:v>
                </c:pt>
                <c:pt idx="1360">
                  <c:v>72.161944370000001</c:v>
                </c:pt>
                <c:pt idx="1361">
                  <c:v>72.179402429999996</c:v>
                </c:pt>
                <c:pt idx="1362">
                  <c:v>72.182902130000002</c:v>
                </c:pt>
                <c:pt idx="1363">
                  <c:v>72.186625520000007</c:v>
                </c:pt>
                <c:pt idx="1364">
                  <c:v>72.19572067</c:v>
                </c:pt>
                <c:pt idx="1365">
                  <c:v>72.204229720000001</c:v>
                </c:pt>
                <c:pt idx="1366">
                  <c:v>72.225158449999995</c:v>
                </c:pt>
                <c:pt idx="1367">
                  <c:v>72.228020779999994</c:v>
                </c:pt>
                <c:pt idx="1368">
                  <c:v>72.234681949999995</c:v>
                </c:pt>
                <c:pt idx="1369">
                  <c:v>72.236013150000005</c:v>
                </c:pt>
                <c:pt idx="1370">
                  <c:v>72.237598829999996</c:v>
                </c:pt>
                <c:pt idx="1371">
                  <c:v>72.247163180000001</c:v>
                </c:pt>
                <c:pt idx="1372">
                  <c:v>72.250248749999997</c:v>
                </c:pt>
                <c:pt idx="1373">
                  <c:v>72.254700040000003</c:v>
                </c:pt>
                <c:pt idx="1374">
                  <c:v>72.255041809999994</c:v>
                </c:pt>
                <c:pt idx="1375">
                  <c:v>72.2585452</c:v>
                </c:pt>
                <c:pt idx="1376">
                  <c:v>72.273731089999998</c:v>
                </c:pt>
                <c:pt idx="1377">
                  <c:v>72.307173079999998</c:v>
                </c:pt>
                <c:pt idx="1378">
                  <c:v>72.309121779999998</c:v>
                </c:pt>
                <c:pt idx="1379">
                  <c:v>72.311300529999997</c:v>
                </c:pt>
                <c:pt idx="1380">
                  <c:v>72.316300780000006</c:v>
                </c:pt>
                <c:pt idx="1381">
                  <c:v>72.318047879999995</c:v>
                </c:pt>
                <c:pt idx="1382">
                  <c:v>72.329968300000004</c:v>
                </c:pt>
                <c:pt idx="1383">
                  <c:v>72.330707469999993</c:v>
                </c:pt>
                <c:pt idx="1384">
                  <c:v>72.348672379999996</c:v>
                </c:pt>
                <c:pt idx="1385">
                  <c:v>72.351310420000004</c:v>
                </c:pt>
                <c:pt idx="1386">
                  <c:v>72.351592589999996</c:v>
                </c:pt>
                <c:pt idx="1387">
                  <c:v>72.35174816</c:v>
                </c:pt>
                <c:pt idx="1388">
                  <c:v>72.378099890000001</c:v>
                </c:pt>
                <c:pt idx="1389">
                  <c:v>72.385667990000002</c:v>
                </c:pt>
                <c:pt idx="1390">
                  <c:v>72.387888059999995</c:v>
                </c:pt>
                <c:pt idx="1391">
                  <c:v>72.393576240000002</c:v>
                </c:pt>
                <c:pt idx="1392">
                  <c:v>72.394151620000002</c:v>
                </c:pt>
                <c:pt idx="1393">
                  <c:v>72.404729590000002</c:v>
                </c:pt>
                <c:pt idx="1394">
                  <c:v>72.407724740000006</c:v>
                </c:pt>
                <c:pt idx="1395">
                  <c:v>72.416953289999995</c:v>
                </c:pt>
                <c:pt idx="1396">
                  <c:v>72.418534120000004</c:v>
                </c:pt>
                <c:pt idx="1397">
                  <c:v>72.438014670000001</c:v>
                </c:pt>
                <c:pt idx="1398">
                  <c:v>72.441367319999998</c:v>
                </c:pt>
                <c:pt idx="1399">
                  <c:v>72.442539379999999</c:v>
                </c:pt>
                <c:pt idx="1400">
                  <c:v>72.449745780000001</c:v>
                </c:pt>
                <c:pt idx="1401">
                  <c:v>72.452200309999995</c:v>
                </c:pt>
                <c:pt idx="1402">
                  <c:v>72.462549780000003</c:v>
                </c:pt>
                <c:pt idx="1403">
                  <c:v>72.465486209999995</c:v>
                </c:pt>
                <c:pt idx="1404">
                  <c:v>72.479939060000007</c:v>
                </c:pt>
                <c:pt idx="1405">
                  <c:v>72.490732710000003</c:v>
                </c:pt>
                <c:pt idx="1406">
                  <c:v>72.499193759999997</c:v>
                </c:pt>
                <c:pt idx="1407">
                  <c:v>72.507240319999994</c:v>
                </c:pt>
                <c:pt idx="1408">
                  <c:v>72.507438550000003</c:v>
                </c:pt>
                <c:pt idx="1409">
                  <c:v>72.513174480000004</c:v>
                </c:pt>
                <c:pt idx="1410">
                  <c:v>72.513260099999997</c:v>
                </c:pt>
                <c:pt idx="1411">
                  <c:v>72.513655310000004</c:v>
                </c:pt>
                <c:pt idx="1412">
                  <c:v>72.525365559999997</c:v>
                </c:pt>
                <c:pt idx="1413">
                  <c:v>72.525932749999996</c:v>
                </c:pt>
                <c:pt idx="1414">
                  <c:v>72.539669110000006</c:v>
                </c:pt>
                <c:pt idx="1415">
                  <c:v>72.544068120000006</c:v>
                </c:pt>
                <c:pt idx="1416">
                  <c:v>72.54581967</c:v>
                </c:pt>
                <c:pt idx="1417">
                  <c:v>72.572294310000004</c:v>
                </c:pt>
                <c:pt idx="1418">
                  <c:v>72.572587080000005</c:v>
                </c:pt>
                <c:pt idx="1419">
                  <c:v>72.57424288</c:v>
                </c:pt>
                <c:pt idx="1420">
                  <c:v>72.585233209999998</c:v>
                </c:pt>
                <c:pt idx="1421">
                  <c:v>72.590530979999997</c:v>
                </c:pt>
                <c:pt idx="1422">
                  <c:v>72.591966279999994</c:v>
                </c:pt>
                <c:pt idx="1423">
                  <c:v>72.592382999999998</c:v>
                </c:pt>
                <c:pt idx="1424">
                  <c:v>72.595102170000004</c:v>
                </c:pt>
                <c:pt idx="1425">
                  <c:v>72.60936255</c:v>
                </c:pt>
                <c:pt idx="1426">
                  <c:v>72.613695489999998</c:v>
                </c:pt>
                <c:pt idx="1427">
                  <c:v>72.616458159999993</c:v>
                </c:pt>
                <c:pt idx="1428">
                  <c:v>72.636584549999995</c:v>
                </c:pt>
                <c:pt idx="1429">
                  <c:v>72.640803340000005</c:v>
                </c:pt>
                <c:pt idx="1430">
                  <c:v>72.643817839999997</c:v>
                </c:pt>
                <c:pt idx="1431">
                  <c:v>72.644568000000007</c:v>
                </c:pt>
                <c:pt idx="1432">
                  <c:v>72.646841980000005</c:v>
                </c:pt>
                <c:pt idx="1433">
                  <c:v>72.650204479999999</c:v>
                </c:pt>
                <c:pt idx="1434">
                  <c:v>72.651357360000006</c:v>
                </c:pt>
                <c:pt idx="1435">
                  <c:v>72.652317389999993</c:v>
                </c:pt>
                <c:pt idx="1436">
                  <c:v>72.655085299999996</c:v>
                </c:pt>
                <c:pt idx="1437">
                  <c:v>72.659373840000001</c:v>
                </c:pt>
                <c:pt idx="1438">
                  <c:v>72.660859830000007</c:v>
                </c:pt>
                <c:pt idx="1439">
                  <c:v>72.668884390000002</c:v>
                </c:pt>
                <c:pt idx="1440">
                  <c:v>72.690240700000004</c:v>
                </c:pt>
                <c:pt idx="1441">
                  <c:v>72.699678160000005</c:v>
                </c:pt>
                <c:pt idx="1442">
                  <c:v>72.703536229999997</c:v>
                </c:pt>
                <c:pt idx="1443">
                  <c:v>72.705449599999994</c:v>
                </c:pt>
                <c:pt idx="1444">
                  <c:v>72.709173039999996</c:v>
                </c:pt>
                <c:pt idx="1445">
                  <c:v>72.709398280000002</c:v>
                </c:pt>
                <c:pt idx="1446">
                  <c:v>72.717366560000002</c:v>
                </c:pt>
                <c:pt idx="1447">
                  <c:v>72.721471930000007</c:v>
                </c:pt>
                <c:pt idx="1448">
                  <c:v>72.72819131</c:v>
                </c:pt>
                <c:pt idx="1449">
                  <c:v>72.734814569999998</c:v>
                </c:pt>
                <c:pt idx="1450">
                  <c:v>72.738951130000004</c:v>
                </c:pt>
                <c:pt idx="1451">
                  <c:v>72.739836639999993</c:v>
                </c:pt>
                <c:pt idx="1452">
                  <c:v>72.741184730000001</c:v>
                </c:pt>
                <c:pt idx="1453">
                  <c:v>72.754045450000007</c:v>
                </c:pt>
                <c:pt idx="1454">
                  <c:v>72.755321260000002</c:v>
                </c:pt>
                <c:pt idx="1455">
                  <c:v>72.756203170000006</c:v>
                </c:pt>
                <c:pt idx="1456">
                  <c:v>72.760281500000005</c:v>
                </c:pt>
                <c:pt idx="1457">
                  <c:v>72.773890929999993</c:v>
                </c:pt>
                <c:pt idx="1458">
                  <c:v>72.803633570000002</c:v>
                </c:pt>
                <c:pt idx="1459">
                  <c:v>72.810251199999996</c:v>
                </c:pt>
                <c:pt idx="1460">
                  <c:v>72.822204859999999</c:v>
                </c:pt>
                <c:pt idx="1461">
                  <c:v>72.831573329999998</c:v>
                </c:pt>
                <c:pt idx="1462">
                  <c:v>72.852989660000006</c:v>
                </c:pt>
                <c:pt idx="1463">
                  <c:v>72.856694880000006</c:v>
                </c:pt>
                <c:pt idx="1464">
                  <c:v>72.864750380000004</c:v>
                </c:pt>
                <c:pt idx="1465">
                  <c:v>72.875754540000003</c:v>
                </c:pt>
                <c:pt idx="1466">
                  <c:v>72.879716209999998</c:v>
                </c:pt>
                <c:pt idx="1467">
                  <c:v>72.887142560000001</c:v>
                </c:pt>
                <c:pt idx="1468">
                  <c:v>72.889571070000002</c:v>
                </c:pt>
                <c:pt idx="1469">
                  <c:v>72.905961099999999</c:v>
                </c:pt>
                <c:pt idx="1470">
                  <c:v>72.907209429999995</c:v>
                </c:pt>
                <c:pt idx="1471">
                  <c:v>72.920617660000005</c:v>
                </c:pt>
                <c:pt idx="1472">
                  <c:v>72.935047569999995</c:v>
                </c:pt>
                <c:pt idx="1473">
                  <c:v>72.951739279999998</c:v>
                </c:pt>
                <c:pt idx="1474">
                  <c:v>72.953707469999998</c:v>
                </c:pt>
                <c:pt idx="1475">
                  <c:v>72.953847859999996</c:v>
                </c:pt>
                <c:pt idx="1476">
                  <c:v>72.955728910000005</c:v>
                </c:pt>
                <c:pt idx="1477">
                  <c:v>72.964128889999998</c:v>
                </c:pt>
                <c:pt idx="1478">
                  <c:v>72.972149200000004</c:v>
                </c:pt>
                <c:pt idx="1479">
                  <c:v>72.989145840000006</c:v>
                </c:pt>
                <c:pt idx="1480">
                  <c:v>72.991441809999998</c:v>
                </c:pt>
                <c:pt idx="1481">
                  <c:v>72.994619009999994</c:v>
                </c:pt>
                <c:pt idx="1482">
                  <c:v>73.028449109999997</c:v>
                </c:pt>
                <c:pt idx="1483">
                  <c:v>73.03642112</c:v>
                </c:pt>
                <c:pt idx="1484">
                  <c:v>73.036985740000006</c:v>
                </c:pt>
                <c:pt idx="1485">
                  <c:v>73.044624990000003</c:v>
                </c:pt>
                <c:pt idx="1486">
                  <c:v>73.064567920000002</c:v>
                </c:pt>
                <c:pt idx="1487">
                  <c:v>73.065898090000005</c:v>
                </c:pt>
                <c:pt idx="1488">
                  <c:v>73.070244079999995</c:v>
                </c:pt>
                <c:pt idx="1489">
                  <c:v>73.080135330000005</c:v>
                </c:pt>
                <c:pt idx="1490">
                  <c:v>73.082020209999996</c:v>
                </c:pt>
                <c:pt idx="1491">
                  <c:v>73.089219459999995</c:v>
                </c:pt>
                <c:pt idx="1492">
                  <c:v>73.092412199999998</c:v>
                </c:pt>
                <c:pt idx="1493">
                  <c:v>73.095126759999999</c:v>
                </c:pt>
                <c:pt idx="1494">
                  <c:v>73.097352770000001</c:v>
                </c:pt>
                <c:pt idx="1495">
                  <c:v>73.113736970000005</c:v>
                </c:pt>
                <c:pt idx="1496">
                  <c:v>73.123845259999996</c:v>
                </c:pt>
                <c:pt idx="1497">
                  <c:v>73.126167069999994</c:v>
                </c:pt>
                <c:pt idx="1498">
                  <c:v>73.129443280000004</c:v>
                </c:pt>
                <c:pt idx="1499">
                  <c:v>73.137048800000002</c:v>
                </c:pt>
                <c:pt idx="1500">
                  <c:v>73.140729390000004</c:v>
                </c:pt>
                <c:pt idx="1501">
                  <c:v>73.143925719999999</c:v>
                </c:pt>
                <c:pt idx="1502">
                  <c:v>73.144789729999999</c:v>
                </c:pt>
                <c:pt idx="1503">
                  <c:v>73.145768779999997</c:v>
                </c:pt>
                <c:pt idx="1504">
                  <c:v>73.145931619999999</c:v>
                </c:pt>
                <c:pt idx="1505">
                  <c:v>73.1486515</c:v>
                </c:pt>
                <c:pt idx="1506">
                  <c:v>73.152622640000004</c:v>
                </c:pt>
                <c:pt idx="1507">
                  <c:v>73.157866580000004</c:v>
                </c:pt>
                <c:pt idx="1508">
                  <c:v>73.162225309999997</c:v>
                </c:pt>
                <c:pt idx="1509">
                  <c:v>73.169588149999996</c:v>
                </c:pt>
                <c:pt idx="1510">
                  <c:v>73.177454589999996</c:v>
                </c:pt>
                <c:pt idx="1511">
                  <c:v>73.177513180000005</c:v>
                </c:pt>
                <c:pt idx="1512">
                  <c:v>73.181280650000005</c:v>
                </c:pt>
                <c:pt idx="1513">
                  <c:v>73.186398170000004</c:v>
                </c:pt>
                <c:pt idx="1514">
                  <c:v>73.186456800000002</c:v>
                </c:pt>
                <c:pt idx="1515">
                  <c:v>73.188372400000006</c:v>
                </c:pt>
                <c:pt idx="1516">
                  <c:v>73.197078759999997</c:v>
                </c:pt>
                <c:pt idx="1517">
                  <c:v>73.197126330000003</c:v>
                </c:pt>
                <c:pt idx="1518">
                  <c:v>73.208726870000007</c:v>
                </c:pt>
                <c:pt idx="1519">
                  <c:v>73.216155430000001</c:v>
                </c:pt>
                <c:pt idx="1520">
                  <c:v>73.217321100000007</c:v>
                </c:pt>
                <c:pt idx="1521">
                  <c:v>73.218076760000002</c:v>
                </c:pt>
                <c:pt idx="1522">
                  <c:v>73.223837619999998</c:v>
                </c:pt>
                <c:pt idx="1523">
                  <c:v>73.232952119999993</c:v>
                </c:pt>
                <c:pt idx="1524">
                  <c:v>73.239227999999997</c:v>
                </c:pt>
                <c:pt idx="1525">
                  <c:v>73.24078548</c:v>
                </c:pt>
                <c:pt idx="1526">
                  <c:v>73.243364270000001</c:v>
                </c:pt>
                <c:pt idx="1527">
                  <c:v>73.278183139999996</c:v>
                </c:pt>
                <c:pt idx="1528">
                  <c:v>73.336844170000006</c:v>
                </c:pt>
                <c:pt idx="1529">
                  <c:v>73.344436580000007</c:v>
                </c:pt>
                <c:pt idx="1530">
                  <c:v>73.350319569999996</c:v>
                </c:pt>
                <c:pt idx="1531">
                  <c:v>73.351414349999999</c:v>
                </c:pt>
                <c:pt idx="1532">
                  <c:v>73.353638360000005</c:v>
                </c:pt>
                <c:pt idx="1533">
                  <c:v>73.355094559999998</c:v>
                </c:pt>
                <c:pt idx="1534">
                  <c:v>73.359916330000004</c:v>
                </c:pt>
                <c:pt idx="1535">
                  <c:v>73.363534270000002</c:v>
                </c:pt>
                <c:pt idx="1536">
                  <c:v>73.36470534</c:v>
                </c:pt>
                <c:pt idx="1537">
                  <c:v>73.366193580000001</c:v>
                </c:pt>
                <c:pt idx="1538">
                  <c:v>73.370617600000003</c:v>
                </c:pt>
                <c:pt idx="1539">
                  <c:v>73.374277930000005</c:v>
                </c:pt>
                <c:pt idx="1540">
                  <c:v>73.377597940000001</c:v>
                </c:pt>
                <c:pt idx="1541">
                  <c:v>73.386535240000001</c:v>
                </c:pt>
                <c:pt idx="1542">
                  <c:v>73.389378149999999</c:v>
                </c:pt>
                <c:pt idx="1543">
                  <c:v>73.418236489999998</c:v>
                </c:pt>
                <c:pt idx="1544">
                  <c:v>73.423551810000006</c:v>
                </c:pt>
                <c:pt idx="1545">
                  <c:v>73.424929710000001</c:v>
                </c:pt>
                <c:pt idx="1546">
                  <c:v>73.42933395</c:v>
                </c:pt>
                <c:pt idx="1547">
                  <c:v>73.43052643</c:v>
                </c:pt>
                <c:pt idx="1548">
                  <c:v>73.431530620000004</c:v>
                </c:pt>
                <c:pt idx="1549">
                  <c:v>73.431551490000004</c:v>
                </c:pt>
                <c:pt idx="1550">
                  <c:v>73.434266859999994</c:v>
                </c:pt>
                <c:pt idx="1551">
                  <c:v>73.440340879999994</c:v>
                </c:pt>
                <c:pt idx="1552">
                  <c:v>73.458111360000004</c:v>
                </c:pt>
                <c:pt idx="1553">
                  <c:v>73.459793340000004</c:v>
                </c:pt>
                <c:pt idx="1554">
                  <c:v>73.467192879999999</c:v>
                </c:pt>
                <c:pt idx="1555">
                  <c:v>73.468137069999997</c:v>
                </c:pt>
                <c:pt idx="1556">
                  <c:v>73.46894064</c:v>
                </c:pt>
                <c:pt idx="1557">
                  <c:v>73.479167720000007</c:v>
                </c:pt>
                <c:pt idx="1558">
                  <c:v>73.479678190000001</c:v>
                </c:pt>
                <c:pt idx="1559">
                  <c:v>73.486470010000005</c:v>
                </c:pt>
                <c:pt idx="1560">
                  <c:v>73.488087089999993</c:v>
                </c:pt>
                <c:pt idx="1561">
                  <c:v>73.494491479999994</c:v>
                </c:pt>
                <c:pt idx="1562">
                  <c:v>73.515101799999997</c:v>
                </c:pt>
                <c:pt idx="1563">
                  <c:v>73.530627300000006</c:v>
                </c:pt>
                <c:pt idx="1564">
                  <c:v>73.532336540000003</c:v>
                </c:pt>
                <c:pt idx="1565">
                  <c:v>73.538697159999998</c:v>
                </c:pt>
                <c:pt idx="1566">
                  <c:v>73.544891939999999</c:v>
                </c:pt>
                <c:pt idx="1567">
                  <c:v>73.550668740000006</c:v>
                </c:pt>
                <c:pt idx="1568">
                  <c:v>73.550851080000001</c:v>
                </c:pt>
                <c:pt idx="1569">
                  <c:v>73.555042479999997</c:v>
                </c:pt>
                <c:pt idx="1570">
                  <c:v>73.560147040000004</c:v>
                </c:pt>
                <c:pt idx="1571">
                  <c:v>73.564137860000002</c:v>
                </c:pt>
                <c:pt idx="1572">
                  <c:v>73.564567289999999</c:v>
                </c:pt>
                <c:pt idx="1573">
                  <c:v>73.565027529999995</c:v>
                </c:pt>
                <c:pt idx="1574">
                  <c:v>73.569338380000005</c:v>
                </c:pt>
                <c:pt idx="1575">
                  <c:v>73.572573590000005</c:v>
                </c:pt>
                <c:pt idx="1576">
                  <c:v>73.578614520000002</c:v>
                </c:pt>
                <c:pt idx="1577">
                  <c:v>73.583337110000002</c:v>
                </c:pt>
                <c:pt idx="1578">
                  <c:v>73.584874139999997</c:v>
                </c:pt>
                <c:pt idx="1579">
                  <c:v>73.592983770000004</c:v>
                </c:pt>
                <c:pt idx="1580">
                  <c:v>73.605142479999998</c:v>
                </c:pt>
                <c:pt idx="1581">
                  <c:v>73.606070770000002</c:v>
                </c:pt>
                <c:pt idx="1582">
                  <c:v>73.607793990000005</c:v>
                </c:pt>
                <c:pt idx="1583">
                  <c:v>73.608682689999995</c:v>
                </c:pt>
                <c:pt idx="1584">
                  <c:v>73.612922639999994</c:v>
                </c:pt>
                <c:pt idx="1585">
                  <c:v>73.622804419999994</c:v>
                </c:pt>
                <c:pt idx="1586">
                  <c:v>73.625346120000003</c:v>
                </c:pt>
                <c:pt idx="1587">
                  <c:v>73.62785178</c:v>
                </c:pt>
                <c:pt idx="1588">
                  <c:v>73.633367120000003</c:v>
                </c:pt>
                <c:pt idx="1589">
                  <c:v>73.637637859999998</c:v>
                </c:pt>
                <c:pt idx="1590">
                  <c:v>73.645325150000005</c:v>
                </c:pt>
                <c:pt idx="1591">
                  <c:v>73.647093339999998</c:v>
                </c:pt>
                <c:pt idx="1592">
                  <c:v>73.648857149999998</c:v>
                </c:pt>
                <c:pt idx="1593">
                  <c:v>73.649405259999995</c:v>
                </c:pt>
                <c:pt idx="1594">
                  <c:v>73.652455959999998</c:v>
                </c:pt>
                <c:pt idx="1595">
                  <c:v>73.665402999999998</c:v>
                </c:pt>
                <c:pt idx="1596">
                  <c:v>73.667408730000005</c:v>
                </c:pt>
                <c:pt idx="1597">
                  <c:v>73.686481069999999</c:v>
                </c:pt>
                <c:pt idx="1598">
                  <c:v>73.693396000000007</c:v>
                </c:pt>
                <c:pt idx="1599">
                  <c:v>73.695389289999994</c:v>
                </c:pt>
                <c:pt idx="1600">
                  <c:v>73.702401019999996</c:v>
                </c:pt>
                <c:pt idx="1601">
                  <c:v>73.704904940000006</c:v>
                </c:pt>
                <c:pt idx="1602">
                  <c:v>73.70491466</c:v>
                </c:pt>
                <c:pt idx="1603">
                  <c:v>73.714781590000001</c:v>
                </c:pt>
                <c:pt idx="1604">
                  <c:v>73.715806259999994</c:v>
                </c:pt>
                <c:pt idx="1605">
                  <c:v>73.720056740000004</c:v>
                </c:pt>
                <c:pt idx="1606">
                  <c:v>73.727280910000005</c:v>
                </c:pt>
                <c:pt idx="1607">
                  <c:v>73.730735409999994</c:v>
                </c:pt>
                <c:pt idx="1608">
                  <c:v>73.733479729999999</c:v>
                </c:pt>
                <c:pt idx="1609">
                  <c:v>73.735767420000002</c:v>
                </c:pt>
                <c:pt idx="1610">
                  <c:v>73.744575209999994</c:v>
                </c:pt>
                <c:pt idx="1611">
                  <c:v>73.744655800000004</c:v>
                </c:pt>
                <c:pt idx="1612">
                  <c:v>73.759380089999993</c:v>
                </c:pt>
                <c:pt idx="1613">
                  <c:v>73.766904190000005</c:v>
                </c:pt>
                <c:pt idx="1614">
                  <c:v>73.767259460000005</c:v>
                </c:pt>
                <c:pt idx="1615">
                  <c:v>73.769142430000002</c:v>
                </c:pt>
                <c:pt idx="1616">
                  <c:v>73.776781400000004</c:v>
                </c:pt>
                <c:pt idx="1617">
                  <c:v>73.781556620000003</c:v>
                </c:pt>
                <c:pt idx="1618">
                  <c:v>73.781759919999999</c:v>
                </c:pt>
                <c:pt idx="1619">
                  <c:v>73.783352039999997</c:v>
                </c:pt>
                <c:pt idx="1620">
                  <c:v>73.809297990000005</c:v>
                </c:pt>
                <c:pt idx="1621">
                  <c:v>73.820025720000004</c:v>
                </c:pt>
                <c:pt idx="1622">
                  <c:v>73.823048389999997</c:v>
                </c:pt>
                <c:pt idx="1623">
                  <c:v>73.832853060000005</c:v>
                </c:pt>
                <c:pt idx="1624">
                  <c:v>73.834814989999998</c:v>
                </c:pt>
                <c:pt idx="1625">
                  <c:v>73.834839680000002</c:v>
                </c:pt>
                <c:pt idx="1626">
                  <c:v>73.841521869999994</c:v>
                </c:pt>
                <c:pt idx="1627">
                  <c:v>73.84590919</c:v>
                </c:pt>
                <c:pt idx="1628">
                  <c:v>73.846281840000003</c:v>
                </c:pt>
                <c:pt idx="1629">
                  <c:v>73.871566689999995</c:v>
                </c:pt>
                <c:pt idx="1630">
                  <c:v>73.872332900000004</c:v>
                </c:pt>
                <c:pt idx="1631">
                  <c:v>73.877007730000003</c:v>
                </c:pt>
                <c:pt idx="1632">
                  <c:v>73.877692609999997</c:v>
                </c:pt>
                <c:pt idx="1633">
                  <c:v>73.900673119999993</c:v>
                </c:pt>
                <c:pt idx="1634">
                  <c:v>73.903949019999999</c:v>
                </c:pt>
                <c:pt idx="1635">
                  <c:v>73.904178819999998</c:v>
                </c:pt>
                <c:pt idx="1636">
                  <c:v>73.906348910000006</c:v>
                </c:pt>
                <c:pt idx="1637">
                  <c:v>73.910280299999997</c:v>
                </c:pt>
                <c:pt idx="1638">
                  <c:v>73.918695810000003</c:v>
                </c:pt>
                <c:pt idx="1639">
                  <c:v>73.923310880000002</c:v>
                </c:pt>
                <c:pt idx="1640">
                  <c:v>73.925589149999993</c:v>
                </c:pt>
                <c:pt idx="1641">
                  <c:v>73.93323882</c:v>
                </c:pt>
                <c:pt idx="1642">
                  <c:v>73.938780429999994</c:v>
                </c:pt>
                <c:pt idx="1643">
                  <c:v>73.939091980000001</c:v>
                </c:pt>
                <c:pt idx="1644">
                  <c:v>73.946066400000007</c:v>
                </c:pt>
                <c:pt idx="1645">
                  <c:v>73.946389179999997</c:v>
                </c:pt>
                <c:pt idx="1646">
                  <c:v>73.957625440000001</c:v>
                </c:pt>
                <c:pt idx="1647">
                  <c:v>73.964681400000003</c:v>
                </c:pt>
                <c:pt idx="1648">
                  <c:v>73.979325349999996</c:v>
                </c:pt>
                <c:pt idx="1649">
                  <c:v>73.98738616</c:v>
                </c:pt>
                <c:pt idx="1650">
                  <c:v>73.987612549999994</c:v>
                </c:pt>
                <c:pt idx="1651">
                  <c:v>73.995895290000007</c:v>
                </c:pt>
                <c:pt idx="1652">
                  <c:v>73.998759390000004</c:v>
                </c:pt>
                <c:pt idx="1653">
                  <c:v>74.000711480000007</c:v>
                </c:pt>
                <c:pt idx="1654">
                  <c:v>74.003223219999995</c:v>
                </c:pt>
                <c:pt idx="1655">
                  <c:v>74.008126039999993</c:v>
                </c:pt>
                <c:pt idx="1656">
                  <c:v>74.02896921</c:v>
                </c:pt>
                <c:pt idx="1657">
                  <c:v>74.03761883</c:v>
                </c:pt>
                <c:pt idx="1658">
                  <c:v>74.041082700000004</c:v>
                </c:pt>
                <c:pt idx="1659">
                  <c:v>74.043160040000004</c:v>
                </c:pt>
                <c:pt idx="1660">
                  <c:v>74.049410519999995</c:v>
                </c:pt>
                <c:pt idx="1661">
                  <c:v>74.053125320000007</c:v>
                </c:pt>
                <c:pt idx="1662">
                  <c:v>74.060168520000005</c:v>
                </c:pt>
                <c:pt idx="1663">
                  <c:v>74.062976770000006</c:v>
                </c:pt>
                <c:pt idx="1664">
                  <c:v>74.071380629999993</c:v>
                </c:pt>
                <c:pt idx="1665">
                  <c:v>74.071829410000007</c:v>
                </c:pt>
                <c:pt idx="1666">
                  <c:v>74.072539480000003</c:v>
                </c:pt>
                <c:pt idx="1667">
                  <c:v>74.07423034</c:v>
                </c:pt>
                <c:pt idx="1668">
                  <c:v>74.074946879999999</c:v>
                </c:pt>
                <c:pt idx="1669">
                  <c:v>74.085260239999997</c:v>
                </c:pt>
                <c:pt idx="1670">
                  <c:v>74.100912699999995</c:v>
                </c:pt>
                <c:pt idx="1671">
                  <c:v>74.10133725</c:v>
                </c:pt>
                <c:pt idx="1672">
                  <c:v>74.107163540000002</c:v>
                </c:pt>
                <c:pt idx="1673">
                  <c:v>74.108829409999998</c:v>
                </c:pt>
                <c:pt idx="1674">
                  <c:v>74.113020469999995</c:v>
                </c:pt>
                <c:pt idx="1675">
                  <c:v>74.118847209999998</c:v>
                </c:pt>
                <c:pt idx="1676">
                  <c:v>74.12554557</c:v>
                </c:pt>
                <c:pt idx="1677">
                  <c:v>74.127897509999997</c:v>
                </c:pt>
                <c:pt idx="1678">
                  <c:v>74.131281130000005</c:v>
                </c:pt>
                <c:pt idx="1679">
                  <c:v>74.147372770000004</c:v>
                </c:pt>
                <c:pt idx="1680">
                  <c:v>74.157209910000006</c:v>
                </c:pt>
                <c:pt idx="1681">
                  <c:v>74.175423949999995</c:v>
                </c:pt>
                <c:pt idx="1682">
                  <c:v>74.1773697</c:v>
                </c:pt>
                <c:pt idx="1683">
                  <c:v>74.179398739999996</c:v>
                </c:pt>
                <c:pt idx="1684">
                  <c:v>74.182470539999997</c:v>
                </c:pt>
                <c:pt idx="1685">
                  <c:v>74.18466463</c:v>
                </c:pt>
                <c:pt idx="1686">
                  <c:v>74.189467469999997</c:v>
                </c:pt>
                <c:pt idx="1687">
                  <c:v>74.192342670000002</c:v>
                </c:pt>
                <c:pt idx="1688">
                  <c:v>74.195080050000001</c:v>
                </c:pt>
                <c:pt idx="1689">
                  <c:v>74.202862379999999</c:v>
                </c:pt>
                <c:pt idx="1690">
                  <c:v>74.215797089999995</c:v>
                </c:pt>
                <c:pt idx="1691">
                  <c:v>74.215968570000001</c:v>
                </c:pt>
                <c:pt idx="1692">
                  <c:v>74.218583519999996</c:v>
                </c:pt>
                <c:pt idx="1693">
                  <c:v>74.219312700000003</c:v>
                </c:pt>
                <c:pt idx="1694">
                  <c:v>74.229875770000007</c:v>
                </c:pt>
                <c:pt idx="1695">
                  <c:v>74.232643949999996</c:v>
                </c:pt>
                <c:pt idx="1696">
                  <c:v>74.233213860000006</c:v>
                </c:pt>
                <c:pt idx="1697">
                  <c:v>74.239702100000002</c:v>
                </c:pt>
                <c:pt idx="1698">
                  <c:v>74.240099119999996</c:v>
                </c:pt>
                <c:pt idx="1699">
                  <c:v>74.248450149999996</c:v>
                </c:pt>
                <c:pt idx="1700">
                  <c:v>74.257968120000001</c:v>
                </c:pt>
                <c:pt idx="1701">
                  <c:v>74.262019719999998</c:v>
                </c:pt>
                <c:pt idx="1702">
                  <c:v>74.294745460000001</c:v>
                </c:pt>
                <c:pt idx="1703">
                  <c:v>74.303960529999998</c:v>
                </c:pt>
                <c:pt idx="1704">
                  <c:v>74.309113100000005</c:v>
                </c:pt>
                <c:pt idx="1705">
                  <c:v>74.311568980000004</c:v>
                </c:pt>
                <c:pt idx="1706">
                  <c:v>74.312062179999998</c:v>
                </c:pt>
                <c:pt idx="1707">
                  <c:v>74.349706839999996</c:v>
                </c:pt>
                <c:pt idx="1708">
                  <c:v>74.352596219999995</c:v>
                </c:pt>
                <c:pt idx="1709">
                  <c:v>74.357206390000002</c:v>
                </c:pt>
                <c:pt idx="1710">
                  <c:v>74.361644979999994</c:v>
                </c:pt>
                <c:pt idx="1711">
                  <c:v>74.366564839999995</c:v>
                </c:pt>
                <c:pt idx="1712">
                  <c:v>74.375321349999993</c:v>
                </c:pt>
                <c:pt idx="1713">
                  <c:v>74.385366469999994</c:v>
                </c:pt>
                <c:pt idx="1714">
                  <c:v>74.389949810000005</c:v>
                </c:pt>
                <c:pt idx="1715">
                  <c:v>74.390768420000001</c:v>
                </c:pt>
                <c:pt idx="1716">
                  <c:v>74.393705569999995</c:v>
                </c:pt>
                <c:pt idx="1717">
                  <c:v>74.395728320000003</c:v>
                </c:pt>
                <c:pt idx="1718">
                  <c:v>74.397302710000005</c:v>
                </c:pt>
                <c:pt idx="1719">
                  <c:v>74.401626140000005</c:v>
                </c:pt>
                <c:pt idx="1720">
                  <c:v>74.409801819999998</c:v>
                </c:pt>
                <c:pt idx="1721">
                  <c:v>74.411981030000007</c:v>
                </c:pt>
                <c:pt idx="1722">
                  <c:v>74.412225820000003</c:v>
                </c:pt>
                <c:pt idx="1723">
                  <c:v>74.416737350000005</c:v>
                </c:pt>
                <c:pt idx="1724">
                  <c:v>74.42345306</c:v>
                </c:pt>
                <c:pt idx="1725">
                  <c:v>74.425632359999994</c:v>
                </c:pt>
                <c:pt idx="1726">
                  <c:v>74.428462859999996</c:v>
                </c:pt>
                <c:pt idx="1727">
                  <c:v>74.431391700000006</c:v>
                </c:pt>
                <c:pt idx="1728">
                  <c:v>74.431926790000006</c:v>
                </c:pt>
                <c:pt idx="1729">
                  <c:v>74.437433650000003</c:v>
                </c:pt>
                <c:pt idx="1730">
                  <c:v>74.439032400000002</c:v>
                </c:pt>
                <c:pt idx="1731">
                  <c:v>74.440888380000004</c:v>
                </c:pt>
                <c:pt idx="1732">
                  <c:v>74.451939260000003</c:v>
                </c:pt>
                <c:pt idx="1733">
                  <c:v>74.452838259999993</c:v>
                </c:pt>
                <c:pt idx="1734">
                  <c:v>74.454335779999994</c:v>
                </c:pt>
                <c:pt idx="1735">
                  <c:v>74.458843130000005</c:v>
                </c:pt>
                <c:pt idx="1736">
                  <c:v>74.465948109999999</c:v>
                </c:pt>
                <c:pt idx="1737">
                  <c:v>74.477406880000004</c:v>
                </c:pt>
                <c:pt idx="1738">
                  <c:v>74.482409500000003</c:v>
                </c:pt>
                <c:pt idx="1739">
                  <c:v>74.495114409999999</c:v>
                </c:pt>
                <c:pt idx="1740">
                  <c:v>74.495686309999996</c:v>
                </c:pt>
                <c:pt idx="1741">
                  <c:v>74.497210080000002</c:v>
                </c:pt>
                <c:pt idx="1742">
                  <c:v>74.498487920000002</c:v>
                </c:pt>
                <c:pt idx="1743">
                  <c:v>74.519199630000003</c:v>
                </c:pt>
                <c:pt idx="1744">
                  <c:v>74.525462020000006</c:v>
                </c:pt>
                <c:pt idx="1745">
                  <c:v>74.530008069999994</c:v>
                </c:pt>
                <c:pt idx="1746">
                  <c:v>74.530122149999997</c:v>
                </c:pt>
                <c:pt idx="1747">
                  <c:v>74.532554390000001</c:v>
                </c:pt>
                <c:pt idx="1748">
                  <c:v>74.536385999999993</c:v>
                </c:pt>
                <c:pt idx="1749">
                  <c:v>74.537816710000001</c:v>
                </c:pt>
                <c:pt idx="1750">
                  <c:v>74.553101470000001</c:v>
                </c:pt>
                <c:pt idx="1751">
                  <c:v>74.554279050000005</c:v>
                </c:pt>
                <c:pt idx="1752">
                  <c:v>74.567650400000005</c:v>
                </c:pt>
                <c:pt idx="1753">
                  <c:v>74.57763267</c:v>
                </c:pt>
                <c:pt idx="1754">
                  <c:v>74.578292090000005</c:v>
                </c:pt>
                <c:pt idx="1755">
                  <c:v>74.582574440000002</c:v>
                </c:pt>
                <c:pt idx="1756">
                  <c:v>74.583633149999997</c:v>
                </c:pt>
                <c:pt idx="1757">
                  <c:v>74.592342270000003</c:v>
                </c:pt>
                <c:pt idx="1758">
                  <c:v>74.594095719999999</c:v>
                </c:pt>
                <c:pt idx="1759">
                  <c:v>74.60093621</c:v>
                </c:pt>
                <c:pt idx="1760">
                  <c:v>74.606960180000002</c:v>
                </c:pt>
                <c:pt idx="1761">
                  <c:v>74.610324770000005</c:v>
                </c:pt>
                <c:pt idx="1762">
                  <c:v>74.610959190000003</c:v>
                </c:pt>
                <c:pt idx="1763">
                  <c:v>74.611499210000005</c:v>
                </c:pt>
                <c:pt idx="1764">
                  <c:v>74.613733730000007</c:v>
                </c:pt>
                <c:pt idx="1765">
                  <c:v>74.632497000000001</c:v>
                </c:pt>
                <c:pt idx="1766">
                  <c:v>74.637183820000004</c:v>
                </c:pt>
                <c:pt idx="1767">
                  <c:v>74.643557299999998</c:v>
                </c:pt>
                <c:pt idx="1768">
                  <c:v>74.649662800000002</c:v>
                </c:pt>
                <c:pt idx="1769">
                  <c:v>74.651649989999996</c:v>
                </c:pt>
                <c:pt idx="1770">
                  <c:v>74.654804049999996</c:v>
                </c:pt>
                <c:pt idx="1771">
                  <c:v>74.658885710000007</c:v>
                </c:pt>
                <c:pt idx="1772">
                  <c:v>74.664173590000004</c:v>
                </c:pt>
                <c:pt idx="1773">
                  <c:v>74.664644559999999</c:v>
                </c:pt>
                <c:pt idx="1774">
                  <c:v>74.665797659999996</c:v>
                </c:pt>
                <c:pt idx="1775">
                  <c:v>74.670741090000007</c:v>
                </c:pt>
                <c:pt idx="1776">
                  <c:v>74.675698659999995</c:v>
                </c:pt>
                <c:pt idx="1777">
                  <c:v>74.676738970000002</c:v>
                </c:pt>
                <c:pt idx="1778">
                  <c:v>74.685391120000006</c:v>
                </c:pt>
                <c:pt idx="1779">
                  <c:v>74.695385060000007</c:v>
                </c:pt>
                <c:pt idx="1780">
                  <c:v>74.700129590000003</c:v>
                </c:pt>
                <c:pt idx="1781">
                  <c:v>74.704579350000003</c:v>
                </c:pt>
                <c:pt idx="1782">
                  <c:v>74.713602969999997</c:v>
                </c:pt>
                <c:pt idx="1783">
                  <c:v>74.718129180000005</c:v>
                </c:pt>
                <c:pt idx="1784">
                  <c:v>74.718630289999993</c:v>
                </c:pt>
                <c:pt idx="1785">
                  <c:v>74.720143859999993</c:v>
                </c:pt>
                <c:pt idx="1786">
                  <c:v>74.732861349999993</c:v>
                </c:pt>
                <c:pt idx="1787">
                  <c:v>74.734505859999999</c:v>
                </c:pt>
                <c:pt idx="1788">
                  <c:v>74.735675700000002</c:v>
                </c:pt>
                <c:pt idx="1789">
                  <c:v>74.738364059999995</c:v>
                </c:pt>
                <c:pt idx="1790">
                  <c:v>74.742103349999994</c:v>
                </c:pt>
                <c:pt idx="1791">
                  <c:v>74.743126439999998</c:v>
                </c:pt>
                <c:pt idx="1792">
                  <c:v>74.743340540000005</c:v>
                </c:pt>
                <c:pt idx="1793">
                  <c:v>74.753460739999994</c:v>
                </c:pt>
                <c:pt idx="1794">
                  <c:v>74.761427670000003</c:v>
                </c:pt>
                <c:pt idx="1795">
                  <c:v>74.763932769999997</c:v>
                </c:pt>
                <c:pt idx="1796">
                  <c:v>74.764470329999995</c:v>
                </c:pt>
                <c:pt idx="1797">
                  <c:v>74.764930530000001</c:v>
                </c:pt>
                <c:pt idx="1798">
                  <c:v>74.766235480000006</c:v>
                </c:pt>
                <c:pt idx="1799">
                  <c:v>74.771705620000006</c:v>
                </c:pt>
                <c:pt idx="1800">
                  <c:v>74.79006493</c:v>
                </c:pt>
                <c:pt idx="1801">
                  <c:v>74.791584349999994</c:v>
                </c:pt>
                <c:pt idx="1802">
                  <c:v>74.795775180000007</c:v>
                </c:pt>
                <c:pt idx="1803">
                  <c:v>74.798777790000003</c:v>
                </c:pt>
                <c:pt idx="1804">
                  <c:v>74.799160529999995</c:v>
                </c:pt>
                <c:pt idx="1805">
                  <c:v>74.805411609999993</c:v>
                </c:pt>
                <c:pt idx="1806">
                  <c:v>74.816968430000003</c:v>
                </c:pt>
                <c:pt idx="1807">
                  <c:v>74.833554489999997</c:v>
                </c:pt>
                <c:pt idx="1808">
                  <c:v>74.837962820000001</c:v>
                </c:pt>
                <c:pt idx="1809">
                  <c:v>74.841839870000001</c:v>
                </c:pt>
                <c:pt idx="1810">
                  <c:v>74.842629740000007</c:v>
                </c:pt>
                <c:pt idx="1811">
                  <c:v>74.84888042</c:v>
                </c:pt>
                <c:pt idx="1812">
                  <c:v>74.857860729999999</c:v>
                </c:pt>
                <c:pt idx="1813">
                  <c:v>74.863566160000005</c:v>
                </c:pt>
                <c:pt idx="1814">
                  <c:v>74.864209790000004</c:v>
                </c:pt>
                <c:pt idx="1815">
                  <c:v>74.864317490000005</c:v>
                </c:pt>
                <c:pt idx="1816">
                  <c:v>74.870062110000006</c:v>
                </c:pt>
                <c:pt idx="1817">
                  <c:v>74.881615729999993</c:v>
                </c:pt>
                <c:pt idx="1818">
                  <c:v>74.898282589999994</c:v>
                </c:pt>
                <c:pt idx="1819">
                  <c:v>74.90136905</c:v>
                </c:pt>
                <c:pt idx="1820">
                  <c:v>74.905972259999999</c:v>
                </c:pt>
                <c:pt idx="1821">
                  <c:v>74.909556300000006</c:v>
                </c:pt>
                <c:pt idx="1822">
                  <c:v>74.910049079999993</c:v>
                </c:pt>
                <c:pt idx="1823">
                  <c:v>74.913161909999999</c:v>
                </c:pt>
                <c:pt idx="1824">
                  <c:v>74.923208990000006</c:v>
                </c:pt>
                <c:pt idx="1825">
                  <c:v>74.927869790000003</c:v>
                </c:pt>
                <c:pt idx="1826">
                  <c:v>74.968100419999999</c:v>
                </c:pt>
                <c:pt idx="1827">
                  <c:v>74.968202039999994</c:v>
                </c:pt>
                <c:pt idx="1828">
                  <c:v>74.968566969999998</c:v>
                </c:pt>
                <c:pt idx="1829">
                  <c:v>74.971978919999998</c:v>
                </c:pt>
                <c:pt idx="1830">
                  <c:v>74.972216610000004</c:v>
                </c:pt>
                <c:pt idx="1831">
                  <c:v>74.975586960000001</c:v>
                </c:pt>
                <c:pt idx="1832">
                  <c:v>74.97666925</c:v>
                </c:pt>
                <c:pt idx="1833">
                  <c:v>74.97874032</c:v>
                </c:pt>
                <c:pt idx="1834">
                  <c:v>74.989306709999994</c:v>
                </c:pt>
                <c:pt idx="1835">
                  <c:v>74.989919880000002</c:v>
                </c:pt>
                <c:pt idx="1836">
                  <c:v>74.991813230000005</c:v>
                </c:pt>
                <c:pt idx="1837">
                  <c:v>74.993108809999995</c:v>
                </c:pt>
                <c:pt idx="1838">
                  <c:v>75.001183920000003</c:v>
                </c:pt>
                <c:pt idx="1839">
                  <c:v>75.031031290000001</c:v>
                </c:pt>
                <c:pt idx="1840">
                  <c:v>75.048312240000001</c:v>
                </c:pt>
                <c:pt idx="1841">
                  <c:v>75.060024029999994</c:v>
                </c:pt>
                <c:pt idx="1842">
                  <c:v>75.062421139999998</c:v>
                </c:pt>
                <c:pt idx="1843">
                  <c:v>75.067605319999998</c:v>
                </c:pt>
                <c:pt idx="1844">
                  <c:v>75.076354609999996</c:v>
                </c:pt>
                <c:pt idx="1845">
                  <c:v>75.07728693</c:v>
                </c:pt>
                <c:pt idx="1846">
                  <c:v>75.093610209999994</c:v>
                </c:pt>
                <c:pt idx="1847">
                  <c:v>75.106193050000002</c:v>
                </c:pt>
                <c:pt idx="1848">
                  <c:v>75.112146019999997</c:v>
                </c:pt>
                <c:pt idx="1849">
                  <c:v>75.118724310000005</c:v>
                </c:pt>
                <c:pt idx="1850">
                  <c:v>75.132859890000006</c:v>
                </c:pt>
                <c:pt idx="1851">
                  <c:v>75.139907429999994</c:v>
                </c:pt>
                <c:pt idx="1852">
                  <c:v>75.147611150000003</c:v>
                </c:pt>
                <c:pt idx="1853">
                  <c:v>75.167670110000003</c:v>
                </c:pt>
                <c:pt idx="1854">
                  <c:v>75.173095520000004</c:v>
                </c:pt>
                <c:pt idx="1855">
                  <c:v>75.177945559999998</c:v>
                </c:pt>
                <c:pt idx="1856">
                  <c:v>75.180764870000004</c:v>
                </c:pt>
                <c:pt idx="1857">
                  <c:v>75.182751139999993</c:v>
                </c:pt>
                <c:pt idx="1858">
                  <c:v>75.186878649999997</c:v>
                </c:pt>
                <c:pt idx="1859">
                  <c:v>75.187727820000006</c:v>
                </c:pt>
                <c:pt idx="1860">
                  <c:v>75.191894340000005</c:v>
                </c:pt>
                <c:pt idx="1861">
                  <c:v>75.215103389999996</c:v>
                </c:pt>
                <c:pt idx="1862">
                  <c:v>75.216983209999995</c:v>
                </c:pt>
                <c:pt idx="1863">
                  <c:v>75.225575620000001</c:v>
                </c:pt>
                <c:pt idx="1864">
                  <c:v>75.245833649999994</c:v>
                </c:pt>
                <c:pt idx="1865">
                  <c:v>75.261167119999996</c:v>
                </c:pt>
                <c:pt idx="1866">
                  <c:v>75.264197530000004</c:v>
                </c:pt>
                <c:pt idx="1867">
                  <c:v>75.265061040000006</c:v>
                </c:pt>
                <c:pt idx="1868">
                  <c:v>75.267181660000006</c:v>
                </c:pt>
                <c:pt idx="1869">
                  <c:v>75.268682799999993</c:v>
                </c:pt>
                <c:pt idx="1870">
                  <c:v>75.283480710000006</c:v>
                </c:pt>
                <c:pt idx="1871">
                  <c:v>75.285622149999995</c:v>
                </c:pt>
                <c:pt idx="1872">
                  <c:v>75.286776020000005</c:v>
                </c:pt>
                <c:pt idx="1873">
                  <c:v>75.287551690000001</c:v>
                </c:pt>
                <c:pt idx="1874">
                  <c:v>75.294227939999999</c:v>
                </c:pt>
                <c:pt idx="1875">
                  <c:v>75.299092430000002</c:v>
                </c:pt>
                <c:pt idx="1876">
                  <c:v>75.300299319999993</c:v>
                </c:pt>
                <c:pt idx="1877">
                  <c:v>75.304218610000007</c:v>
                </c:pt>
                <c:pt idx="1878">
                  <c:v>75.304976819999993</c:v>
                </c:pt>
                <c:pt idx="1879">
                  <c:v>75.305044300000006</c:v>
                </c:pt>
                <c:pt idx="1880">
                  <c:v>75.307840859999999</c:v>
                </c:pt>
                <c:pt idx="1881">
                  <c:v>75.314993770000001</c:v>
                </c:pt>
                <c:pt idx="1882">
                  <c:v>75.338586019999994</c:v>
                </c:pt>
                <c:pt idx="1883">
                  <c:v>75.341023539999995</c:v>
                </c:pt>
                <c:pt idx="1884">
                  <c:v>75.345570960000003</c:v>
                </c:pt>
                <c:pt idx="1885">
                  <c:v>75.358778740000005</c:v>
                </c:pt>
                <c:pt idx="1886">
                  <c:v>75.367367639999998</c:v>
                </c:pt>
                <c:pt idx="1887">
                  <c:v>75.375801330000002</c:v>
                </c:pt>
                <c:pt idx="1888">
                  <c:v>75.387895589999999</c:v>
                </c:pt>
                <c:pt idx="1889">
                  <c:v>75.392951879999998</c:v>
                </c:pt>
                <c:pt idx="1890">
                  <c:v>75.395263020000002</c:v>
                </c:pt>
                <c:pt idx="1891">
                  <c:v>75.397180730000002</c:v>
                </c:pt>
                <c:pt idx="1892">
                  <c:v>75.398037740000007</c:v>
                </c:pt>
                <c:pt idx="1893">
                  <c:v>75.404294469999996</c:v>
                </c:pt>
                <c:pt idx="1894">
                  <c:v>75.405712050000005</c:v>
                </c:pt>
                <c:pt idx="1895">
                  <c:v>75.407070099999999</c:v>
                </c:pt>
                <c:pt idx="1896">
                  <c:v>75.408317749999995</c:v>
                </c:pt>
                <c:pt idx="1897">
                  <c:v>75.415771800000002</c:v>
                </c:pt>
                <c:pt idx="1898">
                  <c:v>75.419959390000002</c:v>
                </c:pt>
                <c:pt idx="1899">
                  <c:v>75.426262070000007</c:v>
                </c:pt>
                <c:pt idx="1900">
                  <c:v>75.427816919999998</c:v>
                </c:pt>
                <c:pt idx="1901">
                  <c:v>75.439428309999997</c:v>
                </c:pt>
                <c:pt idx="1902">
                  <c:v>75.439899550000007</c:v>
                </c:pt>
                <c:pt idx="1903">
                  <c:v>75.443465380000006</c:v>
                </c:pt>
                <c:pt idx="1904">
                  <c:v>75.452647510000006</c:v>
                </c:pt>
                <c:pt idx="1905">
                  <c:v>75.464846899999998</c:v>
                </c:pt>
                <c:pt idx="1906">
                  <c:v>75.476270130000003</c:v>
                </c:pt>
                <c:pt idx="1907">
                  <c:v>75.478286010000005</c:v>
                </c:pt>
                <c:pt idx="1908">
                  <c:v>75.483535869999997</c:v>
                </c:pt>
                <c:pt idx="1909">
                  <c:v>75.484807270000005</c:v>
                </c:pt>
                <c:pt idx="1910">
                  <c:v>75.495029979999998</c:v>
                </c:pt>
                <c:pt idx="1911">
                  <c:v>75.497210240000001</c:v>
                </c:pt>
                <c:pt idx="1912">
                  <c:v>75.501612910000006</c:v>
                </c:pt>
                <c:pt idx="1913">
                  <c:v>75.52114401</c:v>
                </c:pt>
                <c:pt idx="1914">
                  <c:v>75.521652259999996</c:v>
                </c:pt>
                <c:pt idx="1915">
                  <c:v>75.522727669999995</c:v>
                </c:pt>
                <c:pt idx="1916">
                  <c:v>75.528109110000003</c:v>
                </c:pt>
                <c:pt idx="1917">
                  <c:v>75.533286140000001</c:v>
                </c:pt>
                <c:pt idx="1918">
                  <c:v>75.533670020000002</c:v>
                </c:pt>
                <c:pt idx="1919">
                  <c:v>75.550110419999996</c:v>
                </c:pt>
                <c:pt idx="1920">
                  <c:v>75.553279770000003</c:v>
                </c:pt>
                <c:pt idx="1921">
                  <c:v>75.573279229999997</c:v>
                </c:pt>
                <c:pt idx="1922">
                  <c:v>75.575860210000002</c:v>
                </c:pt>
                <c:pt idx="1923">
                  <c:v>75.584170369999995</c:v>
                </c:pt>
                <c:pt idx="1924">
                  <c:v>75.587665200000004</c:v>
                </c:pt>
                <c:pt idx="1925">
                  <c:v>75.589506159999999</c:v>
                </c:pt>
                <c:pt idx="1926">
                  <c:v>75.603209469999996</c:v>
                </c:pt>
                <c:pt idx="1927">
                  <c:v>75.604490620000007</c:v>
                </c:pt>
                <c:pt idx="1928">
                  <c:v>75.604989059999994</c:v>
                </c:pt>
                <c:pt idx="1929">
                  <c:v>75.607472509999994</c:v>
                </c:pt>
                <c:pt idx="1930">
                  <c:v>75.615646389999995</c:v>
                </c:pt>
                <c:pt idx="1931">
                  <c:v>75.629059310000002</c:v>
                </c:pt>
                <c:pt idx="1932">
                  <c:v>75.635571749999997</c:v>
                </c:pt>
                <c:pt idx="1933">
                  <c:v>75.638766970000006</c:v>
                </c:pt>
                <c:pt idx="1934">
                  <c:v>75.643400970000002</c:v>
                </c:pt>
                <c:pt idx="1935">
                  <c:v>75.645775529999995</c:v>
                </c:pt>
                <c:pt idx="1936">
                  <c:v>75.64694575</c:v>
                </c:pt>
                <c:pt idx="1937">
                  <c:v>75.651749879999997</c:v>
                </c:pt>
                <c:pt idx="1938">
                  <c:v>75.658595890000001</c:v>
                </c:pt>
                <c:pt idx="1939">
                  <c:v>75.662316829999995</c:v>
                </c:pt>
                <c:pt idx="1940">
                  <c:v>75.672561459999997</c:v>
                </c:pt>
                <c:pt idx="1941">
                  <c:v>75.676705389999995</c:v>
                </c:pt>
                <c:pt idx="1942">
                  <c:v>75.680862059999995</c:v>
                </c:pt>
                <c:pt idx="1943">
                  <c:v>75.708027349999995</c:v>
                </c:pt>
                <c:pt idx="1944">
                  <c:v>75.720302959999998</c:v>
                </c:pt>
                <c:pt idx="1945">
                  <c:v>75.723371779999994</c:v>
                </c:pt>
                <c:pt idx="1946">
                  <c:v>75.729725270000003</c:v>
                </c:pt>
                <c:pt idx="1947">
                  <c:v>75.729994869999999</c:v>
                </c:pt>
                <c:pt idx="1948">
                  <c:v>75.735907449999999</c:v>
                </c:pt>
                <c:pt idx="1949">
                  <c:v>75.739650979999993</c:v>
                </c:pt>
                <c:pt idx="1950">
                  <c:v>75.742979469999995</c:v>
                </c:pt>
                <c:pt idx="1951">
                  <c:v>75.748473709999999</c:v>
                </c:pt>
                <c:pt idx="1952">
                  <c:v>75.771190829999995</c:v>
                </c:pt>
                <c:pt idx="1953">
                  <c:v>75.781114590000001</c:v>
                </c:pt>
                <c:pt idx="1954">
                  <c:v>75.782242350000004</c:v>
                </c:pt>
                <c:pt idx="1955">
                  <c:v>75.793126889999996</c:v>
                </c:pt>
                <c:pt idx="1956">
                  <c:v>75.801269079999997</c:v>
                </c:pt>
                <c:pt idx="1957">
                  <c:v>75.808552340000006</c:v>
                </c:pt>
                <c:pt idx="1958">
                  <c:v>75.817218120000007</c:v>
                </c:pt>
                <c:pt idx="1959">
                  <c:v>75.81825456</c:v>
                </c:pt>
                <c:pt idx="1960">
                  <c:v>75.829965580000007</c:v>
                </c:pt>
                <c:pt idx="1961">
                  <c:v>75.833154660000005</c:v>
                </c:pt>
                <c:pt idx="1962">
                  <c:v>75.841494780000005</c:v>
                </c:pt>
                <c:pt idx="1963">
                  <c:v>75.847422199999997</c:v>
                </c:pt>
                <c:pt idx="1964">
                  <c:v>75.859645819999997</c:v>
                </c:pt>
                <c:pt idx="1965">
                  <c:v>75.865689360000005</c:v>
                </c:pt>
                <c:pt idx="1966">
                  <c:v>75.88180285</c:v>
                </c:pt>
                <c:pt idx="1967">
                  <c:v>75.884945979999998</c:v>
                </c:pt>
                <c:pt idx="1968">
                  <c:v>75.889922679999998</c:v>
                </c:pt>
                <c:pt idx="1969">
                  <c:v>75.909807580000006</c:v>
                </c:pt>
                <c:pt idx="1970">
                  <c:v>75.913063969999996</c:v>
                </c:pt>
                <c:pt idx="1971">
                  <c:v>75.922687550000006</c:v>
                </c:pt>
                <c:pt idx="1972">
                  <c:v>75.932719129999995</c:v>
                </c:pt>
                <c:pt idx="1973">
                  <c:v>75.934676370000005</c:v>
                </c:pt>
                <c:pt idx="1974">
                  <c:v>75.941491159999998</c:v>
                </c:pt>
                <c:pt idx="1975">
                  <c:v>75.943223369999998</c:v>
                </c:pt>
                <c:pt idx="1976">
                  <c:v>75.95187541</c:v>
                </c:pt>
                <c:pt idx="1977">
                  <c:v>75.980016269999993</c:v>
                </c:pt>
                <c:pt idx="1978">
                  <c:v>75.981396779999997</c:v>
                </c:pt>
                <c:pt idx="1979">
                  <c:v>75.988850189999994</c:v>
                </c:pt>
                <c:pt idx="1980">
                  <c:v>75.989823209999997</c:v>
                </c:pt>
                <c:pt idx="1981">
                  <c:v>75.993148959999999</c:v>
                </c:pt>
                <c:pt idx="1982">
                  <c:v>76.005548309999995</c:v>
                </c:pt>
                <c:pt idx="1983">
                  <c:v>76.016630890000002</c:v>
                </c:pt>
                <c:pt idx="1984">
                  <c:v>76.018718590000006</c:v>
                </c:pt>
                <c:pt idx="1985">
                  <c:v>76.019178389999993</c:v>
                </c:pt>
                <c:pt idx="1986">
                  <c:v>76.029631429999995</c:v>
                </c:pt>
                <c:pt idx="1987">
                  <c:v>76.039668860000006</c:v>
                </c:pt>
                <c:pt idx="1988">
                  <c:v>76.040322340000003</c:v>
                </c:pt>
                <c:pt idx="1989">
                  <c:v>76.055378439999998</c:v>
                </c:pt>
                <c:pt idx="1990">
                  <c:v>76.060280719999994</c:v>
                </c:pt>
                <c:pt idx="1991">
                  <c:v>76.068405459999994</c:v>
                </c:pt>
                <c:pt idx="1992">
                  <c:v>76.078855129999994</c:v>
                </c:pt>
                <c:pt idx="1993">
                  <c:v>76.09403159</c:v>
                </c:pt>
                <c:pt idx="1994">
                  <c:v>76.095938399999994</c:v>
                </c:pt>
                <c:pt idx="1995">
                  <c:v>76.098506470000004</c:v>
                </c:pt>
                <c:pt idx="1996">
                  <c:v>76.102074959999996</c:v>
                </c:pt>
                <c:pt idx="1997">
                  <c:v>76.116407039999999</c:v>
                </c:pt>
                <c:pt idx="1998">
                  <c:v>76.124122450000002</c:v>
                </c:pt>
                <c:pt idx="1999">
                  <c:v>76.132924970000005</c:v>
                </c:pt>
                <c:pt idx="2000">
                  <c:v>76.138735620000006</c:v>
                </c:pt>
                <c:pt idx="2001">
                  <c:v>76.142084190000006</c:v>
                </c:pt>
                <c:pt idx="2002">
                  <c:v>76.14261218</c:v>
                </c:pt>
                <c:pt idx="2003">
                  <c:v>76.154635389999996</c:v>
                </c:pt>
                <c:pt idx="2004">
                  <c:v>76.155218860000005</c:v>
                </c:pt>
                <c:pt idx="2005">
                  <c:v>76.157248350000003</c:v>
                </c:pt>
                <c:pt idx="2006">
                  <c:v>76.158511930000003</c:v>
                </c:pt>
                <c:pt idx="2007">
                  <c:v>76.160917960000006</c:v>
                </c:pt>
                <c:pt idx="2008">
                  <c:v>76.162199790000003</c:v>
                </c:pt>
                <c:pt idx="2009">
                  <c:v>76.162671000000003</c:v>
                </c:pt>
                <c:pt idx="2010">
                  <c:v>76.174554979999996</c:v>
                </c:pt>
                <c:pt idx="2011">
                  <c:v>76.181883299999996</c:v>
                </c:pt>
                <c:pt idx="2012">
                  <c:v>76.182373380000001</c:v>
                </c:pt>
                <c:pt idx="2013">
                  <c:v>76.188875780000004</c:v>
                </c:pt>
                <c:pt idx="2014">
                  <c:v>76.195717360000003</c:v>
                </c:pt>
                <c:pt idx="2015">
                  <c:v>76.196193940000001</c:v>
                </c:pt>
                <c:pt idx="2016">
                  <c:v>76.203879880000002</c:v>
                </c:pt>
                <c:pt idx="2017">
                  <c:v>76.209597290000005</c:v>
                </c:pt>
                <c:pt idx="2018">
                  <c:v>76.211871500000001</c:v>
                </c:pt>
                <c:pt idx="2019">
                  <c:v>76.213011129999998</c:v>
                </c:pt>
                <c:pt idx="2020">
                  <c:v>76.225384239999997</c:v>
                </c:pt>
                <c:pt idx="2021">
                  <c:v>76.225773869999998</c:v>
                </c:pt>
                <c:pt idx="2022">
                  <c:v>76.246819209999998</c:v>
                </c:pt>
                <c:pt idx="2023">
                  <c:v>76.246884820000005</c:v>
                </c:pt>
                <c:pt idx="2024">
                  <c:v>76.25291781</c:v>
                </c:pt>
                <c:pt idx="2025">
                  <c:v>76.253357940000001</c:v>
                </c:pt>
                <c:pt idx="2026">
                  <c:v>76.257471069999994</c:v>
                </c:pt>
                <c:pt idx="2027">
                  <c:v>76.260935129999993</c:v>
                </c:pt>
                <c:pt idx="2028">
                  <c:v>76.270899760000006</c:v>
                </c:pt>
                <c:pt idx="2029">
                  <c:v>76.294802360000006</c:v>
                </c:pt>
                <c:pt idx="2030">
                  <c:v>76.306299780000003</c:v>
                </c:pt>
                <c:pt idx="2031">
                  <c:v>76.312626649999999</c:v>
                </c:pt>
                <c:pt idx="2032">
                  <c:v>76.317452029999998</c:v>
                </c:pt>
                <c:pt idx="2033">
                  <c:v>76.320679139999996</c:v>
                </c:pt>
                <c:pt idx="2034">
                  <c:v>76.322103769999998</c:v>
                </c:pt>
                <c:pt idx="2035">
                  <c:v>76.323482299999995</c:v>
                </c:pt>
                <c:pt idx="2036">
                  <c:v>76.326810769999994</c:v>
                </c:pt>
                <c:pt idx="2037">
                  <c:v>76.330407960000002</c:v>
                </c:pt>
                <c:pt idx="2038">
                  <c:v>76.336816510000006</c:v>
                </c:pt>
                <c:pt idx="2039">
                  <c:v>76.342559739999999</c:v>
                </c:pt>
                <c:pt idx="2040">
                  <c:v>76.347860370000006</c:v>
                </c:pt>
                <c:pt idx="2041">
                  <c:v>76.349323630000001</c:v>
                </c:pt>
                <c:pt idx="2042">
                  <c:v>76.350836709999996</c:v>
                </c:pt>
                <c:pt idx="2043">
                  <c:v>76.355408609999998</c:v>
                </c:pt>
                <c:pt idx="2044">
                  <c:v>76.361117739999997</c:v>
                </c:pt>
                <c:pt idx="2045">
                  <c:v>76.371701959999996</c:v>
                </c:pt>
                <c:pt idx="2046">
                  <c:v>76.376084300000002</c:v>
                </c:pt>
                <c:pt idx="2047">
                  <c:v>76.392305359999995</c:v>
                </c:pt>
                <c:pt idx="2048">
                  <c:v>76.393051839999998</c:v>
                </c:pt>
                <c:pt idx="2049">
                  <c:v>76.394206409999995</c:v>
                </c:pt>
                <c:pt idx="2050">
                  <c:v>76.411872939999995</c:v>
                </c:pt>
                <c:pt idx="2051">
                  <c:v>76.434275290000002</c:v>
                </c:pt>
                <c:pt idx="2052">
                  <c:v>76.454293000000007</c:v>
                </c:pt>
                <c:pt idx="2053">
                  <c:v>76.457243070000004</c:v>
                </c:pt>
                <c:pt idx="2054">
                  <c:v>76.462582040000001</c:v>
                </c:pt>
                <c:pt idx="2055">
                  <c:v>76.46618282</c:v>
                </c:pt>
                <c:pt idx="2056">
                  <c:v>76.468052310000004</c:v>
                </c:pt>
                <c:pt idx="2057">
                  <c:v>76.476585479999997</c:v>
                </c:pt>
                <c:pt idx="2058">
                  <c:v>76.484071929999999</c:v>
                </c:pt>
                <c:pt idx="2059">
                  <c:v>76.507913799999997</c:v>
                </c:pt>
                <c:pt idx="2060">
                  <c:v>76.511492779999998</c:v>
                </c:pt>
                <c:pt idx="2061">
                  <c:v>76.512067189999996</c:v>
                </c:pt>
                <c:pt idx="2062">
                  <c:v>76.516548139999998</c:v>
                </c:pt>
                <c:pt idx="2063">
                  <c:v>76.519137709999995</c:v>
                </c:pt>
                <c:pt idx="2064">
                  <c:v>76.522837440000004</c:v>
                </c:pt>
                <c:pt idx="2065">
                  <c:v>76.540837839999995</c:v>
                </c:pt>
                <c:pt idx="2066">
                  <c:v>76.542289640000007</c:v>
                </c:pt>
                <c:pt idx="2067">
                  <c:v>76.542533129999995</c:v>
                </c:pt>
                <c:pt idx="2068">
                  <c:v>76.543345059999993</c:v>
                </c:pt>
                <c:pt idx="2069">
                  <c:v>76.543500309999999</c:v>
                </c:pt>
                <c:pt idx="2070">
                  <c:v>76.545436580000001</c:v>
                </c:pt>
                <c:pt idx="2071">
                  <c:v>76.561881540000002</c:v>
                </c:pt>
                <c:pt idx="2072">
                  <c:v>76.566561789999994</c:v>
                </c:pt>
                <c:pt idx="2073">
                  <c:v>76.567975000000004</c:v>
                </c:pt>
                <c:pt idx="2074">
                  <c:v>76.574847550000001</c:v>
                </c:pt>
                <c:pt idx="2075">
                  <c:v>76.576337559999999</c:v>
                </c:pt>
                <c:pt idx="2076">
                  <c:v>76.579225930000007</c:v>
                </c:pt>
                <c:pt idx="2077">
                  <c:v>76.586499119999999</c:v>
                </c:pt>
                <c:pt idx="2078">
                  <c:v>76.597004839999997</c:v>
                </c:pt>
                <c:pt idx="2079">
                  <c:v>76.603897500000002</c:v>
                </c:pt>
                <c:pt idx="2080">
                  <c:v>76.608491999999998</c:v>
                </c:pt>
                <c:pt idx="2081">
                  <c:v>76.616364270000005</c:v>
                </c:pt>
                <c:pt idx="2082">
                  <c:v>76.620756069999999</c:v>
                </c:pt>
                <c:pt idx="2083">
                  <c:v>76.649283370000006</c:v>
                </c:pt>
                <c:pt idx="2084">
                  <c:v>76.650596579999998</c:v>
                </c:pt>
                <c:pt idx="2085">
                  <c:v>76.672065649999993</c:v>
                </c:pt>
                <c:pt idx="2086">
                  <c:v>76.690195860000003</c:v>
                </c:pt>
                <c:pt idx="2087">
                  <c:v>76.704026369999994</c:v>
                </c:pt>
                <c:pt idx="2088">
                  <c:v>76.704093959999994</c:v>
                </c:pt>
                <c:pt idx="2089">
                  <c:v>76.704895989999997</c:v>
                </c:pt>
                <c:pt idx="2090">
                  <c:v>76.710945960000004</c:v>
                </c:pt>
                <c:pt idx="2091">
                  <c:v>76.713752310000004</c:v>
                </c:pt>
                <c:pt idx="2092">
                  <c:v>76.714215640000006</c:v>
                </c:pt>
                <c:pt idx="2093">
                  <c:v>76.722074570000004</c:v>
                </c:pt>
                <c:pt idx="2094">
                  <c:v>76.746167679999999</c:v>
                </c:pt>
                <c:pt idx="2095">
                  <c:v>76.746452219999995</c:v>
                </c:pt>
                <c:pt idx="2096">
                  <c:v>76.755967260000006</c:v>
                </c:pt>
                <c:pt idx="2097">
                  <c:v>76.756105599999998</c:v>
                </c:pt>
                <c:pt idx="2098">
                  <c:v>76.776573650000003</c:v>
                </c:pt>
                <c:pt idx="2099">
                  <c:v>76.790398359999998</c:v>
                </c:pt>
                <c:pt idx="2100">
                  <c:v>76.792150190000001</c:v>
                </c:pt>
                <c:pt idx="2101">
                  <c:v>76.804873029999996</c:v>
                </c:pt>
                <c:pt idx="2102">
                  <c:v>76.806162889999996</c:v>
                </c:pt>
                <c:pt idx="2103">
                  <c:v>76.808283650000007</c:v>
                </c:pt>
                <c:pt idx="2104">
                  <c:v>76.808759219999999</c:v>
                </c:pt>
                <c:pt idx="2105">
                  <c:v>76.81368621</c:v>
                </c:pt>
                <c:pt idx="2106">
                  <c:v>76.816230410000003</c:v>
                </c:pt>
                <c:pt idx="2107">
                  <c:v>76.830370849999994</c:v>
                </c:pt>
                <c:pt idx="2108">
                  <c:v>76.831223820000005</c:v>
                </c:pt>
                <c:pt idx="2109">
                  <c:v>76.833542609999995</c:v>
                </c:pt>
                <c:pt idx="2110">
                  <c:v>76.837766759999994</c:v>
                </c:pt>
                <c:pt idx="2111">
                  <c:v>76.838485050000003</c:v>
                </c:pt>
                <c:pt idx="2112">
                  <c:v>76.839514230000006</c:v>
                </c:pt>
                <c:pt idx="2113">
                  <c:v>76.846971839999995</c:v>
                </c:pt>
                <c:pt idx="2114">
                  <c:v>76.869626490000002</c:v>
                </c:pt>
                <c:pt idx="2115">
                  <c:v>76.874786670000006</c:v>
                </c:pt>
                <c:pt idx="2116">
                  <c:v>76.881848210000001</c:v>
                </c:pt>
                <c:pt idx="2117">
                  <c:v>76.888650589999997</c:v>
                </c:pt>
                <c:pt idx="2118">
                  <c:v>76.921661810000003</c:v>
                </c:pt>
                <c:pt idx="2119">
                  <c:v>76.921961060000001</c:v>
                </c:pt>
                <c:pt idx="2120">
                  <c:v>76.934934179999999</c:v>
                </c:pt>
                <c:pt idx="2121">
                  <c:v>76.938756150000003</c:v>
                </c:pt>
                <c:pt idx="2122">
                  <c:v>76.942395189999999</c:v>
                </c:pt>
                <c:pt idx="2123">
                  <c:v>76.950081339999997</c:v>
                </c:pt>
                <c:pt idx="2124">
                  <c:v>76.953740159999995</c:v>
                </c:pt>
                <c:pt idx="2125">
                  <c:v>76.957316930000005</c:v>
                </c:pt>
                <c:pt idx="2126">
                  <c:v>76.970463409999994</c:v>
                </c:pt>
                <c:pt idx="2127">
                  <c:v>76.972103910000001</c:v>
                </c:pt>
                <c:pt idx="2128">
                  <c:v>76.976376049999999</c:v>
                </c:pt>
                <c:pt idx="2129">
                  <c:v>76.988881989999996</c:v>
                </c:pt>
                <c:pt idx="2130">
                  <c:v>76.989054820000007</c:v>
                </c:pt>
                <c:pt idx="2131">
                  <c:v>76.989333569999999</c:v>
                </c:pt>
                <c:pt idx="2132">
                  <c:v>76.990886360000005</c:v>
                </c:pt>
                <c:pt idx="2133">
                  <c:v>76.995346960000006</c:v>
                </c:pt>
                <c:pt idx="2134">
                  <c:v>76.996794800000004</c:v>
                </c:pt>
                <c:pt idx="2135">
                  <c:v>76.999124879999997</c:v>
                </c:pt>
                <c:pt idx="2136">
                  <c:v>77.00174097</c:v>
                </c:pt>
                <c:pt idx="2137">
                  <c:v>77.002080149999998</c:v>
                </c:pt>
                <c:pt idx="2138">
                  <c:v>77.005382589999996</c:v>
                </c:pt>
                <c:pt idx="2139">
                  <c:v>77.006392340000005</c:v>
                </c:pt>
                <c:pt idx="2140">
                  <c:v>77.006737270000002</c:v>
                </c:pt>
                <c:pt idx="2141">
                  <c:v>77.006866099999996</c:v>
                </c:pt>
                <c:pt idx="2142">
                  <c:v>77.014339269999994</c:v>
                </c:pt>
                <c:pt idx="2143">
                  <c:v>77.026812800000002</c:v>
                </c:pt>
                <c:pt idx="2144">
                  <c:v>77.035173229999998</c:v>
                </c:pt>
                <c:pt idx="2145">
                  <c:v>77.038209530000003</c:v>
                </c:pt>
                <c:pt idx="2146">
                  <c:v>77.03962697</c:v>
                </c:pt>
                <c:pt idx="2147">
                  <c:v>77.040345139999999</c:v>
                </c:pt>
                <c:pt idx="2148">
                  <c:v>77.064091120000001</c:v>
                </c:pt>
                <c:pt idx="2149">
                  <c:v>77.072895520000003</c:v>
                </c:pt>
                <c:pt idx="2150">
                  <c:v>77.092639939999998</c:v>
                </c:pt>
                <c:pt idx="2151">
                  <c:v>77.097274609999999</c:v>
                </c:pt>
                <c:pt idx="2152">
                  <c:v>77.107671120000006</c:v>
                </c:pt>
                <c:pt idx="2153">
                  <c:v>77.108693340000002</c:v>
                </c:pt>
                <c:pt idx="2154">
                  <c:v>77.124492050000001</c:v>
                </c:pt>
                <c:pt idx="2155">
                  <c:v>77.127211310000007</c:v>
                </c:pt>
                <c:pt idx="2156">
                  <c:v>77.12988086</c:v>
                </c:pt>
                <c:pt idx="2157">
                  <c:v>77.140554010000002</c:v>
                </c:pt>
                <c:pt idx="2158">
                  <c:v>77.141789119999999</c:v>
                </c:pt>
                <c:pt idx="2159">
                  <c:v>77.143613239999993</c:v>
                </c:pt>
                <c:pt idx="2160">
                  <c:v>77.150778790000004</c:v>
                </c:pt>
                <c:pt idx="2161">
                  <c:v>77.156351400000005</c:v>
                </c:pt>
                <c:pt idx="2162">
                  <c:v>77.159469900000005</c:v>
                </c:pt>
                <c:pt idx="2163">
                  <c:v>77.174340259999994</c:v>
                </c:pt>
                <c:pt idx="2164">
                  <c:v>77.182515660000007</c:v>
                </c:pt>
                <c:pt idx="2165">
                  <c:v>77.191405189999998</c:v>
                </c:pt>
                <c:pt idx="2166">
                  <c:v>77.214550290000005</c:v>
                </c:pt>
                <c:pt idx="2167">
                  <c:v>77.219013410000002</c:v>
                </c:pt>
                <c:pt idx="2168">
                  <c:v>77.220618430000002</c:v>
                </c:pt>
                <c:pt idx="2169">
                  <c:v>77.222169809999997</c:v>
                </c:pt>
                <c:pt idx="2170">
                  <c:v>77.22587729</c:v>
                </c:pt>
                <c:pt idx="2171">
                  <c:v>77.241204370000005</c:v>
                </c:pt>
                <c:pt idx="2172">
                  <c:v>77.246078249999997</c:v>
                </c:pt>
                <c:pt idx="2173">
                  <c:v>77.259141439999993</c:v>
                </c:pt>
                <c:pt idx="2174">
                  <c:v>77.2598311</c:v>
                </c:pt>
                <c:pt idx="2175">
                  <c:v>77.264001710000002</c:v>
                </c:pt>
                <c:pt idx="2176">
                  <c:v>77.27702429</c:v>
                </c:pt>
                <c:pt idx="2177">
                  <c:v>77.282026049999999</c:v>
                </c:pt>
                <c:pt idx="2178">
                  <c:v>77.292830390000006</c:v>
                </c:pt>
                <c:pt idx="2179">
                  <c:v>77.295774980000004</c:v>
                </c:pt>
                <c:pt idx="2180">
                  <c:v>77.295906770000002</c:v>
                </c:pt>
                <c:pt idx="2181">
                  <c:v>77.314229229999995</c:v>
                </c:pt>
                <c:pt idx="2182">
                  <c:v>77.331557970000006</c:v>
                </c:pt>
                <c:pt idx="2183">
                  <c:v>77.340076300000007</c:v>
                </c:pt>
                <c:pt idx="2184">
                  <c:v>77.347983299999996</c:v>
                </c:pt>
                <c:pt idx="2185">
                  <c:v>77.359547789999993</c:v>
                </c:pt>
                <c:pt idx="2186">
                  <c:v>77.364241629999995</c:v>
                </c:pt>
                <c:pt idx="2187">
                  <c:v>77.364415919999999</c:v>
                </c:pt>
                <c:pt idx="2188">
                  <c:v>77.367567710000003</c:v>
                </c:pt>
                <c:pt idx="2189">
                  <c:v>77.369371409999999</c:v>
                </c:pt>
                <c:pt idx="2190">
                  <c:v>77.375713489999995</c:v>
                </c:pt>
                <c:pt idx="2191">
                  <c:v>77.384922250000002</c:v>
                </c:pt>
                <c:pt idx="2192">
                  <c:v>77.391968520000006</c:v>
                </c:pt>
                <c:pt idx="2193">
                  <c:v>77.399162709999999</c:v>
                </c:pt>
                <c:pt idx="2194">
                  <c:v>77.400428669999997</c:v>
                </c:pt>
                <c:pt idx="2195">
                  <c:v>77.415067289999996</c:v>
                </c:pt>
                <c:pt idx="2196">
                  <c:v>77.429211390000006</c:v>
                </c:pt>
                <c:pt idx="2197">
                  <c:v>77.450760700000004</c:v>
                </c:pt>
                <c:pt idx="2198">
                  <c:v>77.474269550000002</c:v>
                </c:pt>
                <c:pt idx="2199">
                  <c:v>77.484793449999998</c:v>
                </c:pt>
                <c:pt idx="2200">
                  <c:v>77.487332289999998</c:v>
                </c:pt>
                <c:pt idx="2201">
                  <c:v>77.51280955</c:v>
                </c:pt>
                <c:pt idx="2202">
                  <c:v>77.545415349999999</c:v>
                </c:pt>
                <c:pt idx="2203">
                  <c:v>77.549064229999999</c:v>
                </c:pt>
                <c:pt idx="2204">
                  <c:v>77.549770690000003</c:v>
                </c:pt>
                <c:pt idx="2205">
                  <c:v>77.55708362</c:v>
                </c:pt>
                <c:pt idx="2206">
                  <c:v>77.559911130000003</c:v>
                </c:pt>
                <c:pt idx="2207">
                  <c:v>77.569106919999996</c:v>
                </c:pt>
                <c:pt idx="2208">
                  <c:v>77.570339880000006</c:v>
                </c:pt>
                <c:pt idx="2209">
                  <c:v>77.576818829999993</c:v>
                </c:pt>
                <c:pt idx="2210">
                  <c:v>77.578367850000006</c:v>
                </c:pt>
                <c:pt idx="2211">
                  <c:v>77.580446319999993</c:v>
                </c:pt>
                <c:pt idx="2212">
                  <c:v>77.58827848</c:v>
                </c:pt>
                <c:pt idx="2213">
                  <c:v>77.590354809999994</c:v>
                </c:pt>
                <c:pt idx="2214">
                  <c:v>77.599921940000002</c:v>
                </c:pt>
                <c:pt idx="2215">
                  <c:v>77.621033370000006</c:v>
                </c:pt>
                <c:pt idx="2216">
                  <c:v>77.62817502</c:v>
                </c:pt>
                <c:pt idx="2217">
                  <c:v>77.629959889999995</c:v>
                </c:pt>
                <c:pt idx="2218">
                  <c:v>77.645737659999995</c:v>
                </c:pt>
                <c:pt idx="2219">
                  <c:v>77.647977780000005</c:v>
                </c:pt>
                <c:pt idx="2220">
                  <c:v>77.652388369999997</c:v>
                </c:pt>
                <c:pt idx="2221">
                  <c:v>77.652875429999995</c:v>
                </c:pt>
                <c:pt idx="2222">
                  <c:v>77.653167120000006</c:v>
                </c:pt>
                <c:pt idx="2223">
                  <c:v>77.654036270000006</c:v>
                </c:pt>
                <c:pt idx="2224">
                  <c:v>77.656261459999996</c:v>
                </c:pt>
                <c:pt idx="2225">
                  <c:v>77.665439840000005</c:v>
                </c:pt>
                <c:pt idx="2226">
                  <c:v>77.671181340000004</c:v>
                </c:pt>
                <c:pt idx="2227">
                  <c:v>77.685092220000001</c:v>
                </c:pt>
                <c:pt idx="2228">
                  <c:v>77.715130549999998</c:v>
                </c:pt>
                <c:pt idx="2229">
                  <c:v>77.720487770000005</c:v>
                </c:pt>
                <c:pt idx="2230">
                  <c:v>77.728135289999997</c:v>
                </c:pt>
                <c:pt idx="2231">
                  <c:v>77.728265690000001</c:v>
                </c:pt>
                <c:pt idx="2232">
                  <c:v>77.730241809999995</c:v>
                </c:pt>
                <c:pt idx="2233">
                  <c:v>77.740440140000004</c:v>
                </c:pt>
                <c:pt idx="2234">
                  <c:v>77.766457959999997</c:v>
                </c:pt>
                <c:pt idx="2235">
                  <c:v>77.767838780000005</c:v>
                </c:pt>
                <c:pt idx="2236">
                  <c:v>77.767911220000002</c:v>
                </c:pt>
                <c:pt idx="2237">
                  <c:v>77.772558459999999</c:v>
                </c:pt>
                <c:pt idx="2238">
                  <c:v>77.781002549999997</c:v>
                </c:pt>
                <c:pt idx="2239">
                  <c:v>77.783289600000003</c:v>
                </c:pt>
                <c:pt idx="2240">
                  <c:v>77.783566280000002</c:v>
                </c:pt>
                <c:pt idx="2241">
                  <c:v>77.787891349999995</c:v>
                </c:pt>
                <c:pt idx="2242">
                  <c:v>77.796719999999993</c:v>
                </c:pt>
                <c:pt idx="2243">
                  <c:v>77.802464090000001</c:v>
                </c:pt>
                <c:pt idx="2244">
                  <c:v>77.802889930000006</c:v>
                </c:pt>
                <c:pt idx="2245">
                  <c:v>77.805595819999994</c:v>
                </c:pt>
                <c:pt idx="2246">
                  <c:v>77.811193619999997</c:v>
                </c:pt>
                <c:pt idx="2247">
                  <c:v>77.819069639999995</c:v>
                </c:pt>
                <c:pt idx="2248">
                  <c:v>77.82007333</c:v>
                </c:pt>
                <c:pt idx="2249">
                  <c:v>77.821360339999998</c:v>
                </c:pt>
                <c:pt idx="2250">
                  <c:v>77.842695309999996</c:v>
                </c:pt>
                <c:pt idx="2251">
                  <c:v>77.852452999999997</c:v>
                </c:pt>
                <c:pt idx="2252">
                  <c:v>77.871256299999999</c:v>
                </c:pt>
                <c:pt idx="2253">
                  <c:v>77.872450420000007</c:v>
                </c:pt>
                <c:pt idx="2254">
                  <c:v>77.924451480000002</c:v>
                </c:pt>
                <c:pt idx="2255">
                  <c:v>77.927183790000001</c:v>
                </c:pt>
                <c:pt idx="2256">
                  <c:v>77.935852560000001</c:v>
                </c:pt>
                <c:pt idx="2257">
                  <c:v>77.943490429999997</c:v>
                </c:pt>
                <c:pt idx="2258">
                  <c:v>77.943740879999993</c:v>
                </c:pt>
                <c:pt idx="2259">
                  <c:v>77.953292349999998</c:v>
                </c:pt>
                <c:pt idx="2260">
                  <c:v>77.955985720000001</c:v>
                </c:pt>
                <c:pt idx="2261">
                  <c:v>77.956849660000003</c:v>
                </c:pt>
                <c:pt idx="2262">
                  <c:v>77.96005667</c:v>
                </c:pt>
                <c:pt idx="2263">
                  <c:v>77.975982149999993</c:v>
                </c:pt>
                <c:pt idx="2264">
                  <c:v>77.984533529999993</c:v>
                </c:pt>
                <c:pt idx="2265">
                  <c:v>77.997126140000006</c:v>
                </c:pt>
                <c:pt idx="2266">
                  <c:v>78.005840939999999</c:v>
                </c:pt>
                <c:pt idx="2267">
                  <c:v>78.061254390000002</c:v>
                </c:pt>
                <c:pt idx="2268">
                  <c:v>78.06365065</c:v>
                </c:pt>
                <c:pt idx="2269">
                  <c:v>78.063996250000002</c:v>
                </c:pt>
                <c:pt idx="2270">
                  <c:v>78.070929219999996</c:v>
                </c:pt>
                <c:pt idx="2271">
                  <c:v>78.080716710000004</c:v>
                </c:pt>
                <c:pt idx="2272">
                  <c:v>78.083161610000005</c:v>
                </c:pt>
                <c:pt idx="2273">
                  <c:v>78.091873149999998</c:v>
                </c:pt>
                <c:pt idx="2274">
                  <c:v>78.100804999999994</c:v>
                </c:pt>
                <c:pt idx="2275">
                  <c:v>78.110710560000001</c:v>
                </c:pt>
                <c:pt idx="2276">
                  <c:v>78.116128990000007</c:v>
                </c:pt>
                <c:pt idx="2277">
                  <c:v>78.116609909999994</c:v>
                </c:pt>
                <c:pt idx="2278">
                  <c:v>78.122153010000005</c:v>
                </c:pt>
                <c:pt idx="2279">
                  <c:v>78.122597670000005</c:v>
                </c:pt>
                <c:pt idx="2280">
                  <c:v>78.123926760000003</c:v>
                </c:pt>
                <c:pt idx="2281">
                  <c:v>78.135200240000003</c:v>
                </c:pt>
                <c:pt idx="2282">
                  <c:v>78.139525520000007</c:v>
                </c:pt>
                <c:pt idx="2283">
                  <c:v>78.142242260000003</c:v>
                </c:pt>
                <c:pt idx="2284">
                  <c:v>78.161448719999996</c:v>
                </c:pt>
                <c:pt idx="2285">
                  <c:v>78.166706570000002</c:v>
                </c:pt>
                <c:pt idx="2286">
                  <c:v>78.179568840000002</c:v>
                </c:pt>
                <c:pt idx="2287">
                  <c:v>78.202914980000003</c:v>
                </c:pt>
                <c:pt idx="2288">
                  <c:v>78.221832070000005</c:v>
                </c:pt>
                <c:pt idx="2289">
                  <c:v>78.224314419999999</c:v>
                </c:pt>
                <c:pt idx="2290">
                  <c:v>78.231134049999994</c:v>
                </c:pt>
                <c:pt idx="2291">
                  <c:v>78.231425959999996</c:v>
                </c:pt>
                <c:pt idx="2292">
                  <c:v>78.233160429999998</c:v>
                </c:pt>
                <c:pt idx="2293">
                  <c:v>78.233237079999995</c:v>
                </c:pt>
                <c:pt idx="2294">
                  <c:v>78.235796669999999</c:v>
                </c:pt>
                <c:pt idx="2295">
                  <c:v>78.238591659999997</c:v>
                </c:pt>
                <c:pt idx="2296">
                  <c:v>78.241063760000003</c:v>
                </c:pt>
                <c:pt idx="2297">
                  <c:v>78.269829439999995</c:v>
                </c:pt>
                <c:pt idx="2298">
                  <c:v>78.279566680000002</c:v>
                </c:pt>
                <c:pt idx="2299">
                  <c:v>78.305294459999999</c:v>
                </c:pt>
                <c:pt idx="2300">
                  <c:v>78.318684430000005</c:v>
                </c:pt>
                <c:pt idx="2301">
                  <c:v>78.319787430000005</c:v>
                </c:pt>
                <c:pt idx="2302">
                  <c:v>78.330363349999999</c:v>
                </c:pt>
                <c:pt idx="2303">
                  <c:v>78.334030650000003</c:v>
                </c:pt>
                <c:pt idx="2304">
                  <c:v>78.336975789999997</c:v>
                </c:pt>
                <c:pt idx="2305">
                  <c:v>78.341706650000006</c:v>
                </c:pt>
                <c:pt idx="2306">
                  <c:v>78.343053479999995</c:v>
                </c:pt>
                <c:pt idx="2307">
                  <c:v>78.348021889999998</c:v>
                </c:pt>
                <c:pt idx="2308">
                  <c:v>78.349795920000005</c:v>
                </c:pt>
                <c:pt idx="2309">
                  <c:v>78.360691099999997</c:v>
                </c:pt>
                <c:pt idx="2310">
                  <c:v>78.370788149999996</c:v>
                </c:pt>
                <c:pt idx="2311">
                  <c:v>78.377064090000005</c:v>
                </c:pt>
                <c:pt idx="2312">
                  <c:v>78.386812149999997</c:v>
                </c:pt>
                <c:pt idx="2313">
                  <c:v>78.404617709999997</c:v>
                </c:pt>
                <c:pt idx="2314">
                  <c:v>78.40754561</c:v>
                </c:pt>
                <c:pt idx="2315">
                  <c:v>78.408319500000005</c:v>
                </c:pt>
                <c:pt idx="2316">
                  <c:v>78.409466609999996</c:v>
                </c:pt>
                <c:pt idx="2317">
                  <c:v>78.419144540000005</c:v>
                </c:pt>
                <c:pt idx="2318">
                  <c:v>78.419933749999998</c:v>
                </c:pt>
                <c:pt idx="2319">
                  <c:v>78.42543311</c:v>
                </c:pt>
                <c:pt idx="2320">
                  <c:v>78.436688279999998</c:v>
                </c:pt>
                <c:pt idx="2321">
                  <c:v>78.482682769999997</c:v>
                </c:pt>
                <c:pt idx="2322">
                  <c:v>78.494157920000006</c:v>
                </c:pt>
                <c:pt idx="2323">
                  <c:v>78.512636349999994</c:v>
                </c:pt>
                <c:pt idx="2324">
                  <c:v>78.533274050000003</c:v>
                </c:pt>
                <c:pt idx="2325">
                  <c:v>78.544311759999999</c:v>
                </c:pt>
                <c:pt idx="2326">
                  <c:v>78.56479779</c:v>
                </c:pt>
                <c:pt idx="2327">
                  <c:v>78.574569690000004</c:v>
                </c:pt>
                <c:pt idx="2328">
                  <c:v>78.580001780000003</c:v>
                </c:pt>
                <c:pt idx="2329">
                  <c:v>78.58702332</c:v>
                </c:pt>
                <c:pt idx="2330">
                  <c:v>78.588469869999997</c:v>
                </c:pt>
                <c:pt idx="2331">
                  <c:v>78.593582819999995</c:v>
                </c:pt>
                <c:pt idx="2332">
                  <c:v>78.644124169999998</c:v>
                </c:pt>
                <c:pt idx="2333">
                  <c:v>78.657115039999994</c:v>
                </c:pt>
                <c:pt idx="2334">
                  <c:v>78.669276830000001</c:v>
                </c:pt>
                <c:pt idx="2335">
                  <c:v>78.691898300000005</c:v>
                </c:pt>
                <c:pt idx="2336">
                  <c:v>78.695914680000001</c:v>
                </c:pt>
                <c:pt idx="2337">
                  <c:v>78.713438359999998</c:v>
                </c:pt>
                <c:pt idx="2338">
                  <c:v>78.719203359999995</c:v>
                </c:pt>
                <c:pt idx="2339">
                  <c:v>78.733421800000002</c:v>
                </c:pt>
                <c:pt idx="2340">
                  <c:v>78.737563660000006</c:v>
                </c:pt>
                <c:pt idx="2341">
                  <c:v>78.746485379999996</c:v>
                </c:pt>
                <c:pt idx="2342">
                  <c:v>78.750546</c:v>
                </c:pt>
                <c:pt idx="2343">
                  <c:v>78.755018340000007</c:v>
                </c:pt>
                <c:pt idx="2344">
                  <c:v>78.783152329999993</c:v>
                </c:pt>
                <c:pt idx="2345">
                  <c:v>78.806240209999999</c:v>
                </c:pt>
                <c:pt idx="2346">
                  <c:v>78.810254659999998</c:v>
                </c:pt>
                <c:pt idx="2347">
                  <c:v>78.821448470000007</c:v>
                </c:pt>
                <c:pt idx="2348">
                  <c:v>78.835920490000007</c:v>
                </c:pt>
                <c:pt idx="2349">
                  <c:v>78.845979560000004</c:v>
                </c:pt>
                <c:pt idx="2350">
                  <c:v>78.846935950000002</c:v>
                </c:pt>
                <c:pt idx="2351">
                  <c:v>78.849578859999994</c:v>
                </c:pt>
                <c:pt idx="2352">
                  <c:v>78.853419079999995</c:v>
                </c:pt>
                <c:pt idx="2353">
                  <c:v>78.860204319999994</c:v>
                </c:pt>
                <c:pt idx="2354">
                  <c:v>78.880078089999998</c:v>
                </c:pt>
                <c:pt idx="2355">
                  <c:v>78.895877740000003</c:v>
                </c:pt>
                <c:pt idx="2356">
                  <c:v>78.904455060000004</c:v>
                </c:pt>
                <c:pt idx="2357">
                  <c:v>78.916200009999997</c:v>
                </c:pt>
                <c:pt idx="2358">
                  <c:v>78.921925470000005</c:v>
                </c:pt>
                <c:pt idx="2359">
                  <c:v>78.942771300000004</c:v>
                </c:pt>
                <c:pt idx="2360">
                  <c:v>78.947826079999999</c:v>
                </c:pt>
                <c:pt idx="2361">
                  <c:v>78.955716879999997</c:v>
                </c:pt>
                <c:pt idx="2362">
                  <c:v>78.956500919999996</c:v>
                </c:pt>
                <c:pt idx="2363">
                  <c:v>78.959888500000005</c:v>
                </c:pt>
                <c:pt idx="2364">
                  <c:v>78.960459180000001</c:v>
                </c:pt>
                <c:pt idx="2365">
                  <c:v>78.969100040000001</c:v>
                </c:pt>
                <c:pt idx="2366">
                  <c:v>78.971345549999995</c:v>
                </c:pt>
                <c:pt idx="2367">
                  <c:v>78.980856520000003</c:v>
                </c:pt>
                <c:pt idx="2368">
                  <c:v>78.981188349999996</c:v>
                </c:pt>
                <c:pt idx="2369">
                  <c:v>78.996686479999994</c:v>
                </c:pt>
                <c:pt idx="2370">
                  <c:v>79.003883040000005</c:v>
                </c:pt>
                <c:pt idx="2371">
                  <c:v>79.022104639999995</c:v>
                </c:pt>
                <c:pt idx="2372">
                  <c:v>79.029329660000002</c:v>
                </c:pt>
                <c:pt idx="2373">
                  <c:v>79.043487569999996</c:v>
                </c:pt>
                <c:pt idx="2374">
                  <c:v>79.047218749999999</c:v>
                </c:pt>
                <c:pt idx="2375">
                  <c:v>79.047263240000007</c:v>
                </c:pt>
                <c:pt idx="2376">
                  <c:v>79.048917309999993</c:v>
                </c:pt>
                <c:pt idx="2377">
                  <c:v>79.052602870000001</c:v>
                </c:pt>
                <c:pt idx="2378">
                  <c:v>79.07131219</c:v>
                </c:pt>
                <c:pt idx="2379">
                  <c:v>79.111597799999998</c:v>
                </c:pt>
                <c:pt idx="2380">
                  <c:v>79.126277790000003</c:v>
                </c:pt>
                <c:pt idx="2381">
                  <c:v>79.134630619999996</c:v>
                </c:pt>
                <c:pt idx="2382">
                  <c:v>79.151841689999998</c:v>
                </c:pt>
                <c:pt idx="2383">
                  <c:v>79.183825760000005</c:v>
                </c:pt>
                <c:pt idx="2384">
                  <c:v>79.204442330000006</c:v>
                </c:pt>
                <c:pt idx="2385">
                  <c:v>79.219696310000003</c:v>
                </c:pt>
                <c:pt idx="2386">
                  <c:v>79.223456130000002</c:v>
                </c:pt>
                <c:pt idx="2387">
                  <c:v>79.230821649999996</c:v>
                </c:pt>
                <c:pt idx="2388">
                  <c:v>79.232416889999996</c:v>
                </c:pt>
                <c:pt idx="2389">
                  <c:v>79.243316969999995</c:v>
                </c:pt>
                <c:pt idx="2390">
                  <c:v>79.245906590000004</c:v>
                </c:pt>
                <c:pt idx="2391">
                  <c:v>79.261799379999999</c:v>
                </c:pt>
                <c:pt idx="2392">
                  <c:v>79.270378100000002</c:v>
                </c:pt>
                <c:pt idx="2393">
                  <c:v>79.271094820000002</c:v>
                </c:pt>
                <c:pt idx="2394">
                  <c:v>79.280980909999997</c:v>
                </c:pt>
                <c:pt idx="2395">
                  <c:v>79.28245149</c:v>
                </c:pt>
                <c:pt idx="2396">
                  <c:v>79.289251219999997</c:v>
                </c:pt>
                <c:pt idx="2397">
                  <c:v>79.355015839999993</c:v>
                </c:pt>
                <c:pt idx="2398">
                  <c:v>79.363241099999996</c:v>
                </c:pt>
                <c:pt idx="2399">
                  <c:v>79.372858530000002</c:v>
                </c:pt>
                <c:pt idx="2400">
                  <c:v>79.388374229999997</c:v>
                </c:pt>
                <c:pt idx="2401">
                  <c:v>79.39067636</c:v>
                </c:pt>
                <c:pt idx="2402">
                  <c:v>79.400557599999999</c:v>
                </c:pt>
                <c:pt idx="2403">
                  <c:v>79.401528020000001</c:v>
                </c:pt>
                <c:pt idx="2404">
                  <c:v>79.412948959999994</c:v>
                </c:pt>
                <c:pt idx="2405">
                  <c:v>79.414736020000007</c:v>
                </c:pt>
                <c:pt idx="2406">
                  <c:v>79.415490980000001</c:v>
                </c:pt>
                <c:pt idx="2407">
                  <c:v>79.417172930000007</c:v>
                </c:pt>
                <c:pt idx="2408">
                  <c:v>79.420962549999999</c:v>
                </c:pt>
                <c:pt idx="2409">
                  <c:v>79.474861099999998</c:v>
                </c:pt>
                <c:pt idx="2410">
                  <c:v>79.477379420000005</c:v>
                </c:pt>
                <c:pt idx="2411">
                  <c:v>79.479682760000003</c:v>
                </c:pt>
                <c:pt idx="2412">
                  <c:v>79.507929779999998</c:v>
                </c:pt>
                <c:pt idx="2413">
                  <c:v>79.520990810000001</c:v>
                </c:pt>
                <c:pt idx="2414">
                  <c:v>79.526162529999993</c:v>
                </c:pt>
                <c:pt idx="2415">
                  <c:v>79.529387279999995</c:v>
                </c:pt>
                <c:pt idx="2416">
                  <c:v>79.542389929999999</c:v>
                </c:pt>
                <c:pt idx="2417">
                  <c:v>79.554722960000007</c:v>
                </c:pt>
                <c:pt idx="2418">
                  <c:v>79.561326309999998</c:v>
                </c:pt>
                <c:pt idx="2419">
                  <c:v>79.576895910000005</c:v>
                </c:pt>
                <c:pt idx="2420">
                  <c:v>79.589899029999998</c:v>
                </c:pt>
                <c:pt idx="2421">
                  <c:v>79.59056511</c:v>
                </c:pt>
                <c:pt idx="2422">
                  <c:v>79.607202369999996</c:v>
                </c:pt>
                <c:pt idx="2423">
                  <c:v>79.612046809999995</c:v>
                </c:pt>
                <c:pt idx="2424">
                  <c:v>79.664966120000003</c:v>
                </c:pt>
                <c:pt idx="2425">
                  <c:v>79.665185100000002</c:v>
                </c:pt>
                <c:pt idx="2426">
                  <c:v>79.694994789999996</c:v>
                </c:pt>
                <c:pt idx="2427">
                  <c:v>79.703883880000006</c:v>
                </c:pt>
                <c:pt idx="2428">
                  <c:v>79.707263530000006</c:v>
                </c:pt>
                <c:pt idx="2429">
                  <c:v>79.723053710000002</c:v>
                </c:pt>
                <c:pt idx="2430">
                  <c:v>79.738188289999997</c:v>
                </c:pt>
                <c:pt idx="2431">
                  <c:v>79.741198839999996</c:v>
                </c:pt>
                <c:pt idx="2432">
                  <c:v>79.744414820000003</c:v>
                </c:pt>
                <c:pt idx="2433">
                  <c:v>79.754816349999999</c:v>
                </c:pt>
                <c:pt idx="2434">
                  <c:v>79.762504019999994</c:v>
                </c:pt>
                <c:pt idx="2435">
                  <c:v>79.770607310000003</c:v>
                </c:pt>
                <c:pt idx="2436">
                  <c:v>79.784476949999998</c:v>
                </c:pt>
                <c:pt idx="2437">
                  <c:v>79.823763639999996</c:v>
                </c:pt>
                <c:pt idx="2438">
                  <c:v>79.82606045</c:v>
                </c:pt>
                <c:pt idx="2439">
                  <c:v>79.830966270000005</c:v>
                </c:pt>
                <c:pt idx="2440">
                  <c:v>79.833518949999998</c:v>
                </c:pt>
                <c:pt idx="2441">
                  <c:v>79.83588967</c:v>
                </c:pt>
                <c:pt idx="2442">
                  <c:v>79.837610519999998</c:v>
                </c:pt>
                <c:pt idx="2443">
                  <c:v>79.846992979999996</c:v>
                </c:pt>
                <c:pt idx="2444">
                  <c:v>79.885909269999999</c:v>
                </c:pt>
                <c:pt idx="2445">
                  <c:v>79.924752999999995</c:v>
                </c:pt>
                <c:pt idx="2446">
                  <c:v>79.934662900000006</c:v>
                </c:pt>
                <c:pt idx="2447">
                  <c:v>79.964793950000001</c:v>
                </c:pt>
                <c:pt idx="2448">
                  <c:v>79.965469720000002</c:v>
                </c:pt>
                <c:pt idx="2449">
                  <c:v>79.990482420000006</c:v>
                </c:pt>
                <c:pt idx="2450">
                  <c:v>79.999077150000005</c:v>
                </c:pt>
                <c:pt idx="2451">
                  <c:v>80.011686760000003</c:v>
                </c:pt>
                <c:pt idx="2452">
                  <c:v>80.033044239999995</c:v>
                </c:pt>
                <c:pt idx="2453">
                  <c:v>80.034989319999994</c:v>
                </c:pt>
                <c:pt idx="2454">
                  <c:v>80.046101039999996</c:v>
                </c:pt>
                <c:pt idx="2455">
                  <c:v>80.049018419999996</c:v>
                </c:pt>
                <c:pt idx="2456">
                  <c:v>80.08072627</c:v>
                </c:pt>
                <c:pt idx="2457">
                  <c:v>80.086384519999996</c:v>
                </c:pt>
                <c:pt idx="2458">
                  <c:v>80.109404519999998</c:v>
                </c:pt>
                <c:pt idx="2459">
                  <c:v>80.110564760000003</c:v>
                </c:pt>
                <c:pt idx="2460">
                  <c:v>80.11361737</c:v>
                </c:pt>
                <c:pt idx="2461">
                  <c:v>80.128435080000003</c:v>
                </c:pt>
                <c:pt idx="2462">
                  <c:v>80.166827229999996</c:v>
                </c:pt>
                <c:pt idx="2463">
                  <c:v>80.167221670000004</c:v>
                </c:pt>
                <c:pt idx="2464">
                  <c:v>80.169901999999993</c:v>
                </c:pt>
                <c:pt idx="2465">
                  <c:v>80.192942599999995</c:v>
                </c:pt>
                <c:pt idx="2466">
                  <c:v>80.194975830000004</c:v>
                </c:pt>
                <c:pt idx="2467">
                  <c:v>80.206977089999995</c:v>
                </c:pt>
                <c:pt idx="2468">
                  <c:v>80.245218919999999</c:v>
                </c:pt>
                <c:pt idx="2469">
                  <c:v>80.250687459999995</c:v>
                </c:pt>
                <c:pt idx="2470">
                  <c:v>80.260747899999998</c:v>
                </c:pt>
                <c:pt idx="2471">
                  <c:v>80.29937606</c:v>
                </c:pt>
                <c:pt idx="2472">
                  <c:v>80.304214700000003</c:v>
                </c:pt>
                <c:pt idx="2473">
                  <c:v>80.32827211</c:v>
                </c:pt>
                <c:pt idx="2474">
                  <c:v>80.33596781</c:v>
                </c:pt>
                <c:pt idx="2475">
                  <c:v>80.336169699999999</c:v>
                </c:pt>
                <c:pt idx="2476">
                  <c:v>80.339305289999999</c:v>
                </c:pt>
                <c:pt idx="2477">
                  <c:v>80.339387489999993</c:v>
                </c:pt>
                <c:pt idx="2478">
                  <c:v>80.340912369999998</c:v>
                </c:pt>
                <c:pt idx="2479">
                  <c:v>80.360017510000006</c:v>
                </c:pt>
                <c:pt idx="2480">
                  <c:v>80.363883200000004</c:v>
                </c:pt>
                <c:pt idx="2481">
                  <c:v>80.364939210000003</c:v>
                </c:pt>
                <c:pt idx="2482">
                  <c:v>80.376555429999996</c:v>
                </c:pt>
                <c:pt idx="2483">
                  <c:v>80.391512379999995</c:v>
                </c:pt>
                <c:pt idx="2484">
                  <c:v>80.400782070000005</c:v>
                </c:pt>
                <c:pt idx="2485">
                  <c:v>80.401574539999999</c:v>
                </c:pt>
                <c:pt idx="2486">
                  <c:v>80.434501569999995</c:v>
                </c:pt>
                <c:pt idx="2487">
                  <c:v>80.440940900000001</c:v>
                </c:pt>
                <c:pt idx="2488">
                  <c:v>80.441081229999995</c:v>
                </c:pt>
                <c:pt idx="2489">
                  <c:v>80.443123450000002</c:v>
                </c:pt>
                <c:pt idx="2490">
                  <c:v>80.463340509999995</c:v>
                </c:pt>
                <c:pt idx="2491">
                  <c:v>80.464261649999997</c:v>
                </c:pt>
                <c:pt idx="2492">
                  <c:v>80.467964879999997</c:v>
                </c:pt>
                <c:pt idx="2493">
                  <c:v>80.471809859999993</c:v>
                </c:pt>
                <c:pt idx="2494">
                  <c:v>80.478431720000003</c:v>
                </c:pt>
                <c:pt idx="2495">
                  <c:v>80.497056659999998</c:v>
                </c:pt>
                <c:pt idx="2496">
                  <c:v>80.500751249999993</c:v>
                </c:pt>
                <c:pt idx="2497">
                  <c:v>80.503296899999995</c:v>
                </c:pt>
                <c:pt idx="2498">
                  <c:v>80.505825389999998</c:v>
                </c:pt>
                <c:pt idx="2499">
                  <c:v>80.510175349999997</c:v>
                </c:pt>
                <c:pt idx="2500">
                  <c:v>80.522626829999993</c:v>
                </c:pt>
                <c:pt idx="2501">
                  <c:v>80.531990870000001</c:v>
                </c:pt>
                <c:pt idx="2502">
                  <c:v>80.546188479999998</c:v>
                </c:pt>
                <c:pt idx="2503">
                  <c:v>80.546856640000001</c:v>
                </c:pt>
                <c:pt idx="2504">
                  <c:v>80.573135739999998</c:v>
                </c:pt>
                <c:pt idx="2505">
                  <c:v>80.57416198</c:v>
                </c:pt>
                <c:pt idx="2506">
                  <c:v>80.612860350000005</c:v>
                </c:pt>
                <c:pt idx="2507">
                  <c:v>80.620990109999994</c:v>
                </c:pt>
                <c:pt idx="2508">
                  <c:v>80.63012363</c:v>
                </c:pt>
                <c:pt idx="2509">
                  <c:v>80.630174650000001</c:v>
                </c:pt>
                <c:pt idx="2510">
                  <c:v>80.633242820000007</c:v>
                </c:pt>
                <c:pt idx="2511">
                  <c:v>80.660018750000006</c:v>
                </c:pt>
                <c:pt idx="2512">
                  <c:v>80.667629820000002</c:v>
                </c:pt>
                <c:pt idx="2513">
                  <c:v>80.678046699999996</c:v>
                </c:pt>
                <c:pt idx="2514">
                  <c:v>80.690383620000006</c:v>
                </c:pt>
                <c:pt idx="2515">
                  <c:v>80.737989499999998</c:v>
                </c:pt>
                <c:pt idx="2516">
                  <c:v>80.742168480000004</c:v>
                </c:pt>
                <c:pt idx="2517">
                  <c:v>80.7482641</c:v>
                </c:pt>
                <c:pt idx="2518">
                  <c:v>80.752305829999997</c:v>
                </c:pt>
                <c:pt idx="2519">
                  <c:v>80.766267279999994</c:v>
                </c:pt>
                <c:pt idx="2520">
                  <c:v>80.770594310000007</c:v>
                </c:pt>
                <c:pt idx="2521">
                  <c:v>80.788350969999996</c:v>
                </c:pt>
                <c:pt idx="2522">
                  <c:v>80.804646219999995</c:v>
                </c:pt>
                <c:pt idx="2523">
                  <c:v>80.817174919999999</c:v>
                </c:pt>
                <c:pt idx="2524">
                  <c:v>80.818642130000001</c:v>
                </c:pt>
                <c:pt idx="2525">
                  <c:v>80.821752250000003</c:v>
                </c:pt>
                <c:pt idx="2526">
                  <c:v>80.828450309999994</c:v>
                </c:pt>
                <c:pt idx="2527">
                  <c:v>80.831665720000004</c:v>
                </c:pt>
                <c:pt idx="2528">
                  <c:v>80.840958450000002</c:v>
                </c:pt>
                <c:pt idx="2529">
                  <c:v>80.84710991</c:v>
                </c:pt>
                <c:pt idx="2530">
                  <c:v>80.850127110000003</c:v>
                </c:pt>
                <c:pt idx="2531">
                  <c:v>80.865943479999999</c:v>
                </c:pt>
                <c:pt idx="2532">
                  <c:v>80.866904219999995</c:v>
                </c:pt>
                <c:pt idx="2533">
                  <c:v>80.880348179999999</c:v>
                </c:pt>
                <c:pt idx="2534">
                  <c:v>80.883126149999995</c:v>
                </c:pt>
                <c:pt idx="2535">
                  <c:v>80.889796469999993</c:v>
                </c:pt>
                <c:pt idx="2536">
                  <c:v>80.909176930000001</c:v>
                </c:pt>
                <c:pt idx="2537">
                  <c:v>80.915079039999995</c:v>
                </c:pt>
                <c:pt idx="2538">
                  <c:v>80.923776119999999</c:v>
                </c:pt>
                <c:pt idx="2539">
                  <c:v>80.929110690000002</c:v>
                </c:pt>
                <c:pt idx="2540">
                  <c:v>80.94064693</c:v>
                </c:pt>
                <c:pt idx="2541">
                  <c:v>80.944228640000006</c:v>
                </c:pt>
                <c:pt idx="2542">
                  <c:v>80.966479849999999</c:v>
                </c:pt>
                <c:pt idx="2543">
                  <c:v>80.967223930000003</c:v>
                </c:pt>
                <c:pt idx="2544">
                  <c:v>80.96748522</c:v>
                </c:pt>
                <c:pt idx="2545">
                  <c:v>80.969739590000003</c:v>
                </c:pt>
                <c:pt idx="2546">
                  <c:v>80.972453459999997</c:v>
                </c:pt>
                <c:pt idx="2547">
                  <c:v>80.973835899999997</c:v>
                </c:pt>
                <c:pt idx="2548">
                  <c:v>80.980268899999999</c:v>
                </c:pt>
                <c:pt idx="2549">
                  <c:v>80.981814540000002</c:v>
                </c:pt>
                <c:pt idx="2550">
                  <c:v>80.99004961</c:v>
                </c:pt>
                <c:pt idx="2551">
                  <c:v>81.007046270000004</c:v>
                </c:pt>
                <c:pt idx="2552">
                  <c:v>81.012488050000002</c:v>
                </c:pt>
                <c:pt idx="2553">
                  <c:v>81.019941770000003</c:v>
                </c:pt>
                <c:pt idx="2554">
                  <c:v>81.023007010000001</c:v>
                </c:pt>
                <c:pt idx="2555">
                  <c:v>81.040104819999996</c:v>
                </c:pt>
                <c:pt idx="2556">
                  <c:v>81.044275290000002</c:v>
                </c:pt>
                <c:pt idx="2557">
                  <c:v>81.049040880000007</c:v>
                </c:pt>
                <c:pt idx="2558">
                  <c:v>81.049496309999995</c:v>
                </c:pt>
                <c:pt idx="2559">
                  <c:v>81.053349789999999</c:v>
                </c:pt>
                <c:pt idx="2560">
                  <c:v>81.054546920000007</c:v>
                </c:pt>
                <c:pt idx="2561">
                  <c:v>81.05626719</c:v>
                </c:pt>
                <c:pt idx="2562">
                  <c:v>81.071425480000002</c:v>
                </c:pt>
                <c:pt idx="2563">
                  <c:v>81.074724079999996</c:v>
                </c:pt>
                <c:pt idx="2564">
                  <c:v>81.078254999999999</c:v>
                </c:pt>
                <c:pt idx="2565">
                  <c:v>81.081070260000004</c:v>
                </c:pt>
                <c:pt idx="2566">
                  <c:v>81.099872099999999</c:v>
                </c:pt>
                <c:pt idx="2567">
                  <c:v>81.111193189999995</c:v>
                </c:pt>
                <c:pt idx="2568">
                  <c:v>81.125356859999997</c:v>
                </c:pt>
                <c:pt idx="2569">
                  <c:v>81.137148929999995</c:v>
                </c:pt>
                <c:pt idx="2570">
                  <c:v>81.147186570000002</c:v>
                </c:pt>
                <c:pt idx="2571">
                  <c:v>81.157658359999999</c:v>
                </c:pt>
                <c:pt idx="2572">
                  <c:v>81.159430889999996</c:v>
                </c:pt>
                <c:pt idx="2573">
                  <c:v>81.160227000000006</c:v>
                </c:pt>
                <c:pt idx="2574">
                  <c:v>81.161658000000003</c:v>
                </c:pt>
                <c:pt idx="2575">
                  <c:v>81.168429459999999</c:v>
                </c:pt>
                <c:pt idx="2576">
                  <c:v>81.171653930000005</c:v>
                </c:pt>
                <c:pt idx="2577">
                  <c:v>81.177714899999998</c:v>
                </c:pt>
                <c:pt idx="2578">
                  <c:v>81.203266970000001</c:v>
                </c:pt>
                <c:pt idx="2579">
                  <c:v>81.209278519999998</c:v>
                </c:pt>
                <c:pt idx="2580">
                  <c:v>81.215653860000003</c:v>
                </c:pt>
                <c:pt idx="2581">
                  <c:v>81.232441949999995</c:v>
                </c:pt>
                <c:pt idx="2582">
                  <c:v>81.233758080000001</c:v>
                </c:pt>
                <c:pt idx="2583">
                  <c:v>81.243040899999997</c:v>
                </c:pt>
                <c:pt idx="2584">
                  <c:v>81.248888620000002</c:v>
                </c:pt>
                <c:pt idx="2585">
                  <c:v>81.266128510000001</c:v>
                </c:pt>
                <c:pt idx="2586">
                  <c:v>81.290243570000001</c:v>
                </c:pt>
                <c:pt idx="2587">
                  <c:v>81.291487050000001</c:v>
                </c:pt>
                <c:pt idx="2588">
                  <c:v>81.291865189999996</c:v>
                </c:pt>
                <c:pt idx="2589">
                  <c:v>81.306744989999999</c:v>
                </c:pt>
                <c:pt idx="2590">
                  <c:v>81.328028320000001</c:v>
                </c:pt>
                <c:pt idx="2591">
                  <c:v>81.358131900000004</c:v>
                </c:pt>
                <c:pt idx="2592">
                  <c:v>81.361762490000004</c:v>
                </c:pt>
                <c:pt idx="2593">
                  <c:v>81.363106599999995</c:v>
                </c:pt>
                <c:pt idx="2594">
                  <c:v>81.366263950000004</c:v>
                </c:pt>
                <c:pt idx="2595">
                  <c:v>81.375257340000005</c:v>
                </c:pt>
                <c:pt idx="2596">
                  <c:v>81.382040520000004</c:v>
                </c:pt>
                <c:pt idx="2597">
                  <c:v>81.390307359999994</c:v>
                </c:pt>
                <c:pt idx="2598">
                  <c:v>81.390490310000004</c:v>
                </c:pt>
                <c:pt idx="2599">
                  <c:v>81.390672289999998</c:v>
                </c:pt>
                <c:pt idx="2600">
                  <c:v>81.394745020000002</c:v>
                </c:pt>
                <c:pt idx="2601">
                  <c:v>81.396980749999997</c:v>
                </c:pt>
                <c:pt idx="2602">
                  <c:v>81.41630859</c:v>
                </c:pt>
                <c:pt idx="2603">
                  <c:v>81.416946469999999</c:v>
                </c:pt>
                <c:pt idx="2604">
                  <c:v>81.41783178</c:v>
                </c:pt>
                <c:pt idx="2605">
                  <c:v>81.427513820000001</c:v>
                </c:pt>
                <c:pt idx="2606">
                  <c:v>81.433473820000003</c:v>
                </c:pt>
                <c:pt idx="2607">
                  <c:v>81.433709039999997</c:v>
                </c:pt>
                <c:pt idx="2608">
                  <c:v>81.443670350000005</c:v>
                </c:pt>
                <c:pt idx="2609">
                  <c:v>81.478681809999998</c:v>
                </c:pt>
                <c:pt idx="2610">
                  <c:v>81.482115989999997</c:v>
                </c:pt>
                <c:pt idx="2611">
                  <c:v>81.497647119999996</c:v>
                </c:pt>
                <c:pt idx="2612">
                  <c:v>81.498017219999994</c:v>
                </c:pt>
                <c:pt idx="2613">
                  <c:v>81.502911440000005</c:v>
                </c:pt>
                <c:pt idx="2614">
                  <c:v>81.503563970000002</c:v>
                </c:pt>
                <c:pt idx="2615">
                  <c:v>81.518659880000001</c:v>
                </c:pt>
                <c:pt idx="2616">
                  <c:v>81.544908550000002</c:v>
                </c:pt>
                <c:pt idx="2617">
                  <c:v>81.546411460000002</c:v>
                </c:pt>
                <c:pt idx="2618">
                  <c:v>81.547001679999994</c:v>
                </c:pt>
                <c:pt idx="2619">
                  <c:v>81.549826920000001</c:v>
                </c:pt>
                <c:pt idx="2620">
                  <c:v>81.558412369999999</c:v>
                </c:pt>
                <c:pt idx="2621">
                  <c:v>81.579741560000002</c:v>
                </c:pt>
                <c:pt idx="2622">
                  <c:v>81.592510559999994</c:v>
                </c:pt>
                <c:pt idx="2623">
                  <c:v>81.60421556</c:v>
                </c:pt>
                <c:pt idx="2624">
                  <c:v>81.62659137</c:v>
                </c:pt>
                <c:pt idx="2625">
                  <c:v>81.638101329999998</c:v>
                </c:pt>
                <c:pt idx="2626">
                  <c:v>81.639100089999999</c:v>
                </c:pt>
                <c:pt idx="2627">
                  <c:v>81.640755940000005</c:v>
                </c:pt>
                <c:pt idx="2628">
                  <c:v>81.642467190000005</c:v>
                </c:pt>
                <c:pt idx="2629">
                  <c:v>81.64658412</c:v>
                </c:pt>
                <c:pt idx="2630">
                  <c:v>81.666573319999998</c:v>
                </c:pt>
                <c:pt idx="2631">
                  <c:v>81.686200069999998</c:v>
                </c:pt>
                <c:pt idx="2632">
                  <c:v>81.687287909999995</c:v>
                </c:pt>
                <c:pt idx="2633">
                  <c:v>81.69878353</c:v>
                </c:pt>
                <c:pt idx="2634">
                  <c:v>81.700732909999999</c:v>
                </c:pt>
                <c:pt idx="2635">
                  <c:v>81.725012120000002</c:v>
                </c:pt>
                <c:pt idx="2636">
                  <c:v>81.729114890000005</c:v>
                </c:pt>
                <c:pt idx="2637">
                  <c:v>81.729578470000007</c:v>
                </c:pt>
                <c:pt idx="2638">
                  <c:v>81.733967519999993</c:v>
                </c:pt>
                <c:pt idx="2639">
                  <c:v>81.734286299999994</c:v>
                </c:pt>
                <c:pt idx="2640">
                  <c:v>81.758133990000005</c:v>
                </c:pt>
                <c:pt idx="2641">
                  <c:v>81.763333439999997</c:v>
                </c:pt>
                <c:pt idx="2642">
                  <c:v>81.773988110000005</c:v>
                </c:pt>
                <c:pt idx="2643">
                  <c:v>81.774126260000003</c:v>
                </c:pt>
                <c:pt idx="2644">
                  <c:v>81.803458050000003</c:v>
                </c:pt>
                <c:pt idx="2645">
                  <c:v>81.812978110000003</c:v>
                </c:pt>
                <c:pt idx="2646">
                  <c:v>81.831121730000007</c:v>
                </c:pt>
                <c:pt idx="2647">
                  <c:v>81.838375330000005</c:v>
                </c:pt>
                <c:pt idx="2648">
                  <c:v>81.865691799999993</c:v>
                </c:pt>
                <c:pt idx="2649">
                  <c:v>81.870588249999997</c:v>
                </c:pt>
                <c:pt idx="2650">
                  <c:v>81.878719329999996</c:v>
                </c:pt>
                <c:pt idx="2651">
                  <c:v>81.907743620000005</c:v>
                </c:pt>
                <c:pt idx="2652">
                  <c:v>81.916836509999996</c:v>
                </c:pt>
                <c:pt idx="2653">
                  <c:v>81.934800809999999</c:v>
                </c:pt>
                <c:pt idx="2654">
                  <c:v>81.966417070000006</c:v>
                </c:pt>
                <c:pt idx="2655">
                  <c:v>81.984961859999999</c:v>
                </c:pt>
                <c:pt idx="2656">
                  <c:v>81.99762346</c:v>
                </c:pt>
                <c:pt idx="2657">
                  <c:v>82.015874650000001</c:v>
                </c:pt>
                <c:pt idx="2658">
                  <c:v>82.021448050000004</c:v>
                </c:pt>
                <c:pt idx="2659">
                  <c:v>82.038112269999999</c:v>
                </c:pt>
                <c:pt idx="2660">
                  <c:v>82.045478549999999</c:v>
                </c:pt>
                <c:pt idx="2661">
                  <c:v>82.053479550000006</c:v>
                </c:pt>
                <c:pt idx="2662">
                  <c:v>82.085902270000005</c:v>
                </c:pt>
                <c:pt idx="2663">
                  <c:v>82.086335790000007</c:v>
                </c:pt>
                <c:pt idx="2664">
                  <c:v>82.137092199999998</c:v>
                </c:pt>
                <c:pt idx="2665">
                  <c:v>82.143436750000006</c:v>
                </c:pt>
                <c:pt idx="2666">
                  <c:v>82.183434899999995</c:v>
                </c:pt>
                <c:pt idx="2667">
                  <c:v>82.185742689999998</c:v>
                </c:pt>
                <c:pt idx="2668">
                  <c:v>82.197397449999997</c:v>
                </c:pt>
                <c:pt idx="2669">
                  <c:v>82.210401059999995</c:v>
                </c:pt>
                <c:pt idx="2670">
                  <c:v>82.211211140000003</c:v>
                </c:pt>
                <c:pt idx="2671">
                  <c:v>82.223282659999995</c:v>
                </c:pt>
                <c:pt idx="2672">
                  <c:v>82.235007620000005</c:v>
                </c:pt>
                <c:pt idx="2673">
                  <c:v>82.258550650000004</c:v>
                </c:pt>
                <c:pt idx="2674">
                  <c:v>82.258770979999994</c:v>
                </c:pt>
                <c:pt idx="2675">
                  <c:v>82.271823769999997</c:v>
                </c:pt>
                <c:pt idx="2676">
                  <c:v>82.283088559999996</c:v>
                </c:pt>
                <c:pt idx="2677">
                  <c:v>82.289247209999999</c:v>
                </c:pt>
                <c:pt idx="2678">
                  <c:v>82.339118029999995</c:v>
                </c:pt>
                <c:pt idx="2679">
                  <c:v>82.395341860000002</c:v>
                </c:pt>
                <c:pt idx="2680">
                  <c:v>82.414658770000003</c:v>
                </c:pt>
                <c:pt idx="2681">
                  <c:v>82.427364969999999</c:v>
                </c:pt>
                <c:pt idx="2682">
                  <c:v>82.437189059999994</c:v>
                </c:pt>
                <c:pt idx="2683">
                  <c:v>82.438186549999998</c:v>
                </c:pt>
                <c:pt idx="2684">
                  <c:v>82.469949790000001</c:v>
                </c:pt>
                <c:pt idx="2685">
                  <c:v>82.473200930000004</c:v>
                </c:pt>
                <c:pt idx="2686">
                  <c:v>82.476070089999993</c:v>
                </c:pt>
                <c:pt idx="2687">
                  <c:v>82.498773220000004</c:v>
                </c:pt>
                <c:pt idx="2688">
                  <c:v>82.525473270000006</c:v>
                </c:pt>
                <c:pt idx="2689">
                  <c:v>82.532601450000001</c:v>
                </c:pt>
                <c:pt idx="2690">
                  <c:v>82.570701369999995</c:v>
                </c:pt>
                <c:pt idx="2691">
                  <c:v>82.590868850000007</c:v>
                </c:pt>
                <c:pt idx="2692">
                  <c:v>82.61576642</c:v>
                </c:pt>
                <c:pt idx="2693">
                  <c:v>82.623963989999993</c:v>
                </c:pt>
                <c:pt idx="2694">
                  <c:v>82.628655839999993</c:v>
                </c:pt>
                <c:pt idx="2695">
                  <c:v>82.646373409999995</c:v>
                </c:pt>
                <c:pt idx="2696">
                  <c:v>82.659912910000003</c:v>
                </c:pt>
                <c:pt idx="2697">
                  <c:v>82.690279489999995</c:v>
                </c:pt>
                <c:pt idx="2698">
                  <c:v>82.719918550000003</c:v>
                </c:pt>
                <c:pt idx="2699">
                  <c:v>82.728184780000007</c:v>
                </c:pt>
                <c:pt idx="2700">
                  <c:v>82.731525469999994</c:v>
                </c:pt>
                <c:pt idx="2701">
                  <c:v>82.760460960000003</c:v>
                </c:pt>
                <c:pt idx="2702">
                  <c:v>82.846781350000001</c:v>
                </c:pt>
                <c:pt idx="2703">
                  <c:v>82.850167499999998</c:v>
                </c:pt>
                <c:pt idx="2704">
                  <c:v>82.858005219999995</c:v>
                </c:pt>
                <c:pt idx="2705">
                  <c:v>82.907964489999998</c:v>
                </c:pt>
                <c:pt idx="2706">
                  <c:v>82.955241650000005</c:v>
                </c:pt>
                <c:pt idx="2707">
                  <c:v>82.983282520000003</c:v>
                </c:pt>
                <c:pt idx="2708">
                  <c:v>83.009965309999998</c:v>
                </c:pt>
                <c:pt idx="2709">
                  <c:v>83.029537779999998</c:v>
                </c:pt>
                <c:pt idx="2710">
                  <c:v>83.041134200000002</c:v>
                </c:pt>
                <c:pt idx="2711">
                  <c:v>83.049205549999996</c:v>
                </c:pt>
                <c:pt idx="2712">
                  <c:v>83.052370260000004</c:v>
                </c:pt>
                <c:pt idx="2713">
                  <c:v>83.066965030000006</c:v>
                </c:pt>
                <c:pt idx="2714">
                  <c:v>83.08485245</c:v>
                </c:pt>
                <c:pt idx="2715">
                  <c:v>83.14355329</c:v>
                </c:pt>
                <c:pt idx="2716">
                  <c:v>83.184726330000004</c:v>
                </c:pt>
                <c:pt idx="2717">
                  <c:v>83.195092279999997</c:v>
                </c:pt>
                <c:pt idx="2718">
                  <c:v>83.233946759999995</c:v>
                </c:pt>
                <c:pt idx="2719">
                  <c:v>83.41246529</c:v>
                </c:pt>
                <c:pt idx="2720">
                  <c:v>83.445237039999995</c:v>
                </c:pt>
                <c:pt idx="2721">
                  <c:v>83.53207768</c:v>
                </c:pt>
                <c:pt idx="2722">
                  <c:v>83.552010580000001</c:v>
                </c:pt>
                <c:pt idx="2723">
                  <c:v>83.561547140000002</c:v>
                </c:pt>
                <c:pt idx="2724">
                  <c:v>83.780220560000004</c:v>
                </c:pt>
                <c:pt idx="2725">
                  <c:v>83.987164579999998</c:v>
                </c:pt>
              </c:numCache>
            </c:numRef>
          </c:xVal>
          <c:yVal>
            <c:numRef>
              <c:f>Munka1!$C$2:$C$2727</c:f>
              <c:numCache>
                <c:formatCode>General</c:formatCode>
                <c:ptCount val="2726"/>
                <c:pt idx="0">
                  <c:v>23.795200587917677</c:v>
                </c:pt>
                <c:pt idx="1">
                  <c:v>23.784915356857482</c:v>
                </c:pt>
                <c:pt idx="2">
                  <c:v>23.78160387184731</c:v>
                </c:pt>
                <c:pt idx="3">
                  <c:v>23.769617583954428</c:v>
                </c:pt>
                <c:pt idx="4">
                  <c:v>23.761257839798063</c:v>
                </c:pt>
                <c:pt idx="5">
                  <c:v>23.683449830381605</c:v>
                </c:pt>
                <c:pt idx="6">
                  <c:v>23.539535905087476</c:v>
                </c:pt>
                <c:pt idx="7">
                  <c:v>23.528202655131977</c:v>
                </c:pt>
                <c:pt idx="8">
                  <c:v>23.500297684118692</c:v>
                </c:pt>
                <c:pt idx="9">
                  <c:v>23.411907530689476</c:v>
                </c:pt>
                <c:pt idx="10">
                  <c:v>23.309972744413514</c:v>
                </c:pt>
                <c:pt idx="11">
                  <c:v>23.277743565352736</c:v>
                </c:pt>
                <c:pt idx="12">
                  <c:v>23.243962686236699</c:v>
                </c:pt>
                <c:pt idx="13">
                  <c:v>23.226939516561515</c:v>
                </c:pt>
                <c:pt idx="14">
                  <c:v>23.152111095112133</c:v>
                </c:pt>
                <c:pt idx="15">
                  <c:v>23.11522488346553</c:v>
                </c:pt>
                <c:pt idx="16">
                  <c:v>23.051855788148018</c:v>
                </c:pt>
                <c:pt idx="17">
                  <c:v>22.972891899398533</c:v>
                </c:pt>
                <c:pt idx="18">
                  <c:v>22.95477445881852</c:v>
                </c:pt>
                <c:pt idx="19">
                  <c:v>22.841962824538996</c:v>
                </c:pt>
                <c:pt idx="20">
                  <c:v>22.805464127989936</c:v>
                </c:pt>
                <c:pt idx="21">
                  <c:v>22.771569204975179</c:v>
                </c:pt>
                <c:pt idx="22">
                  <c:v>22.768833226762226</c:v>
                </c:pt>
                <c:pt idx="23">
                  <c:v>22.704771033529582</c:v>
                </c:pt>
                <c:pt idx="24">
                  <c:v>22.682625728295406</c:v>
                </c:pt>
                <c:pt idx="25">
                  <c:v>22.666040305860733</c:v>
                </c:pt>
                <c:pt idx="26">
                  <c:v>22.649103887041321</c:v>
                </c:pt>
                <c:pt idx="27">
                  <c:v>22.63831049899261</c:v>
                </c:pt>
                <c:pt idx="28">
                  <c:v>22.576973725057726</c:v>
                </c:pt>
                <c:pt idx="29">
                  <c:v>22.568475776210164</c:v>
                </c:pt>
                <c:pt idx="30">
                  <c:v>22.475170973121138</c:v>
                </c:pt>
                <c:pt idx="31">
                  <c:v>22.461588333828445</c:v>
                </c:pt>
                <c:pt idx="32">
                  <c:v>22.426501651646063</c:v>
                </c:pt>
                <c:pt idx="33">
                  <c:v>22.408443629130019</c:v>
                </c:pt>
                <c:pt idx="34">
                  <c:v>22.394352919595107</c:v>
                </c:pt>
                <c:pt idx="35">
                  <c:v>22.390966100714692</c:v>
                </c:pt>
                <c:pt idx="36">
                  <c:v>22.385490458613404</c:v>
                </c:pt>
                <c:pt idx="37">
                  <c:v>22.372696791262371</c:v>
                </c:pt>
                <c:pt idx="38">
                  <c:v>22.273393521711171</c:v>
                </c:pt>
                <c:pt idx="39">
                  <c:v>22.252755167388628</c:v>
                </c:pt>
                <c:pt idx="40">
                  <c:v>22.240224998525605</c:v>
                </c:pt>
                <c:pt idx="41">
                  <c:v>22.149969385088056</c:v>
                </c:pt>
                <c:pt idx="42">
                  <c:v>22.146322620651603</c:v>
                </c:pt>
                <c:pt idx="43">
                  <c:v>22.114523707095543</c:v>
                </c:pt>
                <c:pt idx="44">
                  <c:v>22.072559507434647</c:v>
                </c:pt>
                <c:pt idx="45">
                  <c:v>22.054692438440398</c:v>
                </c:pt>
                <c:pt idx="46">
                  <c:v>22.044828264168245</c:v>
                </c:pt>
                <c:pt idx="47">
                  <c:v>21.995631746901211</c:v>
                </c:pt>
                <c:pt idx="48">
                  <c:v>21.95092985816197</c:v>
                </c:pt>
                <c:pt idx="49">
                  <c:v>21.946862038447392</c:v>
                </c:pt>
                <c:pt idx="50">
                  <c:v>21.945528079977947</c:v>
                </c:pt>
                <c:pt idx="51">
                  <c:v>21.932501884823111</c:v>
                </c:pt>
                <c:pt idx="52">
                  <c:v>21.808143916485747</c:v>
                </c:pt>
                <c:pt idx="53">
                  <c:v>21.806653445792989</c:v>
                </c:pt>
                <c:pt idx="54">
                  <c:v>21.802500767698845</c:v>
                </c:pt>
                <c:pt idx="55">
                  <c:v>21.79649236940044</c:v>
                </c:pt>
                <c:pt idx="56">
                  <c:v>21.748232373468497</c:v>
                </c:pt>
                <c:pt idx="57">
                  <c:v>21.725485120250269</c:v>
                </c:pt>
                <c:pt idx="58">
                  <c:v>21.705613498780394</c:v>
                </c:pt>
                <c:pt idx="59">
                  <c:v>21.69868794834349</c:v>
                </c:pt>
                <c:pt idx="60">
                  <c:v>21.675927650462725</c:v>
                </c:pt>
                <c:pt idx="61">
                  <c:v>21.646173699701663</c:v>
                </c:pt>
                <c:pt idx="62">
                  <c:v>21.611789248057761</c:v>
                </c:pt>
                <c:pt idx="63">
                  <c:v>21.611601519329767</c:v>
                </c:pt>
                <c:pt idx="64">
                  <c:v>21.579240231358668</c:v>
                </c:pt>
                <c:pt idx="65">
                  <c:v>21.56618939738064</c:v>
                </c:pt>
                <c:pt idx="66">
                  <c:v>21.537007508304015</c:v>
                </c:pt>
                <c:pt idx="67">
                  <c:v>21.508700767274277</c:v>
                </c:pt>
                <c:pt idx="68">
                  <c:v>21.507968949905177</c:v>
                </c:pt>
                <c:pt idx="69">
                  <c:v>21.493686450080659</c:v>
                </c:pt>
                <c:pt idx="70">
                  <c:v>21.476470212195707</c:v>
                </c:pt>
                <c:pt idx="71">
                  <c:v>21.475142106205794</c:v>
                </c:pt>
                <c:pt idx="72">
                  <c:v>21.472114971030308</c:v>
                </c:pt>
                <c:pt idx="73">
                  <c:v>21.46701412964245</c:v>
                </c:pt>
                <c:pt idx="74">
                  <c:v>21.452180182596919</c:v>
                </c:pt>
                <c:pt idx="75">
                  <c:v>21.352044568242164</c:v>
                </c:pt>
                <c:pt idx="76">
                  <c:v>21.315114475739747</c:v>
                </c:pt>
                <c:pt idx="77">
                  <c:v>21.282793821856615</c:v>
                </c:pt>
                <c:pt idx="78">
                  <c:v>21.249999038788545</c:v>
                </c:pt>
                <c:pt idx="79">
                  <c:v>21.234727783695604</c:v>
                </c:pt>
                <c:pt idx="80">
                  <c:v>21.219910465314967</c:v>
                </c:pt>
                <c:pt idx="81">
                  <c:v>21.217684348353657</c:v>
                </c:pt>
                <c:pt idx="82">
                  <c:v>21.204909735073855</c:v>
                </c:pt>
                <c:pt idx="83">
                  <c:v>21.19035774935216</c:v>
                </c:pt>
                <c:pt idx="84">
                  <c:v>21.157380613970773</c:v>
                </c:pt>
                <c:pt idx="85">
                  <c:v>21.123469638030642</c:v>
                </c:pt>
                <c:pt idx="86">
                  <c:v>21.117376943846907</c:v>
                </c:pt>
                <c:pt idx="87">
                  <c:v>21.101354303766541</c:v>
                </c:pt>
                <c:pt idx="88">
                  <c:v>21.021149630219128</c:v>
                </c:pt>
                <c:pt idx="89">
                  <c:v>21.019950912958265</c:v>
                </c:pt>
                <c:pt idx="90">
                  <c:v>21.013490486181198</c:v>
                </c:pt>
                <c:pt idx="91">
                  <c:v>20.932754208653307</c:v>
                </c:pt>
                <c:pt idx="92">
                  <c:v>20.9275169286813</c:v>
                </c:pt>
                <c:pt idx="93">
                  <c:v>20.859043135941846</c:v>
                </c:pt>
                <c:pt idx="94">
                  <c:v>20.845045801374084</c:v>
                </c:pt>
                <c:pt idx="95">
                  <c:v>20.824805588627754</c:v>
                </c:pt>
                <c:pt idx="96">
                  <c:v>20.796231024727476</c:v>
                </c:pt>
                <c:pt idx="97">
                  <c:v>20.784347733667062</c:v>
                </c:pt>
                <c:pt idx="98">
                  <c:v>20.74031776143805</c:v>
                </c:pt>
                <c:pt idx="99">
                  <c:v>20.726384269425083</c:v>
                </c:pt>
                <c:pt idx="100">
                  <c:v>20.54975038742333</c:v>
                </c:pt>
                <c:pt idx="101">
                  <c:v>20.533361430658843</c:v>
                </c:pt>
                <c:pt idx="102">
                  <c:v>20.511864683004035</c:v>
                </c:pt>
                <c:pt idx="103">
                  <c:v>20.451083037141771</c:v>
                </c:pt>
                <c:pt idx="104">
                  <c:v>20.444953520854057</c:v>
                </c:pt>
                <c:pt idx="105">
                  <c:v>20.43655317632782</c:v>
                </c:pt>
                <c:pt idx="106">
                  <c:v>20.392675600082327</c:v>
                </c:pt>
                <c:pt idx="107">
                  <c:v>20.384870922219491</c:v>
                </c:pt>
                <c:pt idx="108">
                  <c:v>20.357127709292911</c:v>
                </c:pt>
                <c:pt idx="109">
                  <c:v>20.351099060407179</c:v>
                </c:pt>
                <c:pt idx="110">
                  <c:v>20.34358706838033</c:v>
                </c:pt>
                <c:pt idx="111">
                  <c:v>20.333034508196391</c:v>
                </c:pt>
                <c:pt idx="112">
                  <c:v>20.322960511943975</c:v>
                </c:pt>
                <c:pt idx="113">
                  <c:v>20.303766433997595</c:v>
                </c:pt>
                <c:pt idx="114">
                  <c:v>20.292670517952942</c:v>
                </c:pt>
                <c:pt idx="115">
                  <c:v>20.28719204575917</c:v>
                </c:pt>
                <c:pt idx="116">
                  <c:v>20.282550127654048</c:v>
                </c:pt>
                <c:pt idx="117">
                  <c:v>20.282391799436297</c:v>
                </c:pt>
                <c:pt idx="118">
                  <c:v>20.271915971597139</c:v>
                </c:pt>
                <c:pt idx="119">
                  <c:v>20.271337863381262</c:v>
                </c:pt>
                <c:pt idx="120">
                  <c:v>20.208483204964196</c:v>
                </c:pt>
                <c:pt idx="121">
                  <c:v>20.199707800373588</c:v>
                </c:pt>
                <c:pt idx="122">
                  <c:v>20.176581771269042</c:v>
                </c:pt>
                <c:pt idx="123">
                  <c:v>20.149571319074269</c:v>
                </c:pt>
                <c:pt idx="124">
                  <c:v>20.109179492015329</c:v>
                </c:pt>
                <c:pt idx="125">
                  <c:v>20.09985389669157</c:v>
                </c:pt>
                <c:pt idx="126">
                  <c:v>20.096463953226419</c:v>
                </c:pt>
                <c:pt idx="127">
                  <c:v>20.080995977179242</c:v>
                </c:pt>
                <c:pt idx="128">
                  <c:v>20.069551553268795</c:v>
                </c:pt>
                <c:pt idx="129">
                  <c:v>20.061854894301675</c:v>
                </c:pt>
                <c:pt idx="130">
                  <c:v>20.055764929017755</c:v>
                </c:pt>
                <c:pt idx="131">
                  <c:v>20.037898732826676</c:v>
                </c:pt>
                <c:pt idx="132">
                  <c:v>20.012905689961414</c:v>
                </c:pt>
                <c:pt idx="133">
                  <c:v>19.992485751364725</c:v>
                </c:pt>
                <c:pt idx="134">
                  <c:v>19.990536988457265</c:v>
                </c:pt>
                <c:pt idx="135">
                  <c:v>19.97627994565174</c:v>
                </c:pt>
                <c:pt idx="136">
                  <c:v>19.95396797629077</c:v>
                </c:pt>
                <c:pt idx="137">
                  <c:v>19.908296372678365</c:v>
                </c:pt>
                <c:pt idx="138">
                  <c:v>19.898025805161382</c:v>
                </c:pt>
                <c:pt idx="139">
                  <c:v>19.891458532920922</c:v>
                </c:pt>
                <c:pt idx="140">
                  <c:v>19.837809641144219</c:v>
                </c:pt>
                <c:pt idx="141">
                  <c:v>19.830069284611938</c:v>
                </c:pt>
                <c:pt idx="142">
                  <c:v>19.820603894218976</c:v>
                </c:pt>
                <c:pt idx="143">
                  <c:v>19.816601165271678</c:v>
                </c:pt>
                <c:pt idx="144">
                  <c:v>19.803169488699595</c:v>
                </c:pt>
                <c:pt idx="145">
                  <c:v>19.791329881816281</c:v>
                </c:pt>
                <c:pt idx="146">
                  <c:v>19.769608762055825</c:v>
                </c:pt>
                <c:pt idx="147">
                  <c:v>19.764013754881248</c:v>
                </c:pt>
                <c:pt idx="148">
                  <c:v>19.729090802370649</c:v>
                </c:pt>
                <c:pt idx="149">
                  <c:v>19.684626687023652</c:v>
                </c:pt>
                <c:pt idx="150">
                  <c:v>19.638362130032718</c:v>
                </c:pt>
                <c:pt idx="151">
                  <c:v>19.599519236549995</c:v>
                </c:pt>
                <c:pt idx="152">
                  <c:v>19.596783828232986</c:v>
                </c:pt>
                <c:pt idx="153">
                  <c:v>19.592449633226806</c:v>
                </c:pt>
                <c:pt idx="154">
                  <c:v>19.58417003398354</c:v>
                </c:pt>
                <c:pt idx="155">
                  <c:v>19.580956330221824</c:v>
                </c:pt>
                <c:pt idx="156">
                  <c:v>19.559681350245611</c:v>
                </c:pt>
                <c:pt idx="157">
                  <c:v>19.546445288366783</c:v>
                </c:pt>
                <c:pt idx="158">
                  <c:v>19.545792993084078</c:v>
                </c:pt>
                <c:pt idx="159">
                  <c:v>19.528057990902525</c:v>
                </c:pt>
                <c:pt idx="160">
                  <c:v>19.503110239301805</c:v>
                </c:pt>
                <c:pt idx="161">
                  <c:v>19.47678626948867</c:v>
                </c:pt>
                <c:pt idx="162">
                  <c:v>19.447404052138282</c:v>
                </c:pt>
                <c:pt idx="163">
                  <c:v>19.435591746009791</c:v>
                </c:pt>
                <c:pt idx="164">
                  <c:v>19.427095930725073</c:v>
                </c:pt>
                <c:pt idx="165">
                  <c:v>19.419195980272818</c:v>
                </c:pt>
                <c:pt idx="166">
                  <c:v>19.396945830749104</c:v>
                </c:pt>
                <c:pt idx="167">
                  <c:v>19.375531376154669</c:v>
                </c:pt>
                <c:pt idx="168">
                  <c:v>19.352764733224845</c:v>
                </c:pt>
                <c:pt idx="169">
                  <c:v>19.344233290678545</c:v>
                </c:pt>
                <c:pt idx="170">
                  <c:v>19.320805588417969</c:v>
                </c:pt>
                <c:pt idx="171">
                  <c:v>19.320543427463676</c:v>
                </c:pt>
                <c:pt idx="172">
                  <c:v>19.31930256647837</c:v>
                </c:pt>
                <c:pt idx="173">
                  <c:v>19.304447150865357</c:v>
                </c:pt>
                <c:pt idx="174">
                  <c:v>19.295220163065324</c:v>
                </c:pt>
                <c:pt idx="175">
                  <c:v>19.282475266410543</c:v>
                </c:pt>
                <c:pt idx="176">
                  <c:v>19.264132019326723</c:v>
                </c:pt>
                <c:pt idx="177">
                  <c:v>19.251469971329868</c:v>
                </c:pt>
                <c:pt idx="178">
                  <c:v>19.248807750830736</c:v>
                </c:pt>
                <c:pt idx="179">
                  <c:v>19.246171817814854</c:v>
                </c:pt>
                <c:pt idx="180">
                  <c:v>19.236091009249137</c:v>
                </c:pt>
                <c:pt idx="181">
                  <c:v>19.208266397359736</c:v>
                </c:pt>
                <c:pt idx="182">
                  <c:v>19.192726191207583</c:v>
                </c:pt>
                <c:pt idx="183">
                  <c:v>19.163355803001409</c:v>
                </c:pt>
                <c:pt idx="184">
                  <c:v>19.138069393418988</c:v>
                </c:pt>
                <c:pt idx="185">
                  <c:v>19.134365115395099</c:v>
                </c:pt>
                <c:pt idx="186">
                  <c:v>19.132612546234924</c:v>
                </c:pt>
                <c:pt idx="187">
                  <c:v>19.128709880605228</c:v>
                </c:pt>
                <c:pt idx="188">
                  <c:v>19.102906608473248</c:v>
                </c:pt>
                <c:pt idx="189">
                  <c:v>19.072614470802861</c:v>
                </c:pt>
                <c:pt idx="190">
                  <c:v>19.060231787647041</c:v>
                </c:pt>
                <c:pt idx="191">
                  <c:v>19.054457059538663</c:v>
                </c:pt>
                <c:pt idx="192">
                  <c:v>19.037662960207726</c:v>
                </c:pt>
                <c:pt idx="193">
                  <c:v>19.031911384109861</c:v>
                </c:pt>
                <c:pt idx="194">
                  <c:v>19.028792087655546</c:v>
                </c:pt>
                <c:pt idx="195">
                  <c:v>19.022681740135923</c:v>
                </c:pt>
                <c:pt idx="196">
                  <c:v>19.019744341061838</c:v>
                </c:pt>
                <c:pt idx="197">
                  <c:v>19.015952908332608</c:v>
                </c:pt>
                <c:pt idx="198">
                  <c:v>18.999293465606456</c:v>
                </c:pt>
                <c:pt idx="199">
                  <c:v>18.994715336772728</c:v>
                </c:pt>
                <c:pt idx="200">
                  <c:v>18.993443217902609</c:v>
                </c:pt>
                <c:pt idx="201">
                  <c:v>18.990156158034409</c:v>
                </c:pt>
                <c:pt idx="202">
                  <c:v>18.980915723625742</c:v>
                </c:pt>
                <c:pt idx="203">
                  <c:v>18.978871776711514</c:v>
                </c:pt>
                <c:pt idx="204">
                  <c:v>18.977393767532661</c:v>
                </c:pt>
                <c:pt idx="205">
                  <c:v>18.967929142758493</c:v>
                </c:pt>
                <c:pt idx="206">
                  <c:v>18.944817447762162</c:v>
                </c:pt>
                <c:pt idx="207">
                  <c:v>18.941962543781671</c:v>
                </c:pt>
                <c:pt idx="208">
                  <c:v>18.93903831731788</c:v>
                </c:pt>
                <c:pt idx="209">
                  <c:v>18.912295420405897</c:v>
                </c:pt>
                <c:pt idx="210">
                  <c:v>18.907966658428762</c:v>
                </c:pt>
                <c:pt idx="211">
                  <c:v>18.899023832299449</c:v>
                </c:pt>
                <c:pt idx="212">
                  <c:v>18.894079702329591</c:v>
                </c:pt>
                <c:pt idx="213">
                  <c:v>18.892402071529546</c:v>
                </c:pt>
                <c:pt idx="214">
                  <c:v>18.836001999234824</c:v>
                </c:pt>
                <c:pt idx="215">
                  <c:v>18.798201030059445</c:v>
                </c:pt>
                <c:pt idx="216">
                  <c:v>18.786617325561281</c:v>
                </c:pt>
                <c:pt idx="217">
                  <c:v>18.783090248555524</c:v>
                </c:pt>
                <c:pt idx="218">
                  <c:v>18.775954570609869</c:v>
                </c:pt>
                <c:pt idx="219">
                  <c:v>18.767166313153922</c:v>
                </c:pt>
                <c:pt idx="220">
                  <c:v>18.744448603171804</c:v>
                </c:pt>
                <c:pt idx="221">
                  <c:v>18.743615409361098</c:v>
                </c:pt>
                <c:pt idx="222">
                  <c:v>18.735233807228497</c:v>
                </c:pt>
                <c:pt idx="223">
                  <c:v>18.714142081281565</c:v>
                </c:pt>
                <c:pt idx="224">
                  <c:v>18.670902002782839</c:v>
                </c:pt>
                <c:pt idx="225">
                  <c:v>18.661312620951236</c:v>
                </c:pt>
                <c:pt idx="226">
                  <c:v>18.647614505010324</c:v>
                </c:pt>
                <c:pt idx="227">
                  <c:v>18.644696770908027</c:v>
                </c:pt>
                <c:pt idx="228">
                  <c:v>18.634839892711014</c:v>
                </c:pt>
                <c:pt idx="229">
                  <c:v>18.631096041600046</c:v>
                </c:pt>
                <c:pt idx="230">
                  <c:v>18.618932584006686</c:v>
                </c:pt>
                <c:pt idx="231">
                  <c:v>18.587576689688518</c:v>
                </c:pt>
                <c:pt idx="232">
                  <c:v>18.582641855217261</c:v>
                </c:pt>
                <c:pt idx="233">
                  <c:v>18.57512984892378</c:v>
                </c:pt>
                <c:pt idx="234">
                  <c:v>18.572561716750315</c:v>
                </c:pt>
                <c:pt idx="235">
                  <c:v>18.565918200215378</c:v>
                </c:pt>
                <c:pt idx="236">
                  <c:v>18.565195444879379</c:v>
                </c:pt>
                <c:pt idx="237">
                  <c:v>18.555629927673934</c:v>
                </c:pt>
                <c:pt idx="238">
                  <c:v>18.554742053079678</c:v>
                </c:pt>
                <c:pt idx="239">
                  <c:v>18.549294827220564</c:v>
                </c:pt>
                <c:pt idx="240">
                  <c:v>18.518545237335488</c:v>
                </c:pt>
                <c:pt idx="241">
                  <c:v>18.497813567912473</c:v>
                </c:pt>
                <c:pt idx="242">
                  <c:v>18.493485465129794</c:v>
                </c:pt>
                <c:pt idx="243">
                  <c:v>18.477630322188233</c:v>
                </c:pt>
                <c:pt idx="244">
                  <c:v>18.470115316872878</c:v>
                </c:pt>
                <c:pt idx="245">
                  <c:v>18.457430216789803</c:v>
                </c:pt>
                <c:pt idx="246">
                  <c:v>18.454103960780785</c:v>
                </c:pt>
                <c:pt idx="247">
                  <c:v>18.454099390708365</c:v>
                </c:pt>
                <c:pt idx="248">
                  <c:v>18.447581254117523</c:v>
                </c:pt>
                <c:pt idx="249">
                  <c:v>18.445307197063983</c:v>
                </c:pt>
                <c:pt idx="250">
                  <c:v>18.433929848263006</c:v>
                </c:pt>
                <c:pt idx="251">
                  <c:v>18.427890774483643</c:v>
                </c:pt>
                <c:pt idx="252">
                  <c:v>18.421038869284402</c:v>
                </c:pt>
                <c:pt idx="253">
                  <c:v>18.417338553381654</c:v>
                </c:pt>
                <c:pt idx="254">
                  <c:v>18.404859832341188</c:v>
                </c:pt>
                <c:pt idx="255">
                  <c:v>18.404045921550349</c:v>
                </c:pt>
                <c:pt idx="256">
                  <c:v>18.401316633095902</c:v>
                </c:pt>
                <c:pt idx="257">
                  <c:v>18.399425760609162</c:v>
                </c:pt>
                <c:pt idx="258">
                  <c:v>18.391294590095825</c:v>
                </c:pt>
                <c:pt idx="259">
                  <c:v>18.386700338672853</c:v>
                </c:pt>
                <c:pt idx="260">
                  <c:v>18.356559851256421</c:v>
                </c:pt>
                <c:pt idx="261">
                  <c:v>18.351934110454778</c:v>
                </c:pt>
                <c:pt idx="262">
                  <c:v>18.346153793460545</c:v>
                </c:pt>
                <c:pt idx="263">
                  <c:v>18.333454920728542</c:v>
                </c:pt>
                <c:pt idx="264">
                  <c:v>18.314512484664505</c:v>
                </c:pt>
                <c:pt idx="265">
                  <c:v>18.309102615062329</c:v>
                </c:pt>
                <c:pt idx="266">
                  <c:v>18.304313207003929</c:v>
                </c:pt>
                <c:pt idx="267">
                  <c:v>18.294061658505129</c:v>
                </c:pt>
                <c:pt idx="268">
                  <c:v>18.28481523847563</c:v>
                </c:pt>
                <c:pt idx="269">
                  <c:v>18.282259749274758</c:v>
                </c:pt>
                <c:pt idx="270">
                  <c:v>18.279086851464669</c:v>
                </c:pt>
                <c:pt idx="271">
                  <c:v>18.274622320735517</c:v>
                </c:pt>
                <c:pt idx="272">
                  <c:v>18.262555679877849</c:v>
                </c:pt>
                <c:pt idx="273">
                  <c:v>18.256613693906345</c:v>
                </c:pt>
                <c:pt idx="274">
                  <c:v>18.238582159599318</c:v>
                </c:pt>
                <c:pt idx="275">
                  <c:v>18.234126816156163</c:v>
                </c:pt>
                <c:pt idx="276">
                  <c:v>18.233281189001261</c:v>
                </c:pt>
                <c:pt idx="277">
                  <c:v>18.198630236562252</c:v>
                </c:pt>
                <c:pt idx="278">
                  <c:v>18.193655619809903</c:v>
                </c:pt>
                <c:pt idx="279">
                  <c:v>18.193224418736676</c:v>
                </c:pt>
                <c:pt idx="280">
                  <c:v>18.190989063376136</c:v>
                </c:pt>
                <c:pt idx="281">
                  <c:v>18.177352872080391</c:v>
                </c:pt>
                <c:pt idx="282">
                  <c:v>18.177008637432849</c:v>
                </c:pt>
                <c:pt idx="283">
                  <c:v>18.17542955122606</c:v>
                </c:pt>
                <c:pt idx="284">
                  <c:v>18.167287127285277</c:v>
                </c:pt>
                <c:pt idx="285">
                  <c:v>18.159902715857569</c:v>
                </c:pt>
                <c:pt idx="286">
                  <c:v>18.151787643980526</c:v>
                </c:pt>
                <c:pt idx="287">
                  <c:v>18.145553266520295</c:v>
                </c:pt>
                <c:pt idx="288">
                  <c:v>18.139554302758853</c:v>
                </c:pt>
                <c:pt idx="289">
                  <c:v>18.124296602993653</c:v>
                </c:pt>
                <c:pt idx="290">
                  <c:v>18.119963810919501</c:v>
                </c:pt>
                <c:pt idx="291">
                  <c:v>18.115235865173318</c:v>
                </c:pt>
                <c:pt idx="292">
                  <c:v>18.100515264964443</c:v>
                </c:pt>
                <c:pt idx="293">
                  <c:v>18.092585106921248</c:v>
                </c:pt>
                <c:pt idx="294">
                  <c:v>18.083097425834524</c:v>
                </c:pt>
                <c:pt idx="295">
                  <c:v>18.06682311443555</c:v>
                </c:pt>
                <c:pt idx="296">
                  <c:v>18.065215548416361</c:v>
                </c:pt>
                <c:pt idx="297">
                  <c:v>18.05979283507601</c:v>
                </c:pt>
                <c:pt idx="298">
                  <c:v>18.050008341150942</c:v>
                </c:pt>
                <c:pt idx="299">
                  <c:v>18.045402271599542</c:v>
                </c:pt>
                <c:pt idx="300">
                  <c:v>18.041107717241033</c:v>
                </c:pt>
                <c:pt idx="301">
                  <c:v>18.03888888638528</c:v>
                </c:pt>
                <c:pt idx="302">
                  <c:v>18.037485671364763</c:v>
                </c:pt>
                <c:pt idx="303">
                  <c:v>18.033640206290613</c:v>
                </c:pt>
                <c:pt idx="304">
                  <c:v>18.031460725888039</c:v>
                </c:pt>
                <c:pt idx="305">
                  <c:v>18.018361388048987</c:v>
                </c:pt>
                <c:pt idx="306">
                  <c:v>18.017258727672782</c:v>
                </c:pt>
                <c:pt idx="307">
                  <c:v>18.013596681389416</c:v>
                </c:pt>
                <c:pt idx="308">
                  <c:v>17.990838206959637</c:v>
                </c:pt>
                <c:pt idx="309">
                  <c:v>17.990325445707072</c:v>
                </c:pt>
                <c:pt idx="310">
                  <c:v>17.988973201021921</c:v>
                </c:pt>
                <c:pt idx="311">
                  <c:v>17.98648666870973</c:v>
                </c:pt>
                <c:pt idx="312">
                  <c:v>17.984063420590644</c:v>
                </c:pt>
                <c:pt idx="313">
                  <c:v>17.97021079544831</c:v>
                </c:pt>
                <c:pt idx="314">
                  <c:v>17.938719740514657</c:v>
                </c:pt>
                <c:pt idx="315">
                  <c:v>17.938128814340658</c:v>
                </c:pt>
                <c:pt idx="316">
                  <c:v>17.930389775811065</c:v>
                </c:pt>
                <c:pt idx="317">
                  <c:v>17.924920096488464</c:v>
                </c:pt>
                <c:pt idx="318">
                  <c:v>17.916055023779563</c:v>
                </c:pt>
                <c:pt idx="319">
                  <c:v>17.91490799836059</c:v>
                </c:pt>
                <c:pt idx="320">
                  <c:v>17.913587531538312</c:v>
                </c:pt>
                <c:pt idx="321">
                  <c:v>17.913129195337717</c:v>
                </c:pt>
                <c:pt idx="322">
                  <c:v>17.907207199770127</c:v>
                </c:pt>
                <c:pt idx="323">
                  <c:v>17.904111595873502</c:v>
                </c:pt>
                <c:pt idx="324">
                  <c:v>17.893281016076045</c:v>
                </c:pt>
                <c:pt idx="325">
                  <c:v>17.88461909827987</c:v>
                </c:pt>
                <c:pt idx="326">
                  <c:v>17.870446372463036</c:v>
                </c:pt>
                <c:pt idx="327">
                  <c:v>17.869689474675312</c:v>
                </c:pt>
                <c:pt idx="328">
                  <c:v>17.855065538590267</c:v>
                </c:pt>
                <c:pt idx="329">
                  <c:v>17.838816381742021</c:v>
                </c:pt>
                <c:pt idx="330">
                  <c:v>17.833818030008388</c:v>
                </c:pt>
                <c:pt idx="331">
                  <c:v>17.813000911359282</c:v>
                </c:pt>
                <c:pt idx="332">
                  <c:v>17.808410412849852</c:v>
                </c:pt>
                <c:pt idx="333">
                  <c:v>17.808205580504023</c:v>
                </c:pt>
                <c:pt idx="334">
                  <c:v>17.797962209121181</c:v>
                </c:pt>
                <c:pt idx="335">
                  <c:v>17.779915742485287</c:v>
                </c:pt>
                <c:pt idx="336">
                  <c:v>17.76711424946842</c:v>
                </c:pt>
                <c:pt idx="337">
                  <c:v>17.764060908196228</c:v>
                </c:pt>
                <c:pt idx="338">
                  <c:v>17.747232171570374</c:v>
                </c:pt>
                <c:pt idx="339">
                  <c:v>17.741900670454484</c:v>
                </c:pt>
                <c:pt idx="340">
                  <c:v>17.736405480793891</c:v>
                </c:pt>
                <c:pt idx="341">
                  <c:v>17.733864965831501</c:v>
                </c:pt>
                <c:pt idx="342">
                  <c:v>17.732141283088239</c:v>
                </c:pt>
                <c:pt idx="343">
                  <c:v>17.731276013001121</c:v>
                </c:pt>
                <c:pt idx="344">
                  <c:v>17.730659707970361</c:v>
                </c:pt>
                <c:pt idx="345">
                  <c:v>17.729939073382241</c:v>
                </c:pt>
                <c:pt idx="346">
                  <c:v>17.726135897212401</c:v>
                </c:pt>
                <c:pt idx="347">
                  <c:v>17.719436990725129</c:v>
                </c:pt>
                <c:pt idx="348">
                  <c:v>17.698233480932956</c:v>
                </c:pt>
                <c:pt idx="349">
                  <c:v>17.688171971653318</c:v>
                </c:pt>
                <c:pt idx="350">
                  <c:v>17.68188578671716</c:v>
                </c:pt>
                <c:pt idx="351">
                  <c:v>17.664592205036101</c:v>
                </c:pt>
                <c:pt idx="352">
                  <c:v>17.662129874464654</c:v>
                </c:pt>
                <c:pt idx="353">
                  <c:v>17.660486477272258</c:v>
                </c:pt>
                <c:pt idx="354">
                  <c:v>17.656350502591337</c:v>
                </c:pt>
                <c:pt idx="355">
                  <c:v>17.654229128555485</c:v>
                </c:pt>
                <c:pt idx="356">
                  <c:v>17.652760343536471</c:v>
                </c:pt>
                <c:pt idx="357">
                  <c:v>17.642727289884292</c:v>
                </c:pt>
                <c:pt idx="358">
                  <c:v>17.628745334023847</c:v>
                </c:pt>
                <c:pt idx="359">
                  <c:v>17.610407288373779</c:v>
                </c:pt>
                <c:pt idx="360">
                  <c:v>17.608129362225753</c:v>
                </c:pt>
                <c:pt idx="361">
                  <c:v>17.608017589734942</c:v>
                </c:pt>
                <c:pt idx="362">
                  <c:v>17.607217937300021</c:v>
                </c:pt>
                <c:pt idx="363">
                  <c:v>17.605224406159721</c:v>
                </c:pt>
                <c:pt idx="364">
                  <c:v>17.602898958468074</c:v>
                </c:pt>
                <c:pt idx="365">
                  <c:v>17.598972360572972</c:v>
                </c:pt>
                <c:pt idx="366">
                  <c:v>17.584580304891361</c:v>
                </c:pt>
                <c:pt idx="367">
                  <c:v>17.583888360386908</c:v>
                </c:pt>
                <c:pt idx="368">
                  <c:v>17.583467917913254</c:v>
                </c:pt>
                <c:pt idx="369">
                  <c:v>17.581023895548427</c:v>
                </c:pt>
                <c:pt idx="370">
                  <c:v>17.578730738439077</c:v>
                </c:pt>
                <c:pt idx="371">
                  <c:v>17.57647488042403</c:v>
                </c:pt>
                <c:pt idx="372">
                  <c:v>17.574939668952808</c:v>
                </c:pt>
                <c:pt idx="373">
                  <c:v>17.567301029832919</c:v>
                </c:pt>
                <c:pt idx="374">
                  <c:v>17.55972153827004</c:v>
                </c:pt>
                <c:pt idx="375">
                  <c:v>17.545704797844252</c:v>
                </c:pt>
                <c:pt idx="376">
                  <c:v>17.533692240786849</c:v>
                </c:pt>
                <c:pt idx="377">
                  <c:v>17.532968764886093</c:v>
                </c:pt>
                <c:pt idx="378">
                  <c:v>17.523358808322243</c:v>
                </c:pt>
                <c:pt idx="379">
                  <c:v>17.522536187134307</c:v>
                </c:pt>
                <c:pt idx="380">
                  <c:v>17.517296088142061</c:v>
                </c:pt>
                <c:pt idx="381">
                  <c:v>17.509467873032548</c:v>
                </c:pt>
                <c:pt idx="382">
                  <c:v>17.501638218464691</c:v>
                </c:pt>
                <c:pt idx="383">
                  <c:v>17.484511591178133</c:v>
                </c:pt>
                <c:pt idx="384">
                  <c:v>17.475938022524744</c:v>
                </c:pt>
                <c:pt idx="385">
                  <c:v>17.468173362169082</c:v>
                </c:pt>
                <c:pt idx="386">
                  <c:v>17.465635752654563</c:v>
                </c:pt>
                <c:pt idx="387">
                  <c:v>17.464585260823327</c:v>
                </c:pt>
                <c:pt idx="388">
                  <c:v>17.457485449351324</c:v>
                </c:pt>
                <c:pt idx="389">
                  <c:v>17.450802044436998</c:v>
                </c:pt>
                <c:pt idx="390">
                  <c:v>17.449862436030955</c:v>
                </c:pt>
                <c:pt idx="391">
                  <c:v>17.446150757812219</c:v>
                </c:pt>
                <c:pt idx="392">
                  <c:v>17.433983442450952</c:v>
                </c:pt>
                <c:pt idx="393">
                  <c:v>17.429490517620295</c:v>
                </c:pt>
                <c:pt idx="394">
                  <c:v>17.426436091381404</c:v>
                </c:pt>
                <c:pt idx="395">
                  <c:v>17.417169585478518</c:v>
                </c:pt>
                <c:pt idx="396">
                  <c:v>17.416960477284718</c:v>
                </c:pt>
                <c:pt idx="397">
                  <c:v>17.414590125443766</c:v>
                </c:pt>
                <c:pt idx="398">
                  <c:v>17.40674286588937</c:v>
                </c:pt>
                <c:pt idx="399">
                  <c:v>17.400468828180891</c:v>
                </c:pt>
                <c:pt idx="400">
                  <c:v>17.397961172852433</c:v>
                </c:pt>
                <c:pt idx="401">
                  <c:v>17.38656881008319</c:v>
                </c:pt>
                <c:pt idx="402">
                  <c:v>17.386529907284398</c:v>
                </c:pt>
                <c:pt idx="403">
                  <c:v>17.384316111649966</c:v>
                </c:pt>
                <c:pt idx="404">
                  <c:v>17.379900765235377</c:v>
                </c:pt>
                <c:pt idx="405">
                  <c:v>17.373798587652658</c:v>
                </c:pt>
                <c:pt idx="406">
                  <c:v>17.352117495062586</c:v>
                </c:pt>
                <c:pt idx="407">
                  <c:v>17.348955253594724</c:v>
                </c:pt>
                <c:pt idx="408">
                  <c:v>17.345994950301005</c:v>
                </c:pt>
                <c:pt idx="409">
                  <c:v>17.337682188906868</c:v>
                </c:pt>
                <c:pt idx="410">
                  <c:v>17.33571228723163</c:v>
                </c:pt>
                <c:pt idx="411">
                  <c:v>17.332242225979925</c:v>
                </c:pt>
                <c:pt idx="412">
                  <c:v>17.32378912434541</c:v>
                </c:pt>
                <c:pt idx="413">
                  <c:v>17.303290743279774</c:v>
                </c:pt>
                <c:pt idx="414">
                  <c:v>17.302709878519053</c:v>
                </c:pt>
                <c:pt idx="415">
                  <c:v>17.299444949010322</c:v>
                </c:pt>
                <c:pt idx="416">
                  <c:v>17.284179384028079</c:v>
                </c:pt>
                <c:pt idx="417">
                  <c:v>17.282425490784789</c:v>
                </c:pt>
                <c:pt idx="418">
                  <c:v>17.278916744377412</c:v>
                </c:pt>
                <c:pt idx="419">
                  <c:v>17.276460955050737</c:v>
                </c:pt>
                <c:pt idx="420">
                  <c:v>17.272938029774934</c:v>
                </c:pt>
                <c:pt idx="421">
                  <c:v>17.271790976161739</c:v>
                </c:pt>
                <c:pt idx="422">
                  <c:v>17.270290718536927</c:v>
                </c:pt>
                <c:pt idx="423">
                  <c:v>17.265202562340477</c:v>
                </c:pt>
                <c:pt idx="424">
                  <c:v>17.261504364463747</c:v>
                </c:pt>
                <c:pt idx="425">
                  <c:v>17.256938386962375</c:v>
                </c:pt>
                <c:pt idx="426">
                  <c:v>17.248453306588829</c:v>
                </c:pt>
                <c:pt idx="427">
                  <c:v>17.247398118620083</c:v>
                </c:pt>
                <c:pt idx="428">
                  <c:v>17.243840156752455</c:v>
                </c:pt>
                <c:pt idx="429">
                  <c:v>17.232168346797835</c:v>
                </c:pt>
                <c:pt idx="430">
                  <c:v>17.222147251683012</c:v>
                </c:pt>
                <c:pt idx="431">
                  <c:v>17.216494138791631</c:v>
                </c:pt>
                <c:pt idx="432">
                  <c:v>17.213856595039189</c:v>
                </c:pt>
                <c:pt idx="433">
                  <c:v>17.209681916812698</c:v>
                </c:pt>
                <c:pt idx="434">
                  <c:v>17.208782031981812</c:v>
                </c:pt>
                <c:pt idx="435">
                  <c:v>17.202275302237524</c:v>
                </c:pt>
                <c:pt idx="436">
                  <c:v>17.192897094431245</c:v>
                </c:pt>
                <c:pt idx="437">
                  <c:v>17.191124648943514</c:v>
                </c:pt>
                <c:pt idx="438">
                  <c:v>17.189208713392404</c:v>
                </c:pt>
                <c:pt idx="439">
                  <c:v>17.179879670512449</c:v>
                </c:pt>
                <c:pt idx="440">
                  <c:v>17.175767061008628</c:v>
                </c:pt>
                <c:pt idx="441">
                  <c:v>17.174912012616304</c:v>
                </c:pt>
                <c:pt idx="442">
                  <c:v>17.157972257979793</c:v>
                </c:pt>
                <c:pt idx="443">
                  <c:v>17.153773127807924</c:v>
                </c:pt>
                <c:pt idx="444">
                  <c:v>17.149051496753955</c:v>
                </c:pt>
                <c:pt idx="445">
                  <c:v>17.146894939289581</c:v>
                </c:pt>
                <c:pt idx="446">
                  <c:v>17.136507901302537</c:v>
                </c:pt>
                <c:pt idx="447">
                  <c:v>17.132284538785271</c:v>
                </c:pt>
                <c:pt idx="448">
                  <c:v>17.130747498996712</c:v>
                </c:pt>
                <c:pt idx="449">
                  <c:v>17.116858160101884</c:v>
                </c:pt>
                <c:pt idx="450">
                  <c:v>17.115767846412368</c:v>
                </c:pt>
                <c:pt idx="451">
                  <c:v>17.107182640192804</c:v>
                </c:pt>
                <c:pt idx="452">
                  <c:v>17.105398180334632</c:v>
                </c:pt>
                <c:pt idx="453">
                  <c:v>17.104780463107929</c:v>
                </c:pt>
                <c:pt idx="454">
                  <c:v>17.098358944593315</c:v>
                </c:pt>
                <c:pt idx="455">
                  <c:v>17.098148983511976</c:v>
                </c:pt>
                <c:pt idx="456">
                  <c:v>17.097968275837118</c:v>
                </c:pt>
                <c:pt idx="457">
                  <c:v>17.092883178452894</c:v>
                </c:pt>
                <c:pt idx="458">
                  <c:v>17.09078983215457</c:v>
                </c:pt>
                <c:pt idx="459">
                  <c:v>17.083784754276664</c:v>
                </c:pt>
                <c:pt idx="460">
                  <c:v>17.081305956178895</c:v>
                </c:pt>
                <c:pt idx="461">
                  <c:v>17.07958143803512</c:v>
                </c:pt>
                <c:pt idx="462">
                  <c:v>17.077257728805179</c:v>
                </c:pt>
                <c:pt idx="463">
                  <c:v>17.074856600078434</c:v>
                </c:pt>
                <c:pt idx="464">
                  <c:v>17.060559510501221</c:v>
                </c:pt>
                <c:pt idx="465">
                  <c:v>17.056136182781998</c:v>
                </c:pt>
                <c:pt idx="466">
                  <c:v>17.054673084013203</c:v>
                </c:pt>
                <c:pt idx="467">
                  <c:v>17.050136434682244</c:v>
                </c:pt>
                <c:pt idx="468">
                  <c:v>17.046609930064605</c:v>
                </c:pt>
                <c:pt idx="469">
                  <c:v>17.043837643237197</c:v>
                </c:pt>
                <c:pt idx="470">
                  <c:v>17.034504465183232</c:v>
                </c:pt>
                <c:pt idx="471">
                  <c:v>17.028547802480702</c:v>
                </c:pt>
                <c:pt idx="472">
                  <c:v>17.027639369288863</c:v>
                </c:pt>
                <c:pt idx="473">
                  <c:v>17.025296108176789</c:v>
                </c:pt>
                <c:pt idx="474">
                  <c:v>17.025043955373135</c:v>
                </c:pt>
                <c:pt idx="475">
                  <c:v>17.023906390112117</c:v>
                </c:pt>
                <c:pt idx="476">
                  <c:v>17.020998896987123</c:v>
                </c:pt>
                <c:pt idx="477">
                  <c:v>17.015062721441922</c:v>
                </c:pt>
                <c:pt idx="478">
                  <c:v>17.008855440245057</c:v>
                </c:pt>
                <c:pt idx="479">
                  <c:v>17.002933800855899</c:v>
                </c:pt>
                <c:pt idx="480">
                  <c:v>16.994272296688777</c:v>
                </c:pt>
                <c:pt idx="481">
                  <c:v>16.993617445721824</c:v>
                </c:pt>
                <c:pt idx="482">
                  <c:v>16.993003333654926</c:v>
                </c:pt>
                <c:pt idx="483">
                  <c:v>16.990421882782414</c:v>
                </c:pt>
                <c:pt idx="484">
                  <c:v>16.988728506041824</c:v>
                </c:pt>
                <c:pt idx="485">
                  <c:v>16.987402946195004</c:v>
                </c:pt>
                <c:pt idx="486">
                  <c:v>16.987377264066538</c:v>
                </c:pt>
                <c:pt idx="487">
                  <c:v>16.986944975640981</c:v>
                </c:pt>
                <c:pt idx="488">
                  <c:v>16.985297407885525</c:v>
                </c:pt>
                <c:pt idx="489">
                  <c:v>16.982259721952005</c:v>
                </c:pt>
                <c:pt idx="490">
                  <c:v>16.980289887934319</c:v>
                </c:pt>
                <c:pt idx="491">
                  <c:v>16.968156705756485</c:v>
                </c:pt>
                <c:pt idx="492">
                  <c:v>16.956916256457973</c:v>
                </c:pt>
                <c:pt idx="493">
                  <c:v>16.955684434778036</c:v>
                </c:pt>
                <c:pt idx="494">
                  <c:v>16.954317877990661</c:v>
                </c:pt>
                <c:pt idx="495">
                  <c:v>16.949649388188988</c:v>
                </c:pt>
                <c:pt idx="496">
                  <c:v>16.941050427474991</c:v>
                </c:pt>
                <c:pt idx="497">
                  <c:v>16.936821890238079</c:v>
                </c:pt>
                <c:pt idx="498">
                  <c:v>16.928128790622353</c:v>
                </c:pt>
                <c:pt idx="499">
                  <c:v>16.928053322576986</c:v>
                </c:pt>
                <c:pt idx="500">
                  <c:v>16.927722717163249</c:v>
                </c:pt>
                <c:pt idx="501">
                  <c:v>16.927269229162889</c:v>
                </c:pt>
                <c:pt idx="502">
                  <c:v>16.924413328213646</c:v>
                </c:pt>
                <c:pt idx="503">
                  <c:v>16.923317759427846</c:v>
                </c:pt>
                <c:pt idx="504">
                  <c:v>16.922380791414483</c:v>
                </c:pt>
                <c:pt idx="505">
                  <c:v>16.913247253429489</c:v>
                </c:pt>
                <c:pt idx="506">
                  <c:v>16.911965007977528</c:v>
                </c:pt>
                <c:pt idx="507">
                  <c:v>16.905678126606787</c:v>
                </c:pt>
                <c:pt idx="508">
                  <c:v>16.902404375280142</c:v>
                </c:pt>
                <c:pt idx="509">
                  <c:v>16.902278984658579</c:v>
                </c:pt>
                <c:pt idx="510">
                  <c:v>16.895859772080783</c:v>
                </c:pt>
                <c:pt idx="511">
                  <c:v>16.895612644825079</c:v>
                </c:pt>
                <c:pt idx="512">
                  <c:v>16.895075666717233</c:v>
                </c:pt>
                <c:pt idx="513">
                  <c:v>16.88663625038852</c:v>
                </c:pt>
                <c:pt idx="514">
                  <c:v>16.88387424922621</c:v>
                </c:pt>
                <c:pt idx="515">
                  <c:v>16.875544276992827</c:v>
                </c:pt>
                <c:pt idx="516">
                  <c:v>16.873530381047331</c:v>
                </c:pt>
                <c:pt idx="517">
                  <c:v>16.870391472227567</c:v>
                </c:pt>
                <c:pt idx="518">
                  <c:v>16.86673006434826</c:v>
                </c:pt>
                <c:pt idx="519">
                  <c:v>16.866108304293292</c:v>
                </c:pt>
                <c:pt idx="520">
                  <c:v>16.866073501935617</c:v>
                </c:pt>
                <c:pt idx="521">
                  <c:v>16.861132406347963</c:v>
                </c:pt>
                <c:pt idx="522">
                  <c:v>16.86111411506748</c:v>
                </c:pt>
                <c:pt idx="523">
                  <c:v>16.858657815119869</c:v>
                </c:pt>
                <c:pt idx="524">
                  <c:v>16.858586944231334</c:v>
                </c:pt>
                <c:pt idx="525">
                  <c:v>16.856826020761545</c:v>
                </c:pt>
                <c:pt idx="526">
                  <c:v>16.855505293275471</c:v>
                </c:pt>
                <c:pt idx="527">
                  <c:v>16.854289992719302</c:v>
                </c:pt>
                <c:pt idx="528">
                  <c:v>16.849359010479972</c:v>
                </c:pt>
                <c:pt idx="529">
                  <c:v>16.844499461087963</c:v>
                </c:pt>
                <c:pt idx="530">
                  <c:v>16.837061168280485</c:v>
                </c:pt>
                <c:pt idx="531">
                  <c:v>16.836699404034803</c:v>
                </c:pt>
                <c:pt idx="532">
                  <c:v>16.833848754020551</c:v>
                </c:pt>
                <c:pt idx="533">
                  <c:v>16.833716245395735</c:v>
                </c:pt>
                <c:pt idx="534">
                  <c:v>16.830869606656918</c:v>
                </c:pt>
                <c:pt idx="535">
                  <c:v>16.828248643140213</c:v>
                </c:pt>
                <c:pt idx="536">
                  <c:v>16.826742751792025</c:v>
                </c:pt>
                <c:pt idx="537">
                  <c:v>16.822059237463719</c:v>
                </c:pt>
                <c:pt idx="538">
                  <c:v>16.821167758710942</c:v>
                </c:pt>
                <c:pt idx="539">
                  <c:v>16.820839962191073</c:v>
                </c:pt>
                <c:pt idx="540">
                  <c:v>16.818561487950149</c:v>
                </c:pt>
                <c:pt idx="541">
                  <c:v>16.817880113600623</c:v>
                </c:pt>
                <c:pt idx="542">
                  <c:v>16.815101862603328</c:v>
                </c:pt>
                <c:pt idx="543">
                  <c:v>16.811762079863939</c:v>
                </c:pt>
                <c:pt idx="544">
                  <c:v>16.809171846140401</c:v>
                </c:pt>
                <c:pt idx="545">
                  <c:v>16.808735453539697</c:v>
                </c:pt>
                <c:pt idx="546">
                  <c:v>16.807106194732</c:v>
                </c:pt>
                <c:pt idx="547">
                  <c:v>16.803393473552248</c:v>
                </c:pt>
                <c:pt idx="548">
                  <c:v>16.802679569968703</c:v>
                </c:pt>
                <c:pt idx="549">
                  <c:v>16.801333098704916</c:v>
                </c:pt>
                <c:pt idx="550">
                  <c:v>16.798976855593679</c:v>
                </c:pt>
                <c:pt idx="551">
                  <c:v>16.797192182180495</c:v>
                </c:pt>
                <c:pt idx="552">
                  <c:v>16.788771892218321</c:v>
                </c:pt>
                <c:pt idx="553">
                  <c:v>16.786996597067812</c:v>
                </c:pt>
                <c:pt idx="554">
                  <c:v>16.785812348040167</c:v>
                </c:pt>
                <c:pt idx="555">
                  <c:v>16.785220087952069</c:v>
                </c:pt>
                <c:pt idx="556">
                  <c:v>16.783546110030471</c:v>
                </c:pt>
                <c:pt idx="557">
                  <c:v>16.7818270776867</c:v>
                </c:pt>
                <c:pt idx="558">
                  <c:v>16.781655323575933</c:v>
                </c:pt>
                <c:pt idx="559">
                  <c:v>16.780396095250751</c:v>
                </c:pt>
                <c:pt idx="560">
                  <c:v>16.777966171043332</c:v>
                </c:pt>
                <c:pt idx="561">
                  <c:v>16.775436944610561</c:v>
                </c:pt>
                <c:pt idx="562">
                  <c:v>16.770782796809499</c:v>
                </c:pt>
                <c:pt idx="563">
                  <c:v>16.769981833089602</c:v>
                </c:pt>
                <c:pt idx="564">
                  <c:v>16.769300299406936</c:v>
                </c:pt>
                <c:pt idx="565">
                  <c:v>16.768004842253049</c:v>
                </c:pt>
                <c:pt idx="566">
                  <c:v>16.767527924351512</c:v>
                </c:pt>
                <c:pt idx="567">
                  <c:v>16.766917837871915</c:v>
                </c:pt>
                <c:pt idx="568">
                  <c:v>16.764356857435814</c:v>
                </c:pt>
                <c:pt idx="569">
                  <c:v>16.75862584645381</c:v>
                </c:pt>
                <c:pt idx="570">
                  <c:v>16.757753440892841</c:v>
                </c:pt>
                <c:pt idx="571">
                  <c:v>16.756898542839352</c:v>
                </c:pt>
                <c:pt idx="572">
                  <c:v>16.756508427216943</c:v>
                </c:pt>
                <c:pt idx="573">
                  <c:v>16.754617846411591</c:v>
                </c:pt>
                <c:pt idx="574">
                  <c:v>16.74890102059247</c:v>
                </c:pt>
                <c:pt idx="575">
                  <c:v>16.746110231988297</c:v>
                </c:pt>
                <c:pt idx="576">
                  <c:v>16.736545306969418</c:v>
                </c:pt>
                <c:pt idx="577">
                  <c:v>16.736105376335047</c:v>
                </c:pt>
                <c:pt idx="578">
                  <c:v>16.734241738425411</c:v>
                </c:pt>
                <c:pt idx="579">
                  <c:v>16.730246550203518</c:v>
                </c:pt>
                <c:pt idx="580">
                  <c:v>16.729844674583887</c:v>
                </c:pt>
                <c:pt idx="581">
                  <c:v>16.725489989285052</c:v>
                </c:pt>
                <c:pt idx="582">
                  <c:v>16.719418098754161</c:v>
                </c:pt>
                <c:pt idx="583">
                  <c:v>16.716782596708654</c:v>
                </c:pt>
                <c:pt idx="584">
                  <c:v>16.711570502422688</c:v>
                </c:pt>
                <c:pt idx="585">
                  <c:v>16.709129764994998</c:v>
                </c:pt>
                <c:pt idx="586">
                  <c:v>16.706915283129916</c:v>
                </c:pt>
                <c:pt idx="587">
                  <c:v>16.706423950336088</c:v>
                </c:pt>
                <c:pt idx="588">
                  <c:v>16.705199319366102</c:v>
                </c:pt>
                <c:pt idx="589">
                  <c:v>16.705194154273087</c:v>
                </c:pt>
                <c:pt idx="590">
                  <c:v>16.703283806613385</c:v>
                </c:pt>
                <c:pt idx="591">
                  <c:v>16.702649770735576</c:v>
                </c:pt>
                <c:pt idx="592">
                  <c:v>16.701122464329444</c:v>
                </c:pt>
                <c:pt idx="593">
                  <c:v>16.700763369157315</c:v>
                </c:pt>
                <c:pt idx="594">
                  <c:v>16.700755371258509</c:v>
                </c:pt>
                <c:pt idx="595">
                  <c:v>16.700141002894782</c:v>
                </c:pt>
                <c:pt idx="596">
                  <c:v>16.694005968410607</c:v>
                </c:pt>
                <c:pt idx="597">
                  <c:v>16.690696803471667</c:v>
                </c:pt>
                <c:pt idx="598">
                  <c:v>16.689961553023053</c:v>
                </c:pt>
                <c:pt idx="599">
                  <c:v>16.68962973111779</c:v>
                </c:pt>
                <c:pt idx="600">
                  <c:v>16.688229735095774</c:v>
                </c:pt>
                <c:pt idx="601">
                  <c:v>16.684112908786872</c:v>
                </c:pt>
                <c:pt idx="602">
                  <c:v>16.682760371093849</c:v>
                </c:pt>
                <c:pt idx="603">
                  <c:v>16.680284980921897</c:v>
                </c:pt>
                <c:pt idx="604">
                  <c:v>16.679671851707454</c:v>
                </c:pt>
                <c:pt idx="605">
                  <c:v>16.678784607022521</c:v>
                </c:pt>
                <c:pt idx="606">
                  <c:v>16.676457561455095</c:v>
                </c:pt>
                <c:pt idx="607">
                  <c:v>16.673413910977558</c:v>
                </c:pt>
                <c:pt idx="608">
                  <c:v>16.672906420112781</c:v>
                </c:pt>
                <c:pt idx="609">
                  <c:v>16.672765033745407</c:v>
                </c:pt>
                <c:pt idx="610">
                  <c:v>16.672344412290514</c:v>
                </c:pt>
                <c:pt idx="611">
                  <c:v>16.668616428938137</c:v>
                </c:pt>
                <c:pt idx="612">
                  <c:v>16.666180338180069</c:v>
                </c:pt>
                <c:pt idx="613">
                  <c:v>16.66555096747534</c:v>
                </c:pt>
                <c:pt idx="614">
                  <c:v>16.664069136262967</c:v>
                </c:pt>
                <c:pt idx="615">
                  <c:v>16.662558632915577</c:v>
                </c:pt>
                <c:pt idx="616">
                  <c:v>16.660336631634635</c:v>
                </c:pt>
                <c:pt idx="617">
                  <c:v>16.660036626852573</c:v>
                </c:pt>
                <c:pt idx="618">
                  <c:v>16.658972834380606</c:v>
                </c:pt>
                <c:pt idx="619">
                  <c:v>16.657322033723375</c:v>
                </c:pt>
                <c:pt idx="620">
                  <c:v>16.6571013581963</c:v>
                </c:pt>
                <c:pt idx="621">
                  <c:v>16.655908679820243</c:v>
                </c:pt>
                <c:pt idx="622">
                  <c:v>16.655700163796482</c:v>
                </c:pt>
                <c:pt idx="623">
                  <c:v>16.654943826204303</c:v>
                </c:pt>
                <c:pt idx="624">
                  <c:v>16.654161922463757</c:v>
                </c:pt>
                <c:pt idx="625">
                  <c:v>16.654114975746737</c:v>
                </c:pt>
                <c:pt idx="626">
                  <c:v>16.650507297756747</c:v>
                </c:pt>
                <c:pt idx="627">
                  <c:v>16.650485585807175</c:v>
                </c:pt>
                <c:pt idx="628">
                  <c:v>16.650407768121482</c:v>
                </c:pt>
                <c:pt idx="629">
                  <c:v>16.647360320561305</c:v>
                </c:pt>
                <c:pt idx="630">
                  <c:v>16.643126215098178</c:v>
                </c:pt>
                <c:pt idx="631">
                  <c:v>16.641204292930482</c:v>
                </c:pt>
                <c:pt idx="632">
                  <c:v>16.639022572949855</c:v>
                </c:pt>
                <c:pt idx="633">
                  <c:v>16.637167867652806</c:v>
                </c:pt>
                <c:pt idx="634">
                  <c:v>16.624365185109298</c:v>
                </c:pt>
                <c:pt idx="635">
                  <c:v>16.62434365389403</c:v>
                </c:pt>
                <c:pt idx="636">
                  <c:v>16.622927605348778</c:v>
                </c:pt>
                <c:pt idx="637">
                  <c:v>16.619970296988058</c:v>
                </c:pt>
                <c:pt idx="638">
                  <c:v>16.619562893304689</c:v>
                </c:pt>
                <c:pt idx="639">
                  <c:v>16.619334902388275</c:v>
                </c:pt>
                <c:pt idx="640">
                  <c:v>16.619273351070092</c:v>
                </c:pt>
                <c:pt idx="641">
                  <c:v>16.618502319036097</c:v>
                </c:pt>
                <c:pt idx="642">
                  <c:v>16.618473549268487</c:v>
                </c:pt>
                <c:pt idx="643">
                  <c:v>16.617926566153258</c:v>
                </c:pt>
                <c:pt idx="644">
                  <c:v>16.616061916330949</c:v>
                </c:pt>
                <c:pt idx="645">
                  <c:v>16.614488113886779</c:v>
                </c:pt>
                <c:pt idx="646">
                  <c:v>16.60986469091084</c:v>
                </c:pt>
                <c:pt idx="647">
                  <c:v>16.602957841742096</c:v>
                </c:pt>
                <c:pt idx="648">
                  <c:v>16.600961490416296</c:v>
                </c:pt>
                <c:pt idx="649">
                  <c:v>16.599943125873935</c:v>
                </c:pt>
                <c:pt idx="650">
                  <c:v>16.599552206478421</c:v>
                </c:pt>
                <c:pt idx="651">
                  <c:v>16.597769398179338</c:v>
                </c:pt>
                <c:pt idx="652">
                  <c:v>16.595497738482393</c:v>
                </c:pt>
                <c:pt idx="653">
                  <c:v>16.595053726141643</c:v>
                </c:pt>
                <c:pt idx="654">
                  <c:v>16.593644781214124</c:v>
                </c:pt>
                <c:pt idx="655">
                  <c:v>16.589883840018047</c:v>
                </c:pt>
                <c:pt idx="656">
                  <c:v>16.589478382006661</c:v>
                </c:pt>
                <c:pt idx="657">
                  <c:v>16.58775926900914</c:v>
                </c:pt>
                <c:pt idx="658">
                  <c:v>16.586038068524118</c:v>
                </c:pt>
                <c:pt idx="659">
                  <c:v>16.584908269301863</c:v>
                </c:pt>
                <c:pt idx="660">
                  <c:v>16.581330353492561</c:v>
                </c:pt>
                <c:pt idx="661">
                  <c:v>16.579653747663116</c:v>
                </c:pt>
                <c:pt idx="662">
                  <c:v>16.579332247754863</c:v>
                </c:pt>
                <c:pt idx="663">
                  <c:v>16.575589345811466</c:v>
                </c:pt>
                <c:pt idx="664">
                  <c:v>16.575207281147243</c:v>
                </c:pt>
                <c:pt idx="665">
                  <c:v>16.57274566905167</c:v>
                </c:pt>
                <c:pt idx="666">
                  <c:v>16.572672497703408</c:v>
                </c:pt>
                <c:pt idx="667">
                  <c:v>16.565998868190917</c:v>
                </c:pt>
                <c:pt idx="668">
                  <c:v>16.564544116031527</c:v>
                </c:pt>
                <c:pt idx="669">
                  <c:v>16.564493864466755</c:v>
                </c:pt>
                <c:pt idx="670">
                  <c:v>16.560090595194097</c:v>
                </c:pt>
                <c:pt idx="671">
                  <c:v>16.559620591146697</c:v>
                </c:pt>
                <c:pt idx="672">
                  <c:v>16.559589867989416</c:v>
                </c:pt>
                <c:pt idx="673">
                  <c:v>16.556299811133073</c:v>
                </c:pt>
                <c:pt idx="674">
                  <c:v>16.554160339920145</c:v>
                </c:pt>
                <c:pt idx="675">
                  <c:v>16.552065913139288</c:v>
                </c:pt>
                <c:pt idx="676">
                  <c:v>16.551836202924576</c:v>
                </c:pt>
                <c:pt idx="677">
                  <c:v>16.551409529179935</c:v>
                </c:pt>
                <c:pt idx="678">
                  <c:v>16.548708626464119</c:v>
                </c:pt>
                <c:pt idx="679">
                  <c:v>16.545458758435771</c:v>
                </c:pt>
                <c:pt idx="680">
                  <c:v>16.545387030532794</c:v>
                </c:pt>
                <c:pt idx="681">
                  <c:v>16.544855468559561</c:v>
                </c:pt>
                <c:pt idx="682">
                  <c:v>16.539333841925611</c:v>
                </c:pt>
                <c:pt idx="683">
                  <c:v>16.538145623172895</c:v>
                </c:pt>
                <c:pt idx="684">
                  <c:v>16.538045205992333</c:v>
                </c:pt>
                <c:pt idx="685">
                  <c:v>16.537941558826844</c:v>
                </c:pt>
                <c:pt idx="686">
                  <c:v>16.537791436410302</c:v>
                </c:pt>
                <c:pt idx="687">
                  <c:v>16.536310837124319</c:v>
                </c:pt>
                <c:pt idx="688">
                  <c:v>16.535644051548402</c:v>
                </c:pt>
                <c:pt idx="689">
                  <c:v>16.53560553362513</c:v>
                </c:pt>
                <c:pt idx="690">
                  <c:v>16.535051531625911</c:v>
                </c:pt>
                <c:pt idx="691">
                  <c:v>16.53046697861798</c:v>
                </c:pt>
                <c:pt idx="692">
                  <c:v>16.525664590460138</c:v>
                </c:pt>
                <c:pt idx="693">
                  <c:v>16.521464661838039</c:v>
                </c:pt>
                <c:pt idx="694">
                  <c:v>16.518685235981934</c:v>
                </c:pt>
                <c:pt idx="695">
                  <c:v>16.513223403335417</c:v>
                </c:pt>
                <c:pt idx="696">
                  <c:v>16.510776743802836</c:v>
                </c:pt>
                <c:pt idx="697">
                  <c:v>16.510645178962321</c:v>
                </c:pt>
                <c:pt idx="698">
                  <c:v>16.50930597462181</c:v>
                </c:pt>
                <c:pt idx="699">
                  <c:v>16.509167861971704</c:v>
                </c:pt>
                <c:pt idx="700">
                  <c:v>16.507236073204936</c:v>
                </c:pt>
                <c:pt idx="701">
                  <c:v>16.500382788592077</c:v>
                </c:pt>
                <c:pt idx="702">
                  <c:v>16.49863009878942</c:v>
                </c:pt>
                <c:pt idx="703">
                  <c:v>16.498292289261059</c:v>
                </c:pt>
                <c:pt idx="704">
                  <c:v>16.494970447869932</c:v>
                </c:pt>
                <c:pt idx="705">
                  <c:v>16.493036776674742</c:v>
                </c:pt>
                <c:pt idx="706">
                  <c:v>16.490862820461956</c:v>
                </c:pt>
                <c:pt idx="707">
                  <c:v>16.482813820798128</c:v>
                </c:pt>
                <c:pt idx="708">
                  <c:v>16.482398002600121</c:v>
                </c:pt>
                <c:pt idx="709">
                  <c:v>16.479401339289467</c:v>
                </c:pt>
                <c:pt idx="710">
                  <c:v>16.478805861316999</c:v>
                </c:pt>
                <c:pt idx="711">
                  <c:v>16.473270810163669</c:v>
                </c:pt>
                <c:pt idx="712">
                  <c:v>16.47221060099929</c:v>
                </c:pt>
                <c:pt idx="713">
                  <c:v>16.470376090850976</c:v>
                </c:pt>
                <c:pt idx="714">
                  <c:v>16.463185173318735</c:v>
                </c:pt>
                <c:pt idx="715">
                  <c:v>16.459629069072605</c:v>
                </c:pt>
                <c:pt idx="716">
                  <c:v>16.459159398319841</c:v>
                </c:pt>
                <c:pt idx="717">
                  <c:v>16.457489767494124</c:v>
                </c:pt>
                <c:pt idx="718">
                  <c:v>16.454181938198374</c:v>
                </c:pt>
                <c:pt idx="719">
                  <c:v>16.452636657521253</c:v>
                </c:pt>
                <c:pt idx="720">
                  <c:v>16.452009703550758</c:v>
                </c:pt>
                <c:pt idx="721">
                  <c:v>16.451691721052725</c:v>
                </c:pt>
                <c:pt idx="722">
                  <c:v>16.45082949274736</c:v>
                </c:pt>
                <c:pt idx="723">
                  <c:v>16.450822718175957</c:v>
                </c:pt>
                <c:pt idx="724">
                  <c:v>16.449134986537842</c:v>
                </c:pt>
                <c:pt idx="725">
                  <c:v>16.448841751452036</c:v>
                </c:pt>
                <c:pt idx="726">
                  <c:v>16.448283208809698</c:v>
                </c:pt>
                <c:pt idx="727">
                  <c:v>16.446097873728931</c:v>
                </c:pt>
                <c:pt idx="728">
                  <c:v>16.444243538724976</c:v>
                </c:pt>
                <c:pt idx="729">
                  <c:v>16.443987341611191</c:v>
                </c:pt>
                <c:pt idx="730">
                  <c:v>16.443954491707686</c:v>
                </c:pt>
                <c:pt idx="731">
                  <c:v>16.440906631610986</c:v>
                </c:pt>
                <c:pt idx="732">
                  <c:v>16.437189806200891</c:v>
                </c:pt>
                <c:pt idx="733">
                  <c:v>16.437026649428745</c:v>
                </c:pt>
                <c:pt idx="734">
                  <c:v>16.434777712545767</c:v>
                </c:pt>
                <c:pt idx="735">
                  <c:v>16.424807374118046</c:v>
                </c:pt>
                <c:pt idx="736">
                  <c:v>16.420105706766705</c:v>
                </c:pt>
                <c:pt idx="737">
                  <c:v>16.415828006087949</c:v>
                </c:pt>
                <c:pt idx="738">
                  <c:v>16.414105220740467</c:v>
                </c:pt>
                <c:pt idx="739">
                  <c:v>16.412623560682306</c:v>
                </c:pt>
                <c:pt idx="740">
                  <c:v>16.410869688876602</c:v>
                </c:pt>
                <c:pt idx="741">
                  <c:v>16.410798894091997</c:v>
                </c:pt>
                <c:pt idx="742">
                  <c:v>16.408034168459565</c:v>
                </c:pt>
                <c:pt idx="743">
                  <c:v>16.407091186734647</c:v>
                </c:pt>
                <c:pt idx="744">
                  <c:v>16.405374767231862</c:v>
                </c:pt>
                <c:pt idx="745">
                  <c:v>16.401009987699496</c:v>
                </c:pt>
                <c:pt idx="746">
                  <c:v>16.398828036366396</c:v>
                </c:pt>
                <c:pt idx="747">
                  <c:v>16.394820834399638</c:v>
                </c:pt>
                <c:pt idx="748">
                  <c:v>16.394650459668782</c:v>
                </c:pt>
                <c:pt idx="749">
                  <c:v>16.394518376156412</c:v>
                </c:pt>
                <c:pt idx="750">
                  <c:v>16.380846593122641</c:v>
                </c:pt>
                <c:pt idx="751">
                  <c:v>16.376153163992313</c:v>
                </c:pt>
                <c:pt idx="752">
                  <c:v>16.375740305426007</c:v>
                </c:pt>
                <c:pt idx="753">
                  <c:v>16.375675250822013</c:v>
                </c:pt>
                <c:pt idx="754">
                  <c:v>16.375072605701178</c:v>
                </c:pt>
                <c:pt idx="755">
                  <c:v>16.373492086303997</c:v>
                </c:pt>
                <c:pt idx="756">
                  <c:v>16.373007147379212</c:v>
                </c:pt>
                <c:pt idx="757">
                  <c:v>16.370753963123803</c:v>
                </c:pt>
                <c:pt idx="758">
                  <c:v>16.369405351007543</c:v>
                </c:pt>
                <c:pt idx="759">
                  <c:v>16.36752243261877</c:v>
                </c:pt>
                <c:pt idx="760">
                  <c:v>16.366332055408066</c:v>
                </c:pt>
                <c:pt idx="761">
                  <c:v>16.361922579168862</c:v>
                </c:pt>
                <c:pt idx="762">
                  <c:v>16.36191334463264</c:v>
                </c:pt>
                <c:pt idx="763">
                  <c:v>16.355857205801399</c:v>
                </c:pt>
                <c:pt idx="764">
                  <c:v>16.350725545461771</c:v>
                </c:pt>
                <c:pt idx="765">
                  <c:v>16.347026401037837</c:v>
                </c:pt>
                <c:pt idx="766">
                  <c:v>16.344898353835163</c:v>
                </c:pt>
                <c:pt idx="767">
                  <c:v>16.339172306031259</c:v>
                </c:pt>
                <c:pt idx="768">
                  <c:v>16.338437192599145</c:v>
                </c:pt>
                <c:pt idx="769">
                  <c:v>16.336960991062469</c:v>
                </c:pt>
                <c:pt idx="770">
                  <c:v>16.329465147135679</c:v>
                </c:pt>
                <c:pt idx="771">
                  <c:v>16.327500901075453</c:v>
                </c:pt>
                <c:pt idx="772">
                  <c:v>16.326389854766276</c:v>
                </c:pt>
                <c:pt idx="773">
                  <c:v>16.32497482926496</c:v>
                </c:pt>
                <c:pt idx="774">
                  <c:v>16.321567838680181</c:v>
                </c:pt>
                <c:pt idx="775">
                  <c:v>16.318428235676564</c:v>
                </c:pt>
                <c:pt idx="776">
                  <c:v>16.316554428753108</c:v>
                </c:pt>
                <c:pt idx="777">
                  <c:v>16.313919029182316</c:v>
                </c:pt>
                <c:pt idx="778">
                  <c:v>16.310899267783938</c:v>
                </c:pt>
                <c:pt idx="779">
                  <c:v>16.31077956514909</c:v>
                </c:pt>
                <c:pt idx="780">
                  <c:v>16.310678689095283</c:v>
                </c:pt>
                <c:pt idx="781">
                  <c:v>16.297518791882823</c:v>
                </c:pt>
                <c:pt idx="782">
                  <c:v>16.29748476974251</c:v>
                </c:pt>
                <c:pt idx="783">
                  <c:v>16.292526155140976</c:v>
                </c:pt>
                <c:pt idx="784">
                  <c:v>16.290140401733467</c:v>
                </c:pt>
                <c:pt idx="785">
                  <c:v>16.282143593275137</c:v>
                </c:pt>
                <c:pt idx="786">
                  <c:v>16.278349959952337</c:v>
                </c:pt>
                <c:pt idx="787">
                  <c:v>16.277757830191732</c:v>
                </c:pt>
                <c:pt idx="788">
                  <c:v>16.277422911352545</c:v>
                </c:pt>
                <c:pt idx="789">
                  <c:v>16.276046590105082</c:v>
                </c:pt>
                <c:pt idx="790">
                  <c:v>16.275381665002428</c:v>
                </c:pt>
                <c:pt idx="791">
                  <c:v>16.272935299185974</c:v>
                </c:pt>
                <c:pt idx="792">
                  <c:v>16.268998479225303</c:v>
                </c:pt>
                <c:pt idx="793">
                  <c:v>16.26784537450213</c:v>
                </c:pt>
                <c:pt idx="794">
                  <c:v>16.266762672269707</c:v>
                </c:pt>
                <c:pt idx="795">
                  <c:v>16.264544007324417</c:v>
                </c:pt>
                <c:pt idx="796">
                  <c:v>16.257865712459292</c:v>
                </c:pt>
                <c:pt idx="797">
                  <c:v>16.256542112345784</c:v>
                </c:pt>
                <c:pt idx="798">
                  <c:v>16.254955331486372</c:v>
                </c:pt>
                <c:pt idx="799">
                  <c:v>16.254451538773665</c:v>
                </c:pt>
                <c:pt idx="800">
                  <c:v>16.252534622249172</c:v>
                </c:pt>
                <c:pt idx="801">
                  <c:v>16.251202636320798</c:v>
                </c:pt>
                <c:pt idx="802">
                  <c:v>16.247943784958366</c:v>
                </c:pt>
                <c:pt idx="803">
                  <c:v>16.246884881215522</c:v>
                </c:pt>
                <c:pt idx="804">
                  <c:v>16.236609304168596</c:v>
                </c:pt>
                <c:pt idx="805">
                  <c:v>16.233664776623613</c:v>
                </c:pt>
                <c:pt idx="806">
                  <c:v>16.233572507557568</c:v>
                </c:pt>
                <c:pt idx="807">
                  <c:v>16.233113686467931</c:v>
                </c:pt>
                <c:pt idx="808">
                  <c:v>16.229993306805014</c:v>
                </c:pt>
                <c:pt idx="809">
                  <c:v>16.229579548348298</c:v>
                </c:pt>
                <c:pt idx="810">
                  <c:v>16.228223474589868</c:v>
                </c:pt>
                <c:pt idx="811">
                  <c:v>16.228188703828721</c:v>
                </c:pt>
                <c:pt idx="812">
                  <c:v>16.226608783065828</c:v>
                </c:pt>
                <c:pt idx="813">
                  <c:v>16.226123597403401</c:v>
                </c:pt>
                <c:pt idx="814">
                  <c:v>16.224399890769831</c:v>
                </c:pt>
                <c:pt idx="815">
                  <c:v>16.223655114741788</c:v>
                </c:pt>
                <c:pt idx="816">
                  <c:v>16.221437925342855</c:v>
                </c:pt>
                <c:pt idx="817">
                  <c:v>16.212500532399758</c:v>
                </c:pt>
                <c:pt idx="818">
                  <c:v>16.211513164440163</c:v>
                </c:pt>
                <c:pt idx="819">
                  <c:v>16.208897906751531</c:v>
                </c:pt>
                <c:pt idx="820">
                  <c:v>16.204501654171949</c:v>
                </c:pt>
                <c:pt idx="821">
                  <c:v>16.20408291930346</c:v>
                </c:pt>
                <c:pt idx="822">
                  <c:v>16.198797232488104</c:v>
                </c:pt>
                <c:pt idx="823">
                  <c:v>16.198597675094234</c:v>
                </c:pt>
                <c:pt idx="824">
                  <c:v>16.198267330337487</c:v>
                </c:pt>
                <c:pt idx="825">
                  <c:v>16.197818771793749</c:v>
                </c:pt>
                <c:pt idx="826">
                  <c:v>16.185979380430965</c:v>
                </c:pt>
                <c:pt idx="827">
                  <c:v>16.182950736021127</c:v>
                </c:pt>
                <c:pt idx="828">
                  <c:v>16.18259345152758</c:v>
                </c:pt>
                <c:pt idx="829">
                  <c:v>16.179153316614062</c:v>
                </c:pt>
                <c:pt idx="830">
                  <c:v>16.178831889095875</c:v>
                </c:pt>
                <c:pt idx="831">
                  <c:v>16.178285732406835</c:v>
                </c:pt>
                <c:pt idx="832">
                  <c:v>16.176903600351579</c:v>
                </c:pt>
                <c:pt idx="833">
                  <c:v>16.174055453658326</c:v>
                </c:pt>
                <c:pt idx="834">
                  <c:v>16.172593404867172</c:v>
                </c:pt>
                <c:pt idx="835">
                  <c:v>16.16388588573227</c:v>
                </c:pt>
                <c:pt idx="836">
                  <c:v>16.163485880524377</c:v>
                </c:pt>
                <c:pt idx="837">
                  <c:v>16.160664829303286</c:v>
                </c:pt>
                <c:pt idx="838">
                  <c:v>16.158466613216007</c:v>
                </c:pt>
                <c:pt idx="839">
                  <c:v>16.156503071347089</c:v>
                </c:pt>
                <c:pt idx="840">
                  <c:v>16.153584945902168</c:v>
                </c:pt>
                <c:pt idx="841">
                  <c:v>16.151420588531934</c:v>
                </c:pt>
                <c:pt idx="842">
                  <c:v>16.150222415963839</c:v>
                </c:pt>
                <c:pt idx="843">
                  <c:v>16.149755126940974</c:v>
                </c:pt>
                <c:pt idx="844">
                  <c:v>16.143149146737542</c:v>
                </c:pt>
                <c:pt idx="845">
                  <c:v>16.142815245139843</c:v>
                </c:pt>
                <c:pt idx="846">
                  <c:v>16.142287460971346</c:v>
                </c:pt>
                <c:pt idx="847">
                  <c:v>16.142086567598398</c:v>
                </c:pt>
                <c:pt idx="848">
                  <c:v>16.137145906747662</c:v>
                </c:pt>
                <c:pt idx="849">
                  <c:v>16.136663744008032</c:v>
                </c:pt>
                <c:pt idx="850">
                  <c:v>16.13338689573439</c:v>
                </c:pt>
                <c:pt idx="851">
                  <c:v>16.132729603334454</c:v>
                </c:pt>
                <c:pt idx="852">
                  <c:v>16.131699189588403</c:v>
                </c:pt>
                <c:pt idx="853">
                  <c:v>16.13140640874775</c:v>
                </c:pt>
                <c:pt idx="854">
                  <c:v>16.129678764752185</c:v>
                </c:pt>
                <c:pt idx="855">
                  <c:v>16.129343230078604</c:v>
                </c:pt>
                <c:pt idx="856">
                  <c:v>16.129260669033059</c:v>
                </c:pt>
                <c:pt idx="857">
                  <c:v>16.127219462813329</c:v>
                </c:pt>
                <c:pt idx="858">
                  <c:v>16.125838471901147</c:v>
                </c:pt>
                <c:pt idx="859">
                  <c:v>16.124554986347334</c:v>
                </c:pt>
                <c:pt idx="860">
                  <c:v>16.119769922360888</c:v>
                </c:pt>
                <c:pt idx="861">
                  <c:v>16.118966474935576</c:v>
                </c:pt>
                <c:pt idx="862">
                  <c:v>16.11467731499171</c:v>
                </c:pt>
                <c:pt idx="863">
                  <c:v>16.113338555665749</c:v>
                </c:pt>
                <c:pt idx="864">
                  <c:v>16.108277304500888</c:v>
                </c:pt>
                <c:pt idx="865">
                  <c:v>16.105911021270245</c:v>
                </c:pt>
                <c:pt idx="866">
                  <c:v>16.105217100255828</c:v>
                </c:pt>
                <c:pt idx="867">
                  <c:v>16.105109733516358</c:v>
                </c:pt>
                <c:pt idx="868">
                  <c:v>16.104837893674201</c:v>
                </c:pt>
                <c:pt idx="869">
                  <c:v>16.103341899675058</c:v>
                </c:pt>
                <c:pt idx="870">
                  <c:v>16.102082407652631</c:v>
                </c:pt>
                <c:pt idx="871">
                  <c:v>16.101511452965198</c:v>
                </c:pt>
                <c:pt idx="872">
                  <c:v>16.10026306039002</c:v>
                </c:pt>
                <c:pt idx="873">
                  <c:v>16.099495954545489</c:v>
                </c:pt>
                <c:pt idx="874">
                  <c:v>16.097867772735</c:v>
                </c:pt>
                <c:pt idx="875">
                  <c:v>16.097652916252557</c:v>
                </c:pt>
                <c:pt idx="876">
                  <c:v>16.096131458507799</c:v>
                </c:pt>
                <c:pt idx="877">
                  <c:v>16.090814704698801</c:v>
                </c:pt>
                <c:pt idx="878">
                  <c:v>16.089347255878707</c:v>
                </c:pt>
                <c:pt idx="879">
                  <c:v>16.087014216308503</c:v>
                </c:pt>
                <c:pt idx="880">
                  <c:v>16.086468281568784</c:v>
                </c:pt>
                <c:pt idx="881">
                  <c:v>16.086328738780338</c:v>
                </c:pt>
                <c:pt idx="882">
                  <c:v>16.083507861140717</c:v>
                </c:pt>
                <c:pt idx="883">
                  <c:v>16.082915743788135</c:v>
                </c:pt>
                <c:pt idx="884">
                  <c:v>16.082902715826648</c:v>
                </c:pt>
                <c:pt idx="885">
                  <c:v>16.082733741406955</c:v>
                </c:pt>
                <c:pt idx="886">
                  <c:v>16.078457316713326</c:v>
                </c:pt>
                <c:pt idx="887">
                  <c:v>16.073989141407083</c:v>
                </c:pt>
                <c:pt idx="888">
                  <c:v>16.072402527602279</c:v>
                </c:pt>
                <c:pt idx="889">
                  <c:v>16.070209270556859</c:v>
                </c:pt>
                <c:pt idx="890">
                  <c:v>16.069648923683459</c:v>
                </c:pt>
                <c:pt idx="891">
                  <c:v>16.069619651270955</c:v>
                </c:pt>
                <c:pt idx="892">
                  <c:v>16.069543802187084</c:v>
                </c:pt>
                <c:pt idx="893">
                  <c:v>16.066574737328821</c:v>
                </c:pt>
                <c:pt idx="894">
                  <c:v>16.064300450557127</c:v>
                </c:pt>
                <c:pt idx="895">
                  <c:v>16.061099205328361</c:v>
                </c:pt>
                <c:pt idx="896">
                  <c:v>16.059980580975179</c:v>
                </c:pt>
                <c:pt idx="897">
                  <c:v>16.05744916806087</c:v>
                </c:pt>
                <c:pt idx="898">
                  <c:v>16.054943092905205</c:v>
                </c:pt>
                <c:pt idx="899">
                  <c:v>16.054216470732442</c:v>
                </c:pt>
                <c:pt idx="900">
                  <c:v>16.050210244805555</c:v>
                </c:pt>
                <c:pt idx="901">
                  <c:v>16.049951337916198</c:v>
                </c:pt>
                <c:pt idx="902">
                  <c:v>16.049568741566304</c:v>
                </c:pt>
                <c:pt idx="903">
                  <c:v>16.049270095982322</c:v>
                </c:pt>
                <c:pt idx="904">
                  <c:v>16.049236885770952</c:v>
                </c:pt>
                <c:pt idx="905">
                  <c:v>16.049207680884237</c:v>
                </c:pt>
                <c:pt idx="906">
                  <c:v>16.047854058369168</c:v>
                </c:pt>
                <c:pt idx="907">
                  <c:v>16.046276889407821</c:v>
                </c:pt>
                <c:pt idx="908">
                  <c:v>16.04583250459433</c:v>
                </c:pt>
                <c:pt idx="909">
                  <c:v>16.045455247179973</c:v>
                </c:pt>
                <c:pt idx="910">
                  <c:v>16.045259909756382</c:v>
                </c:pt>
                <c:pt idx="911">
                  <c:v>16.042859460089275</c:v>
                </c:pt>
                <c:pt idx="912">
                  <c:v>16.041766265435257</c:v>
                </c:pt>
                <c:pt idx="913">
                  <c:v>16.041488271503894</c:v>
                </c:pt>
                <c:pt idx="914">
                  <c:v>16.040878044654718</c:v>
                </c:pt>
                <c:pt idx="915">
                  <c:v>16.04022571982216</c:v>
                </c:pt>
                <c:pt idx="916">
                  <c:v>16.038548140621401</c:v>
                </c:pt>
                <c:pt idx="917">
                  <c:v>16.038162820940272</c:v>
                </c:pt>
                <c:pt idx="918">
                  <c:v>16.037997487808042</c:v>
                </c:pt>
                <c:pt idx="919">
                  <c:v>16.035585182493449</c:v>
                </c:pt>
                <c:pt idx="920">
                  <c:v>16.035364490241435</c:v>
                </c:pt>
                <c:pt idx="921">
                  <c:v>16.035297446102703</c:v>
                </c:pt>
                <c:pt idx="922">
                  <c:v>16.031031501730524</c:v>
                </c:pt>
                <c:pt idx="923">
                  <c:v>16.03041667264452</c:v>
                </c:pt>
                <c:pt idx="924">
                  <c:v>16.030403384610651</c:v>
                </c:pt>
                <c:pt idx="925">
                  <c:v>16.027196689142684</c:v>
                </c:pt>
                <c:pt idx="926">
                  <c:v>16.026463857213159</c:v>
                </c:pt>
                <c:pt idx="927">
                  <c:v>16.021509173311571</c:v>
                </c:pt>
                <c:pt idx="928">
                  <c:v>16.019964742937233</c:v>
                </c:pt>
                <c:pt idx="929">
                  <c:v>16.019109486606638</c:v>
                </c:pt>
                <c:pt idx="930">
                  <c:v>16.018259732782852</c:v>
                </c:pt>
                <c:pt idx="931">
                  <c:v>16.018186585656466</c:v>
                </c:pt>
                <c:pt idx="932">
                  <c:v>16.017849068306859</c:v>
                </c:pt>
                <c:pt idx="933">
                  <c:v>16.014262861362326</c:v>
                </c:pt>
                <c:pt idx="934">
                  <c:v>16.012560091255281</c:v>
                </c:pt>
                <c:pt idx="935">
                  <c:v>16.012475769152474</c:v>
                </c:pt>
                <c:pt idx="936">
                  <c:v>16.010968313122461</c:v>
                </c:pt>
                <c:pt idx="937">
                  <c:v>16.00949950319665</c:v>
                </c:pt>
                <c:pt idx="938">
                  <c:v>16.008352869142129</c:v>
                </c:pt>
                <c:pt idx="939">
                  <c:v>16.005964595864825</c:v>
                </c:pt>
                <c:pt idx="940">
                  <c:v>16.001376560410606</c:v>
                </c:pt>
                <c:pt idx="941">
                  <c:v>16.000031876124368</c:v>
                </c:pt>
                <c:pt idx="942">
                  <c:v>15.998470798990425</c:v>
                </c:pt>
                <c:pt idx="943">
                  <c:v>15.991734025507</c:v>
                </c:pt>
                <c:pt idx="944">
                  <c:v>15.991133060999218</c:v>
                </c:pt>
                <c:pt idx="945">
                  <c:v>15.990498094904183</c:v>
                </c:pt>
                <c:pt idx="946">
                  <c:v>15.989804327105247</c:v>
                </c:pt>
                <c:pt idx="947">
                  <c:v>15.98974067969796</c:v>
                </c:pt>
                <c:pt idx="948">
                  <c:v>15.98771198049495</c:v>
                </c:pt>
                <c:pt idx="949">
                  <c:v>15.985864275524236</c:v>
                </c:pt>
                <c:pt idx="950">
                  <c:v>15.982253589391661</c:v>
                </c:pt>
                <c:pt idx="951">
                  <c:v>15.981495244657737</c:v>
                </c:pt>
                <c:pt idx="952">
                  <c:v>15.981133187638008</c:v>
                </c:pt>
                <c:pt idx="953">
                  <c:v>15.979765747105489</c:v>
                </c:pt>
                <c:pt idx="954">
                  <c:v>15.976838664855379</c:v>
                </c:pt>
                <c:pt idx="955">
                  <c:v>15.976550477202309</c:v>
                </c:pt>
                <c:pt idx="956">
                  <c:v>15.976362737143489</c:v>
                </c:pt>
                <c:pt idx="957">
                  <c:v>15.976063201918635</c:v>
                </c:pt>
                <c:pt idx="958">
                  <c:v>15.973294995489496</c:v>
                </c:pt>
                <c:pt idx="959">
                  <c:v>15.970918279431089</c:v>
                </c:pt>
                <c:pt idx="960">
                  <c:v>15.969851714850009</c:v>
                </c:pt>
                <c:pt idx="961">
                  <c:v>15.965817168161806</c:v>
                </c:pt>
                <c:pt idx="962">
                  <c:v>15.964776764526803</c:v>
                </c:pt>
                <c:pt idx="963">
                  <c:v>15.963573670153309</c:v>
                </c:pt>
                <c:pt idx="964">
                  <c:v>15.9628752751305</c:v>
                </c:pt>
                <c:pt idx="965">
                  <c:v>15.9613222487245</c:v>
                </c:pt>
                <c:pt idx="966">
                  <c:v>15.960746545960006</c:v>
                </c:pt>
                <c:pt idx="967">
                  <c:v>15.96033787710607</c:v>
                </c:pt>
                <c:pt idx="968">
                  <c:v>15.959278472151354</c:v>
                </c:pt>
                <c:pt idx="969">
                  <c:v>15.95067758945936</c:v>
                </c:pt>
                <c:pt idx="970">
                  <c:v>15.949574198789563</c:v>
                </c:pt>
                <c:pt idx="971">
                  <c:v>15.947833601409513</c:v>
                </c:pt>
                <c:pt idx="972">
                  <c:v>15.943502698233189</c:v>
                </c:pt>
                <c:pt idx="973">
                  <c:v>15.942739640417543</c:v>
                </c:pt>
                <c:pt idx="974">
                  <c:v>15.938783963068957</c:v>
                </c:pt>
                <c:pt idx="975">
                  <c:v>15.938398204266136</c:v>
                </c:pt>
                <c:pt idx="976">
                  <c:v>15.936574535800247</c:v>
                </c:pt>
                <c:pt idx="977">
                  <c:v>15.9346500598527</c:v>
                </c:pt>
                <c:pt idx="978">
                  <c:v>15.931629705208323</c:v>
                </c:pt>
                <c:pt idx="979">
                  <c:v>15.924817429087412</c:v>
                </c:pt>
                <c:pt idx="980">
                  <c:v>15.92224166518524</c:v>
                </c:pt>
                <c:pt idx="981">
                  <c:v>15.918257792882429</c:v>
                </c:pt>
                <c:pt idx="982">
                  <c:v>15.912609092712202</c:v>
                </c:pt>
                <c:pt idx="983">
                  <c:v>15.912230107559751</c:v>
                </c:pt>
                <c:pt idx="984">
                  <c:v>15.911408470958989</c:v>
                </c:pt>
                <c:pt idx="985">
                  <c:v>15.910292822055382</c:v>
                </c:pt>
                <c:pt idx="986">
                  <c:v>15.909038099566487</c:v>
                </c:pt>
                <c:pt idx="987">
                  <c:v>15.907275817837032</c:v>
                </c:pt>
                <c:pt idx="988">
                  <c:v>15.90675327966342</c:v>
                </c:pt>
                <c:pt idx="989">
                  <c:v>15.906459077512892</c:v>
                </c:pt>
                <c:pt idx="990">
                  <c:v>15.9053846947333</c:v>
                </c:pt>
                <c:pt idx="991">
                  <c:v>15.903885977901325</c:v>
                </c:pt>
                <c:pt idx="992">
                  <c:v>15.903268796296572</c:v>
                </c:pt>
                <c:pt idx="993">
                  <c:v>15.902873083005233</c:v>
                </c:pt>
                <c:pt idx="994">
                  <c:v>15.89845395165888</c:v>
                </c:pt>
                <c:pt idx="995">
                  <c:v>15.898274327337802</c:v>
                </c:pt>
                <c:pt idx="996">
                  <c:v>15.897420907870341</c:v>
                </c:pt>
                <c:pt idx="997">
                  <c:v>15.897163508754844</c:v>
                </c:pt>
                <c:pt idx="998">
                  <c:v>15.895818073322232</c:v>
                </c:pt>
                <c:pt idx="999">
                  <c:v>15.895761449159053</c:v>
                </c:pt>
                <c:pt idx="1000">
                  <c:v>15.895729865579071</c:v>
                </c:pt>
                <c:pt idx="1001">
                  <c:v>15.895679881795473</c:v>
                </c:pt>
                <c:pt idx="1002">
                  <c:v>15.895599955207601</c:v>
                </c:pt>
                <c:pt idx="1003">
                  <c:v>15.893299814669845</c:v>
                </c:pt>
                <c:pt idx="1004">
                  <c:v>15.893085247481707</c:v>
                </c:pt>
                <c:pt idx="1005">
                  <c:v>15.888588198804598</c:v>
                </c:pt>
                <c:pt idx="1006">
                  <c:v>15.887294257781178</c:v>
                </c:pt>
                <c:pt idx="1007">
                  <c:v>15.886923710550448</c:v>
                </c:pt>
                <c:pt idx="1008">
                  <c:v>15.886286471341279</c:v>
                </c:pt>
                <c:pt idx="1009">
                  <c:v>15.885320911014887</c:v>
                </c:pt>
                <c:pt idx="1010">
                  <c:v>15.885096733269464</c:v>
                </c:pt>
                <c:pt idx="1011">
                  <c:v>15.871563718781402</c:v>
                </c:pt>
                <c:pt idx="1012">
                  <c:v>15.870705254039819</c:v>
                </c:pt>
                <c:pt idx="1013">
                  <c:v>15.870572548014323</c:v>
                </c:pt>
                <c:pt idx="1014">
                  <c:v>15.869930011451856</c:v>
                </c:pt>
                <c:pt idx="1015">
                  <c:v>15.868227934334016</c:v>
                </c:pt>
                <c:pt idx="1016">
                  <c:v>15.867319988026168</c:v>
                </c:pt>
                <c:pt idx="1017">
                  <c:v>15.867290253871445</c:v>
                </c:pt>
                <c:pt idx="1018">
                  <c:v>15.864471480884063</c:v>
                </c:pt>
                <c:pt idx="1019">
                  <c:v>15.862754461442222</c:v>
                </c:pt>
                <c:pt idx="1020">
                  <c:v>15.857203584950696</c:v>
                </c:pt>
                <c:pt idx="1021">
                  <c:v>15.856006106137983</c:v>
                </c:pt>
                <c:pt idx="1022">
                  <c:v>15.85567635184573</c:v>
                </c:pt>
                <c:pt idx="1023">
                  <c:v>15.85477611835114</c:v>
                </c:pt>
                <c:pt idx="1024">
                  <c:v>15.854364681604849</c:v>
                </c:pt>
                <c:pt idx="1025">
                  <c:v>15.851601735632414</c:v>
                </c:pt>
                <c:pt idx="1026">
                  <c:v>15.850886202348647</c:v>
                </c:pt>
                <c:pt idx="1027">
                  <c:v>15.849248839432192</c:v>
                </c:pt>
                <c:pt idx="1028">
                  <c:v>15.846385328568729</c:v>
                </c:pt>
                <c:pt idx="1029">
                  <c:v>15.845833826655166</c:v>
                </c:pt>
                <c:pt idx="1030">
                  <c:v>15.842552036631204</c:v>
                </c:pt>
                <c:pt idx="1031">
                  <c:v>15.842099394615673</c:v>
                </c:pt>
                <c:pt idx="1032">
                  <c:v>15.841114262129523</c:v>
                </c:pt>
                <c:pt idx="1033">
                  <c:v>15.836289286298125</c:v>
                </c:pt>
                <c:pt idx="1034">
                  <c:v>15.835920657987472</c:v>
                </c:pt>
                <c:pt idx="1035">
                  <c:v>15.835389936754737</c:v>
                </c:pt>
                <c:pt idx="1036">
                  <c:v>15.827518215485483</c:v>
                </c:pt>
                <c:pt idx="1037">
                  <c:v>15.826469940707227</c:v>
                </c:pt>
                <c:pt idx="1038">
                  <c:v>15.825981668962768</c:v>
                </c:pt>
                <c:pt idx="1039">
                  <c:v>15.824846480813591</c:v>
                </c:pt>
                <c:pt idx="1040">
                  <c:v>15.824787155785131</c:v>
                </c:pt>
                <c:pt idx="1041">
                  <c:v>15.822374734881123</c:v>
                </c:pt>
                <c:pt idx="1042">
                  <c:v>15.820607143928214</c:v>
                </c:pt>
                <c:pt idx="1043">
                  <c:v>15.818910503359376</c:v>
                </c:pt>
                <c:pt idx="1044">
                  <c:v>15.818041577869934</c:v>
                </c:pt>
                <c:pt idx="1045">
                  <c:v>15.815106766847819</c:v>
                </c:pt>
                <c:pt idx="1046">
                  <c:v>15.81241413123071</c:v>
                </c:pt>
                <c:pt idx="1047">
                  <c:v>15.812386950733853</c:v>
                </c:pt>
                <c:pt idx="1048">
                  <c:v>15.812350735209918</c:v>
                </c:pt>
                <c:pt idx="1049">
                  <c:v>15.809994177773845</c:v>
                </c:pt>
                <c:pt idx="1050">
                  <c:v>15.808560342808875</c:v>
                </c:pt>
                <c:pt idx="1051">
                  <c:v>15.80818566277317</c:v>
                </c:pt>
                <c:pt idx="1052">
                  <c:v>15.807862489453484</c:v>
                </c:pt>
                <c:pt idx="1053">
                  <c:v>15.806966394061433</c:v>
                </c:pt>
                <c:pt idx="1054">
                  <c:v>15.802482088522495</c:v>
                </c:pt>
                <c:pt idx="1055">
                  <c:v>15.797098185472251</c:v>
                </c:pt>
                <c:pt idx="1056">
                  <c:v>15.795271960263804</c:v>
                </c:pt>
                <c:pt idx="1057">
                  <c:v>15.795185118990631</c:v>
                </c:pt>
                <c:pt idx="1058">
                  <c:v>15.794218270817453</c:v>
                </c:pt>
                <c:pt idx="1059">
                  <c:v>15.791861125789069</c:v>
                </c:pt>
                <c:pt idx="1060">
                  <c:v>15.789848602567261</c:v>
                </c:pt>
                <c:pt idx="1061">
                  <c:v>15.789610218475588</c:v>
                </c:pt>
                <c:pt idx="1062">
                  <c:v>15.789421406572657</c:v>
                </c:pt>
                <c:pt idx="1063">
                  <c:v>15.78897833506889</c:v>
                </c:pt>
                <c:pt idx="1064">
                  <c:v>15.7877135101227</c:v>
                </c:pt>
                <c:pt idx="1065">
                  <c:v>15.785995762137134</c:v>
                </c:pt>
                <c:pt idx="1066">
                  <c:v>15.782011062335798</c:v>
                </c:pt>
                <c:pt idx="1067">
                  <c:v>15.779509394353468</c:v>
                </c:pt>
                <c:pt idx="1068">
                  <c:v>15.777667390285856</c:v>
                </c:pt>
                <c:pt idx="1069">
                  <c:v>15.775887976989097</c:v>
                </c:pt>
                <c:pt idx="1070">
                  <c:v>15.7737281180991</c:v>
                </c:pt>
                <c:pt idx="1071">
                  <c:v>15.773529518448598</c:v>
                </c:pt>
                <c:pt idx="1072">
                  <c:v>15.77091932366956</c:v>
                </c:pt>
                <c:pt idx="1073">
                  <c:v>15.770483632917745</c:v>
                </c:pt>
                <c:pt idx="1074">
                  <c:v>15.770067601226003</c:v>
                </c:pt>
                <c:pt idx="1075">
                  <c:v>15.76889662783222</c:v>
                </c:pt>
                <c:pt idx="1076">
                  <c:v>15.768688764898513</c:v>
                </c:pt>
                <c:pt idx="1077">
                  <c:v>15.765534748890389</c:v>
                </c:pt>
                <c:pt idx="1078">
                  <c:v>15.765515699514239</c:v>
                </c:pt>
                <c:pt idx="1079">
                  <c:v>15.76515758065436</c:v>
                </c:pt>
                <c:pt idx="1080">
                  <c:v>15.76438636292761</c:v>
                </c:pt>
                <c:pt idx="1081">
                  <c:v>15.763961854379218</c:v>
                </c:pt>
                <c:pt idx="1082">
                  <c:v>15.763530563536634</c:v>
                </c:pt>
                <c:pt idx="1083">
                  <c:v>15.760710856497468</c:v>
                </c:pt>
                <c:pt idx="1084">
                  <c:v>15.759102287067961</c:v>
                </c:pt>
                <c:pt idx="1085">
                  <c:v>15.757129132084941</c:v>
                </c:pt>
                <c:pt idx="1086">
                  <c:v>15.756989926723406</c:v>
                </c:pt>
                <c:pt idx="1087">
                  <c:v>15.756927981482988</c:v>
                </c:pt>
                <c:pt idx="1088">
                  <c:v>15.756306356697522</c:v>
                </c:pt>
                <c:pt idx="1089">
                  <c:v>15.753977897140444</c:v>
                </c:pt>
                <c:pt idx="1090">
                  <c:v>15.753406650203402</c:v>
                </c:pt>
                <c:pt idx="1091">
                  <c:v>15.752161707382214</c:v>
                </c:pt>
                <c:pt idx="1092">
                  <c:v>15.751929828565849</c:v>
                </c:pt>
                <c:pt idx="1093">
                  <c:v>15.751410170338062</c:v>
                </c:pt>
                <c:pt idx="1094">
                  <c:v>15.75107065093755</c:v>
                </c:pt>
                <c:pt idx="1095">
                  <c:v>15.749743487905903</c:v>
                </c:pt>
                <c:pt idx="1096">
                  <c:v>15.74912848152222</c:v>
                </c:pt>
                <c:pt idx="1097">
                  <c:v>15.749111471027206</c:v>
                </c:pt>
                <c:pt idx="1098">
                  <c:v>15.748400385435772</c:v>
                </c:pt>
                <c:pt idx="1099">
                  <c:v>15.74677740872545</c:v>
                </c:pt>
                <c:pt idx="1100">
                  <c:v>15.746480140204312</c:v>
                </c:pt>
                <c:pt idx="1101">
                  <c:v>15.745831552732085</c:v>
                </c:pt>
                <c:pt idx="1102">
                  <c:v>15.745097520913674</c:v>
                </c:pt>
                <c:pt idx="1103">
                  <c:v>15.741690093871611</c:v>
                </c:pt>
                <c:pt idx="1104">
                  <c:v>15.740247843230293</c:v>
                </c:pt>
                <c:pt idx="1105">
                  <c:v>15.740088299275442</c:v>
                </c:pt>
                <c:pt idx="1106">
                  <c:v>15.738640075473938</c:v>
                </c:pt>
                <c:pt idx="1107">
                  <c:v>15.729799166865462</c:v>
                </c:pt>
                <c:pt idx="1108">
                  <c:v>15.729426913117805</c:v>
                </c:pt>
                <c:pt idx="1109">
                  <c:v>15.728709510507244</c:v>
                </c:pt>
                <c:pt idx="1110">
                  <c:v>15.723885670096422</c:v>
                </c:pt>
                <c:pt idx="1111">
                  <c:v>15.723109713747846</c:v>
                </c:pt>
                <c:pt idx="1112">
                  <c:v>15.715229453426531</c:v>
                </c:pt>
                <c:pt idx="1113">
                  <c:v>15.709275299419716</c:v>
                </c:pt>
                <c:pt idx="1114">
                  <c:v>15.707209576414726</c:v>
                </c:pt>
                <c:pt idx="1115">
                  <c:v>15.706710717148226</c:v>
                </c:pt>
                <c:pt idx="1116">
                  <c:v>15.704244576901658</c:v>
                </c:pt>
                <c:pt idx="1117">
                  <c:v>15.699235199190397</c:v>
                </c:pt>
                <c:pt idx="1118">
                  <c:v>15.69887513866793</c:v>
                </c:pt>
                <c:pt idx="1119">
                  <c:v>15.697002787944442</c:v>
                </c:pt>
                <c:pt idx="1120">
                  <c:v>15.696528917798688</c:v>
                </c:pt>
                <c:pt idx="1121">
                  <c:v>15.692009149372325</c:v>
                </c:pt>
                <c:pt idx="1122">
                  <c:v>15.69081101393536</c:v>
                </c:pt>
                <c:pt idx="1123">
                  <c:v>15.690597742977886</c:v>
                </c:pt>
                <c:pt idx="1124">
                  <c:v>15.688853783171908</c:v>
                </c:pt>
                <c:pt idx="1125">
                  <c:v>15.68881497599186</c:v>
                </c:pt>
                <c:pt idx="1126">
                  <c:v>15.685019255414062</c:v>
                </c:pt>
                <c:pt idx="1127">
                  <c:v>15.682421478658426</c:v>
                </c:pt>
                <c:pt idx="1128">
                  <c:v>15.680788251921427</c:v>
                </c:pt>
                <c:pt idx="1129">
                  <c:v>15.674889830187666</c:v>
                </c:pt>
                <c:pt idx="1130">
                  <c:v>15.67055462167859</c:v>
                </c:pt>
                <c:pt idx="1131">
                  <c:v>15.668721530357843</c:v>
                </c:pt>
                <c:pt idx="1132">
                  <c:v>15.668541456499597</c:v>
                </c:pt>
                <c:pt idx="1133">
                  <c:v>15.667057945006704</c:v>
                </c:pt>
                <c:pt idx="1134">
                  <c:v>15.662638918167758</c:v>
                </c:pt>
                <c:pt idx="1135">
                  <c:v>15.658591196118039</c:v>
                </c:pt>
                <c:pt idx="1136">
                  <c:v>15.658069090768791</c:v>
                </c:pt>
                <c:pt idx="1137">
                  <c:v>15.65522477014666</c:v>
                </c:pt>
                <c:pt idx="1138">
                  <c:v>15.653557023609252</c:v>
                </c:pt>
                <c:pt idx="1139">
                  <c:v>15.652595538603521</c:v>
                </c:pt>
                <c:pt idx="1140">
                  <c:v>15.652307490588683</c:v>
                </c:pt>
                <c:pt idx="1141">
                  <c:v>15.64907614617465</c:v>
                </c:pt>
                <c:pt idx="1142">
                  <c:v>15.646482065545499</c:v>
                </c:pt>
                <c:pt idx="1143">
                  <c:v>15.645121287618167</c:v>
                </c:pt>
                <c:pt idx="1144">
                  <c:v>15.642712417145191</c:v>
                </c:pt>
                <c:pt idx="1145">
                  <c:v>15.640663957772432</c:v>
                </c:pt>
                <c:pt idx="1146">
                  <c:v>15.640245994561326</c:v>
                </c:pt>
                <c:pt idx="1147">
                  <c:v>15.633753035794172</c:v>
                </c:pt>
                <c:pt idx="1148">
                  <c:v>15.632744472112364</c:v>
                </c:pt>
                <c:pt idx="1149">
                  <c:v>15.631473254752891</c:v>
                </c:pt>
                <c:pt idx="1150">
                  <c:v>15.630670493637965</c:v>
                </c:pt>
                <c:pt idx="1151">
                  <c:v>15.629711729939743</c:v>
                </c:pt>
                <c:pt idx="1152">
                  <c:v>15.628317698699888</c:v>
                </c:pt>
                <c:pt idx="1153">
                  <c:v>15.625094941826063</c:v>
                </c:pt>
                <c:pt idx="1154">
                  <c:v>15.624557377551554</c:v>
                </c:pt>
                <c:pt idx="1155">
                  <c:v>15.623528540710907</c:v>
                </c:pt>
                <c:pt idx="1156">
                  <c:v>15.616925142630791</c:v>
                </c:pt>
                <c:pt idx="1157">
                  <c:v>15.613353686633758</c:v>
                </c:pt>
                <c:pt idx="1158">
                  <c:v>15.613016608272275</c:v>
                </c:pt>
                <c:pt idx="1159">
                  <c:v>15.611371324779611</c:v>
                </c:pt>
                <c:pt idx="1160">
                  <c:v>15.610958788319934</c:v>
                </c:pt>
                <c:pt idx="1161">
                  <c:v>15.610470449780564</c:v>
                </c:pt>
                <c:pt idx="1162">
                  <c:v>15.604242300060605</c:v>
                </c:pt>
                <c:pt idx="1163">
                  <c:v>15.600407359113973</c:v>
                </c:pt>
                <c:pt idx="1164">
                  <c:v>15.599346386972258</c:v>
                </c:pt>
                <c:pt idx="1165">
                  <c:v>15.59913969393557</c:v>
                </c:pt>
                <c:pt idx="1166">
                  <c:v>15.598630044527141</c:v>
                </c:pt>
                <c:pt idx="1167">
                  <c:v>15.592944086485545</c:v>
                </c:pt>
                <c:pt idx="1168">
                  <c:v>15.59114368455964</c:v>
                </c:pt>
                <c:pt idx="1169">
                  <c:v>15.590990254083806</c:v>
                </c:pt>
                <c:pt idx="1170">
                  <c:v>15.589517095064835</c:v>
                </c:pt>
                <c:pt idx="1171">
                  <c:v>15.589477032546583</c:v>
                </c:pt>
                <c:pt idx="1172">
                  <c:v>15.58909681291891</c:v>
                </c:pt>
                <c:pt idx="1173">
                  <c:v>15.587688784813949</c:v>
                </c:pt>
                <c:pt idx="1174">
                  <c:v>15.587499493320038</c:v>
                </c:pt>
                <c:pt idx="1175">
                  <c:v>15.576373272633049</c:v>
                </c:pt>
                <c:pt idx="1176">
                  <c:v>15.574904212640689</c:v>
                </c:pt>
                <c:pt idx="1177">
                  <c:v>15.573336052740757</c:v>
                </c:pt>
                <c:pt idx="1178">
                  <c:v>15.572091389631055</c:v>
                </c:pt>
                <c:pt idx="1179">
                  <c:v>15.56776548642172</c:v>
                </c:pt>
                <c:pt idx="1180">
                  <c:v>15.567320308734168</c:v>
                </c:pt>
                <c:pt idx="1181">
                  <c:v>15.567194675726341</c:v>
                </c:pt>
                <c:pt idx="1182">
                  <c:v>15.566309834101972</c:v>
                </c:pt>
                <c:pt idx="1183">
                  <c:v>15.565899711139167</c:v>
                </c:pt>
                <c:pt idx="1184">
                  <c:v>15.565513013578368</c:v>
                </c:pt>
                <c:pt idx="1185">
                  <c:v>15.56527571327976</c:v>
                </c:pt>
                <c:pt idx="1186">
                  <c:v>15.563092032272436</c:v>
                </c:pt>
                <c:pt idx="1187">
                  <c:v>15.562467149057284</c:v>
                </c:pt>
                <c:pt idx="1188">
                  <c:v>15.56246024265252</c:v>
                </c:pt>
                <c:pt idx="1189">
                  <c:v>15.562284660471718</c:v>
                </c:pt>
                <c:pt idx="1190">
                  <c:v>15.562235499506343</c:v>
                </c:pt>
                <c:pt idx="1191">
                  <c:v>15.560559452169215</c:v>
                </c:pt>
                <c:pt idx="1192">
                  <c:v>15.558743599360511</c:v>
                </c:pt>
                <c:pt idx="1193">
                  <c:v>15.556899298824703</c:v>
                </c:pt>
                <c:pt idx="1194">
                  <c:v>15.553936920958122</c:v>
                </c:pt>
                <c:pt idx="1195">
                  <c:v>15.552304468209911</c:v>
                </c:pt>
                <c:pt idx="1196">
                  <c:v>15.550668302774554</c:v>
                </c:pt>
                <c:pt idx="1197">
                  <c:v>15.549897597688187</c:v>
                </c:pt>
                <c:pt idx="1198">
                  <c:v>15.549497342688696</c:v>
                </c:pt>
                <c:pt idx="1199">
                  <c:v>15.549415628412774</c:v>
                </c:pt>
                <c:pt idx="1200">
                  <c:v>15.549402150239345</c:v>
                </c:pt>
                <c:pt idx="1201">
                  <c:v>15.544982165443187</c:v>
                </c:pt>
                <c:pt idx="1202">
                  <c:v>15.543573246999131</c:v>
                </c:pt>
                <c:pt idx="1203">
                  <c:v>15.540198009848339</c:v>
                </c:pt>
                <c:pt idx="1204">
                  <c:v>15.539582542171033</c:v>
                </c:pt>
                <c:pt idx="1205">
                  <c:v>15.53656781715317</c:v>
                </c:pt>
                <c:pt idx="1206">
                  <c:v>15.534131116385552</c:v>
                </c:pt>
                <c:pt idx="1207">
                  <c:v>15.533488025190479</c:v>
                </c:pt>
                <c:pt idx="1208">
                  <c:v>15.532513115692453</c:v>
                </c:pt>
                <c:pt idx="1209">
                  <c:v>15.532259819156366</c:v>
                </c:pt>
                <c:pt idx="1210">
                  <c:v>15.532256405582444</c:v>
                </c:pt>
                <c:pt idx="1211">
                  <c:v>15.53210689617336</c:v>
                </c:pt>
                <c:pt idx="1212">
                  <c:v>15.531669905993951</c:v>
                </c:pt>
                <c:pt idx="1213">
                  <c:v>15.526443427025853</c:v>
                </c:pt>
                <c:pt idx="1214">
                  <c:v>15.525860897583541</c:v>
                </c:pt>
                <c:pt idx="1215">
                  <c:v>15.5256104036403</c:v>
                </c:pt>
                <c:pt idx="1216">
                  <c:v>15.522623938590201</c:v>
                </c:pt>
                <c:pt idx="1217">
                  <c:v>15.522337661719675</c:v>
                </c:pt>
                <c:pt idx="1218">
                  <c:v>15.512182321077219</c:v>
                </c:pt>
                <c:pt idx="1219">
                  <c:v>15.511392295241365</c:v>
                </c:pt>
                <c:pt idx="1220">
                  <c:v>15.509871883412359</c:v>
                </c:pt>
                <c:pt idx="1221">
                  <c:v>15.507569642666652</c:v>
                </c:pt>
                <c:pt idx="1222">
                  <c:v>15.507020165300261</c:v>
                </c:pt>
                <c:pt idx="1223">
                  <c:v>15.506491524208656</c:v>
                </c:pt>
                <c:pt idx="1224">
                  <c:v>15.502175755072727</c:v>
                </c:pt>
                <c:pt idx="1225">
                  <c:v>15.497897289934841</c:v>
                </c:pt>
                <c:pt idx="1226">
                  <c:v>15.497885152677043</c:v>
                </c:pt>
                <c:pt idx="1227">
                  <c:v>15.497845341742533</c:v>
                </c:pt>
                <c:pt idx="1228">
                  <c:v>15.497329533089541</c:v>
                </c:pt>
                <c:pt idx="1229">
                  <c:v>15.492649802408309</c:v>
                </c:pt>
                <c:pt idx="1230">
                  <c:v>15.491315810957914</c:v>
                </c:pt>
                <c:pt idx="1231">
                  <c:v>15.4903159490554</c:v>
                </c:pt>
                <c:pt idx="1232">
                  <c:v>15.488144760502777</c:v>
                </c:pt>
                <c:pt idx="1233">
                  <c:v>15.48729487688334</c:v>
                </c:pt>
                <c:pt idx="1234">
                  <c:v>15.485568481166325</c:v>
                </c:pt>
                <c:pt idx="1235">
                  <c:v>15.48259067253619</c:v>
                </c:pt>
                <c:pt idx="1236">
                  <c:v>15.4804954903408</c:v>
                </c:pt>
                <c:pt idx="1237">
                  <c:v>15.479126666301767</c:v>
                </c:pt>
                <c:pt idx="1238">
                  <c:v>15.476328996173976</c:v>
                </c:pt>
                <c:pt idx="1239">
                  <c:v>15.475216090139497</c:v>
                </c:pt>
                <c:pt idx="1240">
                  <c:v>15.474036626294804</c:v>
                </c:pt>
                <c:pt idx="1241">
                  <c:v>15.473587914415987</c:v>
                </c:pt>
                <c:pt idx="1242">
                  <c:v>15.472812552028657</c:v>
                </c:pt>
                <c:pt idx="1243">
                  <c:v>15.471319837002198</c:v>
                </c:pt>
                <c:pt idx="1244">
                  <c:v>15.470263063722825</c:v>
                </c:pt>
                <c:pt idx="1245">
                  <c:v>15.469893848120535</c:v>
                </c:pt>
                <c:pt idx="1246">
                  <c:v>15.468637532635881</c:v>
                </c:pt>
                <c:pt idx="1247">
                  <c:v>15.465476080827656</c:v>
                </c:pt>
                <c:pt idx="1248">
                  <c:v>15.464829516648535</c:v>
                </c:pt>
                <c:pt idx="1249">
                  <c:v>15.464696754770983</c:v>
                </c:pt>
                <c:pt idx="1250">
                  <c:v>15.462026306677231</c:v>
                </c:pt>
                <c:pt idx="1251">
                  <c:v>15.461691319435346</c:v>
                </c:pt>
                <c:pt idx="1252">
                  <c:v>15.459836612665498</c:v>
                </c:pt>
                <c:pt idx="1253">
                  <c:v>15.458006599417814</c:v>
                </c:pt>
                <c:pt idx="1254">
                  <c:v>15.455868450780343</c:v>
                </c:pt>
                <c:pt idx="1255">
                  <c:v>15.455706003482092</c:v>
                </c:pt>
                <c:pt idx="1256">
                  <c:v>15.452348452041448</c:v>
                </c:pt>
                <c:pt idx="1257">
                  <c:v>15.446728960873529</c:v>
                </c:pt>
                <c:pt idx="1258">
                  <c:v>15.444432789119347</c:v>
                </c:pt>
                <c:pt idx="1259">
                  <c:v>15.44031788240305</c:v>
                </c:pt>
                <c:pt idx="1260">
                  <c:v>15.438515244517262</c:v>
                </c:pt>
                <c:pt idx="1261">
                  <c:v>15.436223385167096</c:v>
                </c:pt>
                <c:pt idx="1262">
                  <c:v>15.433681250407304</c:v>
                </c:pt>
                <c:pt idx="1263">
                  <c:v>15.428873406481827</c:v>
                </c:pt>
                <c:pt idx="1264">
                  <c:v>15.428562513685151</c:v>
                </c:pt>
                <c:pt idx="1265">
                  <c:v>15.425861594461566</c:v>
                </c:pt>
                <c:pt idx="1266">
                  <c:v>15.424679818703567</c:v>
                </c:pt>
                <c:pt idx="1267">
                  <c:v>15.419498215058567</c:v>
                </c:pt>
                <c:pt idx="1268">
                  <c:v>15.418727749443477</c:v>
                </c:pt>
                <c:pt idx="1269">
                  <c:v>15.416411250762735</c:v>
                </c:pt>
                <c:pt idx="1270">
                  <c:v>15.412478435722178</c:v>
                </c:pt>
                <c:pt idx="1271">
                  <c:v>15.411854663503462</c:v>
                </c:pt>
                <c:pt idx="1272">
                  <c:v>15.410337122176287</c:v>
                </c:pt>
                <c:pt idx="1273">
                  <c:v>15.409742104913747</c:v>
                </c:pt>
                <c:pt idx="1274">
                  <c:v>15.409502080288618</c:v>
                </c:pt>
                <c:pt idx="1275">
                  <c:v>15.407467086944578</c:v>
                </c:pt>
                <c:pt idx="1276">
                  <c:v>15.40032894131221</c:v>
                </c:pt>
                <c:pt idx="1277">
                  <c:v>15.397146498548139</c:v>
                </c:pt>
                <c:pt idx="1278">
                  <c:v>15.393178429263855</c:v>
                </c:pt>
                <c:pt idx="1279">
                  <c:v>15.393096509621628</c:v>
                </c:pt>
                <c:pt idx="1280">
                  <c:v>15.391619926222802</c:v>
                </c:pt>
                <c:pt idx="1281">
                  <c:v>15.388956037982538</c:v>
                </c:pt>
                <c:pt idx="1282">
                  <c:v>15.387845491352877</c:v>
                </c:pt>
                <c:pt idx="1283">
                  <c:v>15.38776424729059</c:v>
                </c:pt>
                <c:pt idx="1284">
                  <c:v>15.384302909867458</c:v>
                </c:pt>
                <c:pt idx="1285">
                  <c:v>15.382785261126457</c:v>
                </c:pt>
                <c:pt idx="1286">
                  <c:v>15.380948516462681</c:v>
                </c:pt>
                <c:pt idx="1287">
                  <c:v>15.377810350050964</c:v>
                </c:pt>
                <c:pt idx="1288">
                  <c:v>15.372292045849903</c:v>
                </c:pt>
                <c:pt idx="1289">
                  <c:v>15.370504029835146</c:v>
                </c:pt>
                <c:pt idx="1290">
                  <c:v>15.359905457066674</c:v>
                </c:pt>
                <c:pt idx="1291">
                  <c:v>15.357842906906953</c:v>
                </c:pt>
                <c:pt idx="1292">
                  <c:v>15.357335378555803</c:v>
                </c:pt>
                <c:pt idx="1293">
                  <c:v>15.352076511946223</c:v>
                </c:pt>
                <c:pt idx="1294">
                  <c:v>15.352024441690631</c:v>
                </c:pt>
                <c:pt idx="1295">
                  <c:v>15.350500851427952</c:v>
                </c:pt>
                <c:pt idx="1296">
                  <c:v>15.350251374268964</c:v>
                </c:pt>
                <c:pt idx="1297">
                  <c:v>15.349827341315674</c:v>
                </c:pt>
                <c:pt idx="1298">
                  <c:v>15.346204666297794</c:v>
                </c:pt>
                <c:pt idx="1299">
                  <c:v>15.345281026877757</c:v>
                </c:pt>
                <c:pt idx="1300">
                  <c:v>15.342720400519852</c:v>
                </c:pt>
                <c:pt idx="1301">
                  <c:v>15.340087443213349</c:v>
                </c:pt>
                <c:pt idx="1302">
                  <c:v>15.336398593000013</c:v>
                </c:pt>
                <c:pt idx="1303">
                  <c:v>15.335836744465595</c:v>
                </c:pt>
                <c:pt idx="1304">
                  <c:v>15.332261506587272</c:v>
                </c:pt>
                <c:pt idx="1305">
                  <c:v>15.331344904142995</c:v>
                </c:pt>
                <c:pt idx="1306">
                  <c:v>15.331029836431625</c:v>
                </c:pt>
                <c:pt idx="1307">
                  <c:v>15.328512407086677</c:v>
                </c:pt>
                <c:pt idx="1308">
                  <c:v>15.325667165888561</c:v>
                </c:pt>
                <c:pt idx="1309">
                  <c:v>15.324619028103484</c:v>
                </c:pt>
                <c:pt idx="1310">
                  <c:v>15.323538367694368</c:v>
                </c:pt>
                <c:pt idx="1311">
                  <c:v>15.314411111655147</c:v>
                </c:pt>
                <c:pt idx="1312">
                  <c:v>15.311410864663756</c:v>
                </c:pt>
                <c:pt idx="1313">
                  <c:v>15.303496388161577</c:v>
                </c:pt>
                <c:pt idx="1314">
                  <c:v>15.29981106150565</c:v>
                </c:pt>
                <c:pt idx="1315">
                  <c:v>15.299409892827256</c:v>
                </c:pt>
                <c:pt idx="1316">
                  <c:v>15.29775865390009</c:v>
                </c:pt>
                <c:pt idx="1317">
                  <c:v>15.297015996915917</c:v>
                </c:pt>
                <c:pt idx="1318">
                  <c:v>15.295249075739463</c:v>
                </c:pt>
                <c:pt idx="1319">
                  <c:v>15.294503328007082</c:v>
                </c:pt>
                <c:pt idx="1320">
                  <c:v>15.294305117399787</c:v>
                </c:pt>
                <c:pt idx="1321">
                  <c:v>15.293329327910442</c:v>
                </c:pt>
                <c:pt idx="1322">
                  <c:v>15.290412462888199</c:v>
                </c:pt>
                <c:pt idx="1323">
                  <c:v>15.28852301697718</c:v>
                </c:pt>
                <c:pt idx="1324">
                  <c:v>15.285113016995467</c:v>
                </c:pt>
                <c:pt idx="1325">
                  <c:v>15.28006924372329</c:v>
                </c:pt>
                <c:pt idx="1326">
                  <c:v>15.279767094398281</c:v>
                </c:pt>
                <c:pt idx="1327">
                  <c:v>15.277613135281115</c:v>
                </c:pt>
                <c:pt idx="1328">
                  <c:v>15.271115858507855</c:v>
                </c:pt>
                <c:pt idx="1329">
                  <c:v>15.267895978456082</c:v>
                </c:pt>
                <c:pt idx="1330">
                  <c:v>15.267295800968839</c:v>
                </c:pt>
                <c:pt idx="1331">
                  <c:v>15.264033041393162</c:v>
                </c:pt>
                <c:pt idx="1332">
                  <c:v>15.26386420871961</c:v>
                </c:pt>
                <c:pt idx="1333">
                  <c:v>15.258228169991227</c:v>
                </c:pt>
                <c:pt idx="1334">
                  <c:v>15.255197410672039</c:v>
                </c:pt>
                <c:pt idx="1335">
                  <c:v>15.254855082476737</c:v>
                </c:pt>
                <c:pt idx="1336">
                  <c:v>15.250293134902336</c:v>
                </c:pt>
                <c:pt idx="1337">
                  <c:v>15.249770862021805</c:v>
                </c:pt>
                <c:pt idx="1338">
                  <c:v>15.246605253571218</c:v>
                </c:pt>
                <c:pt idx="1339">
                  <c:v>15.24647364839214</c:v>
                </c:pt>
                <c:pt idx="1340">
                  <c:v>15.246164962629706</c:v>
                </c:pt>
                <c:pt idx="1341">
                  <c:v>15.225703403081411</c:v>
                </c:pt>
                <c:pt idx="1342">
                  <c:v>15.222809157326409</c:v>
                </c:pt>
                <c:pt idx="1343">
                  <c:v>15.21468225476842</c:v>
                </c:pt>
                <c:pt idx="1344">
                  <c:v>15.208569094008567</c:v>
                </c:pt>
                <c:pt idx="1345">
                  <c:v>15.208334457714585</c:v>
                </c:pt>
                <c:pt idx="1346">
                  <c:v>15.207893671270355</c:v>
                </c:pt>
                <c:pt idx="1347">
                  <c:v>15.202373666288494</c:v>
                </c:pt>
                <c:pt idx="1348">
                  <c:v>15.202313165139074</c:v>
                </c:pt>
                <c:pt idx="1349">
                  <c:v>15.201675014728835</c:v>
                </c:pt>
                <c:pt idx="1350">
                  <c:v>15.197100709607952</c:v>
                </c:pt>
                <c:pt idx="1351">
                  <c:v>15.19649103711501</c:v>
                </c:pt>
                <c:pt idx="1352">
                  <c:v>15.195183838775364</c:v>
                </c:pt>
                <c:pt idx="1353">
                  <c:v>15.189699483793305</c:v>
                </c:pt>
                <c:pt idx="1354">
                  <c:v>15.186561310295104</c:v>
                </c:pt>
                <c:pt idx="1355">
                  <c:v>15.181621498974209</c:v>
                </c:pt>
                <c:pt idx="1356">
                  <c:v>15.178103426119506</c:v>
                </c:pt>
                <c:pt idx="1357">
                  <c:v>15.177785414613481</c:v>
                </c:pt>
                <c:pt idx="1358">
                  <c:v>15.174833449357763</c:v>
                </c:pt>
                <c:pt idx="1359">
                  <c:v>15.171994119696109</c:v>
                </c:pt>
                <c:pt idx="1360">
                  <c:v>15.17021938390107</c:v>
                </c:pt>
                <c:pt idx="1361">
                  <c:v>15.162594509302366</c:v>
                </c:pt>
                <c:pt idx="1362">
                  <c:v>15.161067644865184</c:v>
                </c:pt>
                <c:pt idx="1363">
                  <c:v>15.159443790409625</c:v>
                </c:pt>
                <c:pt idx="1364">
                  <c:v>15.155479801658927</c:v>
                </c:pt>
                <c:pt idx="1365">
                  <c:v>15.151774611471126</c:v>
                </c:pt>
                <c:pt idx="1366">
                  <c:v>15.142675182558392</c:v>
                </c:pt>
                <c:pt idx="1367">
                  <c:v>15.141432219232954</c:v>
                </c:pt>
                <c:pt idx="1368">
                  <c:v>15.1385410352555</c:v>
                </c:pt>
                <c:pt idx="1369">
                  <c:v>15.137963485576222</c:v>
                </c:pt>
                <c:pt idx="1370">
                  <c:v>15.137275631718026</c:v>
                </c:pt>
                <c:pt idx="1371">
                  <c:v>15.13312909068911</c:v>
                </c:pt>
                <c:pt idx="1372">
                  <c:v>15.131792242886021</c:v>
                </c:pt>
                <c:pt idx="1373">
                  <c:v>15.129864437496423</c:v>
                </c:pt>
                <c:pt idx="1374">
                  <c:v>15.129716457312597</c:v>
                </c:pt>
                <c:pt idx="1375">
                  <c:v>15.12819985501794</c:v>
                </c:pt>
                <c:pt idx="1376">
                  <c:v>15.12163230669978</c:v>
                </c:pt>
                <c:pt idx="1377">
                  <c:v>15.10720584199214</c:v>
                </c:pt>
                <c:pt idx="1378">
                  <c:v>15.106366741525122</c:v>
                </c:pt>
                <c:pt idx="1379">
                  <c:v>15.105428784115503</c:v>
                </c:pt>
                <c:pt idx="1380">
                  <c:v>15.103276967876809</c:v>
                </c:pt>
                <c:pt idx="1381">
                  <c:v>15.102525381897024</c:v>
                </c:pt>
                <c:pt idx="1382">
                  <c:v>15.097400978849734</c:v>
                </c:pt>
                <c:pt idx="1383">
                  <c:v>15.097083430779989</c:v>
                </c:pt>
                <c:pt idx="1384">
                  <c:v>15.089373216728077</c:v>
                </c:pt>
                <c:pt idx="1385">
                  <c:v>15.088242235202898</c:v>
                </c:pt>
                <c:pt idx="1386">
                  <c:v>15.088121281629299</c:v>
                </c:pt>
                <c:pt idx="1387">
                  <c:v>15.088054597300655</c:v>
                </c:pt>
                <c:pt idx="1388">
                  <c:v>15.076774702284752</c:v>
                </c:pt>
                <c:pt idx="1389">
                  <c:v>15.073540916730664</c:v>
                </c:pt>
                <c:pt idx="1390">
                  <c:v>15.072592786230842</c:v>
                </c:pt>
                <c:pt idx="1391">
                  <c:v>15.070164529493937</c:v>
                </c:pt>
                <c:pt idx="1392">
                  <c:v>15.0699189832619</c:v>
                </c:pt>
                <c:pt idx="1393">
                  <c:v>15.065407425522892</c:v>
                </c:pt>
                <c:pt idx="1394">
                  <c:v>15.064130889528812</c:v>
                </c:pt>
                <c:pt idx="1395">
                  <c:v>15.060200198955357</c:v>
                </c:pt>
                <c:pt idx="1396">
                  <c:v>15.05952726320713</c:v>
                </c:pt>
                <c:pt idx="1397">
                  <c:v>15.051243874117446</c:v>
                </c:pt>
                <c:pt idx="1398">
                  <c:v>15.049819997482103</c:v>
                </c:pt>
                <c:pt idx="1399">
                  <c:v>15.049322340231896</c:v>
                </c:pt>
                <c:pt idx="1400">
                  <c:v>15.046263851740477</c:v>
                </c:pt>
                <c:pt idx="1401">
                  <c:v>15.045222648932196</c:v>
                </c:pt>
                <c:pt idx="1402">
                  <c:v>15.0408354092651</c:v>
                </c:pt>
                <c:pt idx="1403">
                  <c:v>15.039591502298094</c:v>
                </c:pt>
                <c:pt idx="1404">
                  <c:v>15.033474731365445</c:v>
                </c:pt>
                <c:pt idx="1405">
                  <c:v>15.028912720151666</c:v>
                </c:pt>
                <c:pt idx="1406">
                  <c:v>15.025340247840546</c:v>
                </c:pt>
                <c:pt idx="1407">
                  <c:v>15.021945759218042</c:v>
                </c:pt>
                <c:pt idx="1408">
                  <c:v>15.021862171337389</c:v>
                </c:pt>
                <c:pt idx="1409">
                  <c:v>15.019444257339075</c:v>
                </c:pt>
                <c:pt idx="1410">
                  <c:v>15.019408176397647</c:v>
                </c:pt>
                <c:pt idx="1411">
                  <c:v>15.019241636051845</c:v>
                </c:pt>
                <c:pt idx="1412">
                  <c:v>15.014310146100613</c:v>
                </c:pt>
                <c:pt idx="1413">
                  <c:v>15.014071443668513</c:v>
                </c:pt>
                <c:pt idx="1414">
                  <c:v>15.008294885077675</c:v>
                </c:pt>
                <c:pt idx="1415">
                  <c:v>15.00644675414209</c:v>
                </c:pt>
                <c:pt idx="1416">
                  <c:v>15.005711126764382</c:v>
                </c:pt>
                <c:pt idx="1417">
                  <c:v>14.994608874046619</c:v>
                </c:pt>
                <c:pt idx="1418">
                  <c:v>14.994486275245734</c:v>
                </c:pt>
                <c:pt idx="1419">
                  <c:v>14.993792973557206</c:v>
                </c:pt>
                <c:pt idx="1420">
                  <c:v>14.989194314661958</c:v>
                </c:pt>
                <c:pt idx="1421">
                  <c:v>14.98697951366681</c:v>
                </c:pt>
                <c:pt idx="1422">
                  <c:v>14.986379684485144</c:v>
                </c:pt>
                <c:pt idx="1423">
                  <c:v>14.986205549458674</c:v>
                </c:pt>
                <c:pt idx="1424">
                  <c:v>14.98506947932934</c:v>
                </c:pt>
                <c:pt idx="1425">
                  <c:v>14.979116911648475</c:v>
                </c:pt>
                <c:pt idx="1426">
                  <c:v>14.977310060503626</c:v>
                </c:pt>
                <c:pt idx="1427">
                  <c:v>14.976158456547878</c:v>
                </c:pt>
                <c:pt idx="1428">
                  <c:v>14.967779199500285</c:v>
                </c:pt>
                <c:pt idx="1429">
                  <c:v>14.966025083524443</c:v>
                </c:pt>
                <c:pt idx="1430">
                  <c:v>14.964772183512693</c:v>
                </c:pt>
                <c:pt idx="1431">
                  <c:v>14.964460461908402</c:v>
                </c:pt>
                <c:pt idx="1432">
                  <c:v>14.963515685942852</c:v>
                </c:pt>
                <c:pt idx="1433">
                  <c:v>14.962119084482197</c:v>
                </c:pt>
                <c:pt idx="1434">
                  <c:v>14.961640356809582</c:v>
                </c:pt>
                <c:pt idx="1435">
                  <c:v>14.96124175457544</c:v>
                </c:pt>
                <c:pt idx="1436">
                  <c:v>14.960092755886208</c:v>
                </c:pt>
                <c:pt idx="1437">
                  <c:v>14.958313199987657</c:v>
                </c:pt>
                <c:pt idx="1438">
                  <c:v>14.957696771561956</c:v>
                </c:pt>
                <c:pt idx="1439">
                  <c:v>14.954369678812995</c:v>
                </c:pt>
                <c:pt idx="1440">
                  <c:v>14.945529114736175</c:v>
                </c:pt>
                <c:pt idx="1441">
                  <c:v>14.941628935113854</c:v>
                </c:pt>
                <c:pt idx="1442">
                  <c:v>14.940035675671098</c:v>
                </c:pt>
                <c:pt idx="1443">
                  <c:v>14.939245762454377</c:v>
                </c:pt>
                <c:pt idx="1444">
                  <c:v>14.937709052398844</c:v>
                </c:pt>
                <c:pt idx="1445">
                  <c:v>14.937616112968541</c:v>
                </c:pt>
                <c:pt idx="1446">
                  <c:v>14.934329671839521</c:v>
                </c:pt>
                <c:pt idx="1447">
                  <c:v>14.932637561413443</c:v>
                </c:pt>
                <c:pt idx="1448">
                  <c:v>14.92986966371673</c:v>
                </c:pt>
                <c:pt idx="1449">
                  <c:v>14.927143340023179</c:v>
                </c:pt>
                <c:pt idx="1450">
                  <c:v>14.925441610332626</c:v>
                </c:pt>
                <c:pt idx="1451">
                  <c:v>14.925077422071112</c:v>
                </c:pt>
                <c:pt idx="1452">
                  <c:v>14.924523053597312</c:v>
                </c:pt>
                <c:pt idx="1453">
                  <c:v>14.919238495730909</c:v>
                </c:pt>
                <c:pt idx="1454">
                  <c:v>14.918714660666126</c:v>
                </c:pt>
                <c:pt idx="1455">
                  <c:v>14.918352599700739</c:v>
                </c:pt>
                <c:pt idx="1456">
                  <c:v>14.916678727687014</c:v>
                </c:pt>
                <c:pt idx="1457">
                  <c:v>14.911098391350407</c:v>
                </c:pt>
                <c:pt idx="1458">
                  <c:v>14.89893176438423</c:v>
                </c:pt>
                <c:pt idx="1459">
                  <c:v>14.896230123679089</c:v>
                </c:pt>
                <c:pt idx="1460">
                  <c:v>14.891355026848487</c:v>
                </c:pt>
                <c:pt idx="1461">
                  <c:v>14.887538730298985</c:v>
                </c:pt>
                <c:pt idx="1462">
                  <c:v>14.878829441561535</c:v>
                </c:pt>
                <c:pt idx="1463">
                  <c:v>14.877324740358191</c:v>
                </c:pt>
                <c:pt idx="1464">
                  <c:v>14.874055499249508</c:v>
                </c:pt>
                <c:pt idx="1465">
                  <c:v>14.86959427314504</c:v>
                </c:pt>
                <c:pt idx="1466">
                  <c:v>14.867989489943085</c:v>
                </c:pt>
                <c:pt idx="1467">
                  <c:v>14.86498313738349</c:v>
                </c:pt>
                <c:pt idx="1468">
                  <c:v>14.864000558316206</c:v>
                </c:pt>
                <c:pt idx="1469">
                  <c:v>14.857376034689565</c:v>
                </c:pt>
                <c:pt idx="1470">
                  <c:v>14.856871977785346</c:v>
                </c:pt>
                <c:pt idx="1471">
                  <c:v>14.851462337916274</c:v>
                </c:pt>
                <c:pt idx="1472">
                  <c:v>14.845649492554898</c:v>
                </c:pt>
                <c:pt idx="1473">
                  <c:v>14.838937155486946</c:v>
                </c:pt>
                <c:pt idx="1474">
                  <c:v>14.838146498150721</c:v>
                </c:pt>
                <c:pt idx="1475">
                  <c:v>14.838090107592592</c:v>
                </c:pt>
                <c:pt idx="1476">
                  <c:v>14.837334629982806</c:v>
                </c:pt>
                <c:pt idx="1477">
                  <c:v>14.833962918454333</c:v>
                </c:pt>
                <c:pt idx="1478">
                  <c:v>14.830746554622152</c:v>
                </c:pt>
                <c:pt idx="1479">
                  <c:v>14.823939961342532</c:v>
                </c:pt>
                <c:pt idx="1480">
                  <c:v>14.823021493358624</c:v>
                </c:pt>
                <c:pt idx="1481">
                  <c:v>14.821750892197201</c:v>
                </c:pt>
                <c:pt idx="1482">
                  <c:v>14.808249865125646</c:v>
                </c:pt>
                <c:pt idx="1483">
                  <c:v>14.805075834002821</c:v>
                </c:pt>
                <c:pt idx="1484">
                  <c:v>14.80485114026321</c:v>
                </c:pt>
                <c:pt idx="1485">
                  <c:v>14.801812461126019</c:v>
                </c:pt>
                <c:pt idx="1486">
                  <c:v>14.793892045132978</c:v>
                </c:pt>
                <c:pt idx="1487">
                  <c:v>14.793364396541179</c:v>
                </c:pt>
                <c:pt idx="1488">
                  <c:v>14.791640992401398</c:v>
                </c:pt>
                <c:pt idx="1489">
                  <c:v>14.787721767564946</c:v>
                </c:pt>
                <c:pt idx="1490">
                  <c:v>14.786975415936624</c:v>
                </c:pt>
                <c:pt idx="1491">
                  <c:v>14.784126210293763</c:v>
                </c:pt>
                <c:pt idx="1492">
                  <c:v>14.782863381209495</c:v>
                </c:pt>
                <c:pt idx="1493">
                  <c:v>14.781790046554505</c:v>
                </c:pt>
                <c:pt idx="1494">
                  <c:v>14.780910130492956</c:v>
                </c:pt>
                <c:pt idx="1495">
                  <c:v>14.774440475390932</c:v>
                </c:pt>
                <c:pt idx="1496">
                  <c:v>14.7704549974287</c:v>
                </c:pt>
                <c:pt idx="1497">
                  <c:v>14.76954020493001</c:v>
                </c:pt>
                <c:pt idx="1498">
                  <c:v>14.76824978991732</c:v>
                </c:pt>
                <c:pt idx="1499">
                  <c:v>14.765256024688256</c:v>
                </c:pt>
                <c:pt idx="1500">
                  <c:v>14.763808162407145</c:v>
                </c:pt>
                <c:pt idx="1501">
                  <c:v>14.762551289616482</c:v>
                </c:pt>
                <c:pt idx="1502">
                  <c:v>14.762211618968479</c:v>
                </c:pt>
                <c:pt idx="1503">
                  <c:v>14.761826762745827</c:v>
                </c:pt>
                <c:pt idx="1504">
                  <c:v>14.761762755892875</c:v>
                </c:pt>
                <c:pt idx="1505">
                  <c:v>14.760693839413335</c:v>
                </c:pt>
                <c:pt idx="1506">
                  <c:v>14.759133771269433</c:v>
                </c:pt>
                <c:pt idx="1507">
                  <c:v>14.757074764230637</c:v>
                </c:pt>
                <c:pt idx="1508">
                  <c:v>14.755364268070977</c:v>
                </c:pt>
                <c:pt idx="1509">
                  <c:v>14.75247680240993</c:v>
                </c:pt>
                <c:pt idx="1510">
                  <c:v>14.749394524781906</c:v>
                </c:pt>
                <c:pt idx="1511">
                  <c:v>14.749371578083256</c:v>
                </c:pt>
                <c:pt idx="1512">
                  <c:v>14.747896376159062</c:v>
                </c:pt>
                <c:pt idx="1513">
                  <c:v>14.745893563090306</c:v>
                </c:pt>
                <c:pt idx="1514">
                  <c:v>14.74587062421719</c:v>
                </c:pt>
                <c:pt idx="1515">
                  <c:v>14.74512123416828</c:v>
                </c:pt>
                <c:pt idx="1516">
                  <c:v>14.741717344347222</c:v>
                </c:pt>
                <c:pt idx="1517">
                  <c:v>14.741698755427564</c:v>
                </c:pt>
                <c:pt idx="1518">
                  <c:v>14.737168641448221</c:v>
                </c:pt>
                <c:pt idx="1519">
                  <c:v>14.734270889178191</c:v>
                </c:pt>
                <c:pt idx="1520">
                  <c:v>14.733816405955338</c:v>
                </c:pt>
                <c:pt idx="1521">
                  <c:v>14.733521814104861</c:v>
                </c:pt>
                <c:pt idx="1522">
                  <c:v>14.731276800522892</c:v>
                </c:pt>
                <c:pt idx="1523">
                  <c:v>14.727727906708765</c:v>
                </c:pt>
                <c:pt idx="1524">
                  <c:v>14.725286444006073</c:v>
                </c:pt>
                <c:pt idx="1525">
                  <c:v>14.724680821493294</c:v>
                </c:pt>
                <c:pt idx="1526">
                  <c:v>14.723678303869278</c:v>
                </c:pt>
                <c:pt idx="1527">
                  <c:v>14.710171460506103</c:v>
                </c:pt>
                <c:pt idx="1528">
                  <c:v>14.687538663152949</c:v>
                </c:pt>
                <c:pt idx="1529">
                  <c:v>14.684620601523193</c:v>
                </c:pt>
                <c:pt idx="1530">
                  <c:v>14.682361312973242</c:v>
                </c:pt>
                <c:pt idx="1531">
                  <c:v>14.681941047556649</c:v>
                </c:pt>
                <c:pt idx="1532">
                  <c:v>14.681087457352476</c:v>
                </c:pt>
                <c:pt idx="1533">
                  <c:v>14.680528677906551</c:v>
                </c:pt>
                <c:pt idx="1534">
                  <c:v>14.678679125259066</c:v>
                </c:pt>
                <c:pt idx="1535">
                  <c:v>14.677292026214445</c:v>
                </c:pt>
                <c:pt idx="1536">
                  <c:v>14.676843169800549</c:v>
                </c:pt>
                <c:pt idx="1537">
                  <c:v>14.676272834763978</c:v>
                </c:pt>
                <c:pt idx="1538">
                  <c:v>14.674578012921643</c:v>
                </c:pt>
                <c:pt idx="1539">
                  <c:v>14.673176420075066</c:v>
                </c:pt>
                <c:pt idx="1540">
                  <c:v>14.671905659752156</c:v>
                </c:pt>
                <c:pt idx="1541">
                  <c:v>14.668487290711511</c:v>
                </c:pt>
                <c:pt idx="1542">
                  <c:v>14.667400674958856</c:v>
                </c:pt>
                <c:pt idx="1543">
                  <c:v>14.65639094605514</c:v>
                </c:pt>
                <c:pt idx="1544">
                  <c:v>14.654367170164889</c:v>
                </c:pt>
                <c:pt idx="1545">
                  <c:v>14.653842749673075</c:v>
                </c:pt>
                <c:pt idx="1546">
                  <c:v>14.652167092729954</c:v>
                </c:pt>
                <c:pt idx="1547">
                  <c:v>14.651713545927223</c:v>
                </c:pt>
                <c:pt idx="1548">
                  <c:v>14.651331662590351</c:v>
                </c:pt>
                <c:pt idx="1549">
                  <c:v>14.651323726418894</c:v>
                </c:pt>
                <c:pt idx="1550">
                  <c:v>14.650291327351553</c:v>
                </c:pt>
                <c:pt idx="1551">
                  <c:v>14.647983146381463</c:v>
                </c:pt>
                <c:pt idx="1552">
                  <c:v>14.64123969935082</c:v>
                </c:pt>
                <c:pt idx="1553">
                  <c:v>14.640602163443376</c:v>
                </c:pt>
                <c:pt idx="1554">
                  <c:v>14.637798954943548</c:v>
                </c:pt>
                <c:pt idx="1555">
                  <c:v>14.637441438713338</c:v>
                </c:pt>
                <c:pt idx="1556">
                  <c:v>14.637137199510121</c:v>
                </c:pt>
                <c:pt idx="1557">
                  <c:v>14.633267657255161</c:v>
                </c:pt>
                <c:pt idx="1558">
                  <c:v>14.633074637393548</c:v>
                </c:pt>
                <c:pt idx="1559">
                  <c:v>14.630507612786133</c:v>
                </c:pt>
                <c:pt idx="1560">
                  <c:v>14.629896728602361</c:v>
                </c:pt>
                <c:pt idx="1561">
                  <c:v>14.627478493444954</c:v>
                </c:pt>
                <c:pt idx="1562">
                  <c:v>14.61970870968176</c:v>
                </c:pt>
                <c:pt idx="1563">
                  <c:v>14.613868394345744</c:v>
                </c:pt>
                <c:pt idx="1564">
                  <c:v>14.613226079712746</c:v>
                </c:pt>
                <c:pt idx="1565">
                  <c:v>14.610836974580337</c:v>
                </c:pt>
                <c:pt idx="1566">
                  <c:v>14.608511902644636</c:v>
                </c:pt>
                <c:pt idx="1567">
                  <c:v>14.606345259267215</c:v>
                </c:pt>
                <c:pt idx="1568">
                  <c:v>14.606276895268394</c:v>
                </c:pt>
                <c:pt idx="1569">
                  <c:v>14.604705841255139</c:v>
                </c:pt>
                <c:pt idx="1570">
                  <c:v>14.602793572239861</c:v>
                </c:pt>
                <c:pt idx="1571">
                  <c:v>14.601299345305947</c:v>
                </c:pt>
                <c:pt idx="1572">
                  <c:v>14.601138602354609</c:v>
                </c:pt>
                <c:pt idx="1573">
                  <c:v>14.600966335868364</c:v>
                </c:pt>
                <c:pt idx="1574">
                  <c:v>14.599353258029097</c:v>
                </c:pt>
                <c:pt idx="1575">
                  <c:v>14.59814322099362</c:v>
                </c:pt>
                <c:pt idx="1576">
                  <c:v>14.595885040493727</c:v>
                </c:pt>
                <c:pt idx="1577">
                  <c:v>14.594120811763446</c:v>
                </c:pt>
                <c:pt idx="1578">
                  <c:v>14.593546835471955</c:v>
                </c:pt>
                <c:pt idx="1579">
                  <c:v>14.590520191941238</c:v>
                </c:pt>
                <c:pt idx="1580">
                  <c:v>14.585987887224647</c:v>
                </c:pt>
                <c:pt idx="1581">
                  <c:v>14.585642128140776</c:v>
                </c:pt>
                <c:pt idx="1582">
                  <c:v>14.585000384763916</c:v>
                </c:pt>
                <c:pt idx="1583">
                  <c:v>14.584669476499187</c:v>
                </c:pt>
                <c:pt idx="1584">
                  <c:v>14.58309121429879</c:v>
                </c:pt>
                <c:pt idx="1585">
                  <c:v>14.579415985508831</c:v>
                </c:pt>
                <c:pt idx="1586">
                  <c:v>14.578471384491493</c:v>
                </c:pt>
                <c:pt idx="1587">
                  <c:v>14.577540460723355</c:v>
                </c:pt>
                <c:pt idx="1588">
                  <c:v>14.575492346402825</c:v>
                </c:pt>
                <c:pt idx="1589">
                  <c:v>14.573907348851336</c:v>
                </c:pt>
                <c:pt idx="1590">
                  <c:v>14.571056427962588</c:v>
                </c:pt>
                <c:pt idx="1591">
                  <c:v>14.570401048647085</c:v>
                </c:pt>
                <c:pt idx="1592">
                  <c:v>14.569747432324803</c:v>
                </c:pt>
                <c:pt idx="1593">
                  <c:v>14.569544347198431</c:v>
                </c:pt>
                <c:pt idx="1594">
                  <c:v>14.568414251050172</c:v>
                </c:pt>
                <c:pt idx="1595">
                  <c:v>14.563622811014</c:v>
                </c:pt>
                <c:pt idx="1596">
                  <c:v>14.562881202340549</c:v>
                </c:pt>
                <c:pt idx="1597">
                  <c:v>14.555838304640119</c:v>
                </c:pt>
                <c:pt idx="1598">
                  <c:v>14.553288833887081</c:v>
                </c:pt>
                <c:pt idx="1599">
                  <c:v>14.55255432404411</c:v>
                </c:pt>
                <c:pt idx="1600">
                  <c:v>14.549971977528941</c:v>
                </c:pt>
                <c:pt idx="1601">
                  <c:v>14.549050343803373</c:v>
                </c:pt>
                <c:pt idx="1602">
                  <c:v>14.549046766648601</c:v>
                </c:pt>
                <c:pt idx="1603">
                  <c:v>14.54541772159547</c:v>
                </c:pt>
                <c:pt idx="1604">
                  <c:v>14.545041099185568</c:v>
                </c:pt>
                <c:pt idx="1605">
                  <c:v>14.543479316973588</c:v>
                </c:pt>
                <c:pt idx="1606">
                  <c:v>14.540826748857924</c:v>
                </c:pt>
                <c:pt idx="1607">
                  <c:v>14.5395591531272</c:v>
                </c:pt>
                <c:pt idx="1608">
                  <c:v>14.538552532212805</c:v>
                </c:pt>
                <c:pt idx="1609">
                  <c:v>14.537713661765864</c:v>
                </c:pt>
                <c:pt idx="1610">
                  <c:v>14.534486132334976</c:v>
                </c:pt>
                <c:pt idx="1611">
                  <c:v>14.534456616954614</c:v>
                </c:pt>
                <c:pt idx="1612">
                  <c:v>14.529068857948388</c:v>
                </c:pt>
                <c:pt idx="1613">
                  <c:v>14.526319467296744</c:v>
                </c:pt>
                <c:pt idx="1614">
                  <c:v>14.526189710352725</c:v>
                </c:pt>
                <c:pt idx="1615">
                  <c:v>14.525502078710829</c:v>
                </c:pt>
                <c:pt idx="1616">
                  <c:v>14.522714073851844</c:v>
                </c:pt>
                <c:pt idx="1617">
                  <c:v>14.520972583453982</c:v>
                </c:pt>
                <c:pt idx="1618">
                  <c:v>14.520898463992424</c:v>
                </c:pt>
                <c:pt idx="1619">
                  <c:v>14.520318070192033</c:v>
                </c:pt>
                <c:pt idx="1620">
                  <c:v>14.510875699696285</c:v>
                </c:pt>
                <c:pt idx="1621">
                  <c:v>14.506980427152769</c:v>
                </c:pt>
                <c:pt idx="1622">
                  <c:v>14.505883817167145</c:v>
                </c:pt>
                <c:pt idx="1623">
                  <c:v>14.502329547741951</c:v>
                </c:pt>
                <c:pt idx="1624">
                  <c:v>14.501618849908652</c:v>
                </c:pt>
                <c:pt idx="1625">
                  <c:v>14.501609907197164</c:v>
                </c:pt>
                <c:pt idx="1626">
                  <c:v>14.499190623640217</c:v>
                </c:pt>
                <c:pt idx="1627">
                  <c:v>14.497603284489102</c:v>
                </c:pt>
                <c:pt idx="1628">
                  <c:v>14.497468498876771</c:v>
                </c:pt>
                <c:pt idx="1629">
                  <c:v>14.488337628966647</c:v>
                </c:pt>
                <c:pt idx="1630">
                  <c:v>14.488061382180675</c:v>
                </c:pt>
                <c:pt idx="1631">
                  <c:v>14.486376504401946</c:v>
                </c:pt>
                <c:pt idx="1632">
                  <c:v>14.486129745759342</c:v>
                </c:pt>
                <c:pt idx="1633">
                  <c:v>14.477862171595632</c:v>
                </c:pt>
                <c:pt idx="1634">
                  <c:v>14.476685545417027</c:v>
                </c:pt>
                <c:pt idx="1635">
                  <c:v>14.47660302471121</c:v>
                </c:pt>
                <c:pt idx="1636">
                  <c:v>14.475823866529154</c:v>
                </c:pt>
                <c:pt idx="1637">
                  <c:v>14.47441286115037</c:v>
                </c:pt>
                <c:pt idx="1638">
                  <c:v>14.471394798929424</c:v>
                </c:pt>
                <c:pt idx="1639">
                  <c:v>14.469741039129218</c:v>
                </c:pt>
                <c:pt idx="1640">
                  <c:v>14.468924997811001</c:v>
                </c:pt>
                <c:pt idx="1641">
                  <c:v>14.466186704699481</c:v>
                </c:pt>
                <c:pt idx="1642">
                  <c:v>14.464204654956831</c:v>
                </c:pt>
                <c:pt idx="1643">
                  <c:v>14.464093264722621</c:v>
                </c:pt>
                <c:pt idx="1644">
                  <c:v>14.461600799143895</c:v>
                </c:pt>
                <c:pt idx="1645">
                  <c:v>14.461485499224509</c:v>
                </c:pt>
                <c:pt idx="1646">
                  <c:v>14.457474715402739</c:v>
                </c:pt>
                <c:pt idx="1647">
                  <c:v>14.454958981118523</c:v>
                </c:pt>
                <c:pt idx="1648">
                  <c:v>14.449744940501859</c:v>
                </c:pt>
                <c:pt idx="1649">
                  <c:v>14.446878954472709</c:v>
                </c:pt>
                <c:pt idx="1650">
                  <c:v>14.446798504515797</c:v>
                </c:pt>
                <c:pt idx="1651">
                  <c:v>14.443856728517645</c:v>
                </c:pt>
                <c:pt idx="1652">
                  <c:v>14.442840202904122</c:v>
                </c:pt>
                <c:pt idx="1653">
                  <c:v>14.442147578234994</c:v>
                </c:pt>
                <c:pt idx="1654">
                  <c:v>14.441256634260895</c:v>
                </c:pt>
                <c:pt idx="1655">
                  <c:v>14.439518360136631</c:v>
                </c:pt>
                <c:pt idx="1656">
                  <c:v>14.432140522710867</c:v>
                </c:pt>
                <c:pt idx="1657">
                  <c:v>14.429084539066736</c:v>
                </c:pt>
                <c:pt idx="1658">
                  <c:v>14.427861664496561</c:v>
                </c:pt>
                <c:pt idx="1659">
                  <c:v>14.42712854428278</c:v>
                </c:pt>
                <c:pt idx="1660">
                  <c:v>14.424923834852535</c:v>
                </c:pt>
                <c:pt idx="1661">
                  <c:v>14.42361435597563</c:v>
                </c:pt>
                <c:pt idx="1662">
                  <c:v>14.421133302721941</c:v>
                </c:pt>
                <c:pt idx="1663">
                  <c:v>14.420144682051742</c:v>
                </c:pt>
                <c:pt idx="1664">
                  <c:v>14.417188284829237</c:v>
                </c:pt>
                <c:pt idx="1665">
                  <c:v>14.417030497328739</c:v>
                </c:pt>
                <c:pt idx="1666">
                  <c:v>14.416780860761961</c:v>
                </c:pt>
                <c:pt idx="1667">
                  <c:v>14.41618650257962</c:v>
                </c:pt>
                <c:pt idx="1668">
                  <c:v>14.415934668556048</c:v>
                </c:pt>
                <c:pt idx="1669">
                  <c:v>14.412312499358961</c:v>
                </c:pt>
                <c:pt idx="1670">
                  <c:v>14.406824281595675</c:v>
                </c:pt>
                <c:pt idx="1671">
                  <c:v>14.406675574636566</c:v>
                </c:pt>
                <c:pt idx="1672">
                  <c:v>14.40463561815244</c:v>
                </c:pt>
                <c:pt idx="1673">
                  <c:v>14.404052627358809</c:v>
                </c:pt>
                <c:pt idx="1674">
                  <c:v>14.402586466480741</c:v>
                </c:pt>
                <c:pt idx="1675">
                  <c:v>14.400549402260879</c:v>
                </c:pt>
                <c:pt idx="1676">
                  <c:v>14.398209493623284</c:v>
                </c:pt>
                <c:pt idx="1677">
                  <c:v>14.397388377568646</c:v>
                </c:pt>
                <c:pt idx="1678">
                  <c:v>14.396207513142144</c:v>
                </c:pt>
                <c:pt idx="1679">
                  <c:v>14.390598640830788</c:v>
                </c:pt>
                <c:pt idx="1680">
                  <c:v>14.387175538941989</c:v>
                </c:pt>
                <c:pt idx="1681">
                  <c:v>14.380848910334038</c:v>
                </c:pt>
                <c:pt idx="1682">
                  <c:v>14.380173934674744</c:v>
                </c:pt>
                <c:pt idx="1683">
                  <c:v>14.379470246585271</c:v>
                </c:pt>
                <c:pt idx="1684">
                  <c:v>14.378405271562471</c:v>
                </c:pt>
                <c:pt idx="1685">
                  <c:v>14.377644852248835</c:v>
                </c:pt>
                <c:pt idx="1686">
                  <c:v>14.375981055101008</c:v>
                </c:pt>
                <c:pt idx="1687">
                  <c:v>14.374985524424545</c:v>
                </c:pt>
                <c:pt idx="1688">
                  <c:v>14.374038057720369</c:v>
                </c:pt>
                <c:pt idx="1689">
                  <c:v>14.371346258028936</c:v>
                </c:pt>
                <c:pt idx="1690">
                  <c:v>14.366878324270814</c:v>
                </c:pt>
                <c:pt idx="1691">
                  <c:v>14.366819141644299</c:v>
                </c:pt>
                <c:pt idx="1692">
                  <c:v>14.365916811220828</c:v>
                </c:pt>
                <c:pt idx="1693">
                  <c:v>14.365665250592556</c:v>
                </c:pt>
                <c:pt idx="1694">
                  <c:v>14.362023757083776</c:v>
                </c:pt>
                <c:pt idx="1695">
                  <c:v>14.36107028638736</c:v>
                </c:pt>
                <c:pt idx="1696">
                  <c:v>14.360874029452702</c:v>
                </c:pt>
                <c:pt idx="1697">
                  <c:v>14.358640733887086</c:v>
                </c:pt>
                <c:pt idx="1698">
                  <c:v>14.358504138182326</c:v>
                </c:pt>
                <c:pt idx="1699">
                  <c:v>14.355632582265628</c:v>
                </c:pt>
                <c:pt idx="1700">
                  <c:v>14.352363576164976</c:v>
                </c:pt>
                <c:pt idx="1701">
                  <c:v>14.350973260418201</c:v>
                </c:pt>
                <c:pt idx="1702">
                  <c:v>14.339770308242677</c:v>
                </c:pt>
                <c:pt idx="1703">
                  <c:v>14.336624384841087</c:v>
                </c:pt>
                <c:pt idx="1704">
                  <c:v>14.334867012472486</c:v>
                </c:pt>
                <c:pt idx="1705">
                  <c:v>14.334029811032266</c:v>
                </c:pt>
                <c:pt idx="1706">
                  <c:v>14.333861713349776</c:v>
                </c:pt>
                <c:pt idx="1707">
                  <c:v>14.321063418344352</c:v>
                </c:pt>
                <c:pt idx="1708">
                  <c:v>14.320083720857639</c:v>
                </c:pt>
                <c:pt idx="1709">
                  <c:v>14.318521332301287</c:v>
                </c:pt>
                <c:pt idx="1710">
                  <c:v>14.31701799194694</c:v>
                </c:pt>
                <c:pt idx="1711">
                  <c:v>14.315352677883126</c:v>
                </c:pt>
                <c:pt idx="1712">
                  <c:v>14.312391386013147</c:v>
                </c:pt>
                <c:pt idx="1713">
                  <c:v>14.308998540326897</c:v>
                </c:pt>
                <c:pt idx="1714">
                  <c:v>14.307451970548755</c:v>
                </c:pt>
                <c:pt idx="1715">
                  <c:v>14.307175843644757</c:v>
                </c:pt>
                <c:pt idx="1716">
                  <c:v>14.306185355063064</c:v>
                </c:pt>
                <c:pt idx="1717">
                  <c:v>14.305503452296833</c:v>
                </c:pt>
                <c:pt idx="1718">
                  <c:v>14.304972826023572</c:v>
                </c:pt>
                <c:pt idx="1719">
                  <c:v>14.303516245189812</c:v>
                </c:pt>
                <c:pt idx="1720">
                  <c:v>14.300764114973532</c:v>
                </c:pt>
                <c:pt idx="1721">
                  <c:v>14.30003104602342</c:v>
                </c:pt>
                <c:pt idx="1722">
                  <c:v>14.299948713901529</c:v>
                </c:pt>
                <c:pt idx="1723">
                  <c:v>14.298431796643058</c:v>
                </c:pt>
                <c:pt idx="1724">
                  <c:v>14.296175454178154</c:v>
                </c:pt>
                <c:pt idx="1725">
                  <c:v>14.295443687763708</c:v>
                </c:pt>
                <c:pt idx="1726">
                  <c:v>14.294493578733778</c:v>
                </c:pt>
                <c:pt idx="1727">
                  <c:v>14.293510837933766</c:v>
                </c:pt>
                <c:pt idx="1728">
                  <c:v>14.293331335750992</c:v>
                </c:pt>
                <c:pt idx="1729">
                  <c:v>14.291484740618642</c:v>
                </c:pt>
                <c:pt idx="1730">
                  <c:v>14.290948892120824</c:v>
                </c:pt>
                <c:pt idx="1731">
                  <c:v>14.2903269722011</c:v>
                </c:pt>
                <c:pt idx="1732">
                  <c:v>14.286627130273942</c:v>
                </c:pt>
                <c:pt idx="1733">
                  <c:v>14.28632638512174</c:v>
                </c:pt>
                <c:pt idx="1734">
                  <c:v>14.285825495678154</c:v>
                </c:pt>
                <c:pt idx="1735">
                  <c:v>14.284318486678046</c:v>
                </c:pt>
                <c:pt idx="1736">
                  <c:v>14.281944821735195</c:v>
                </c:pt>
                <c:pt idx="1737">
                  <c:v>14.278121387147195</c:v>
                </c:pt>
                <c:pt idx="1738">
                  <c:v>14.276454013335496</c:v>
                </c:pt>
                <c:pt idx="1739">
                  <c:v>14.272224504781391</c:v>
                </c:pt>
                <c:pt idx="1740">
                  <c:v>14.272034287373486</c:v>
                </c:pt>
                <c:pt idx="1741">
                  <c:v>14.271527543761849</c:v>
                </c:pt>
                <c:pt idx="1742">
                  <c:v>14.271102666607064</c:v>
                </c:pt>
                <c:pt idx="1743">
                  <c:v>14.264226300205763</c:v>
                </c:pt>
                <c:pt idx="1744">
                  <c:v>14.262150946795998</c:v>
                </c:pt>
                <c:pt idx="1745">
                  <c:v>14.260645488379566</c:v>
                </c:pt>
                <c:pt idx="1746">
                  <c:v>14.260607721843868</c:v>
                </c:pt>
                <c:pt idx="1747">
                  <c:v>14.259802660022089</c:v>
                </c:pt>
                <c:pt idx="1748">
                  <c:v>14.25853494987831</c:v>
                </c:pt>
                <c:pt idx="1749">
                  <c:v>14.258061759915662</c:v>
                </c:pt>
                <c:pt idx="1750">
                  <c:v>14.25301223413301</c:v>
                </c:pt>
                <c:pt idx="1751">
                  <c:v>14.252623639002024</c:v>
                </c:pt>
                <c:pt idx="1752">
                  <c:v>14.248215522356332</c:v>
                </c:pt>
                <c:pt idx="1753">
                  <c:v>14.244929901516528</c:v>
                </c:pt>
                <c:pt idx="1754">
                  <c:v>14.244713013474396</c:v>
                </c:pt>
                <c:pt idx="1755">
                  <c:v>14.243304991398375</c:v>
                </c:pt>
                <c:pt idx="1756">
                  <c:v>14.242957017824665</c:v>
                </c:pt>
                <c:pt idx="1757">
                  <c:v>14.240096436376191</c:v>
                </c:pt>
                <c:pt idx="1758">
                  <c:v>14.239520912373322</c:v>
                </c:pt>
                <c:pt idx="1759">
                  <c:v>14.237277017650172</c:v>
                </c:pt>
                <c:pt idx="1760">
                  <c:v>14.235302702922397</c:v>
                </c:pt>
                <c:pt idx="1761">
                  <c:v>14.234200689281224</c:v>
                </c:pt>
                <c:pt idx="1762">
                  <c:v>14.233992952741332</c:v>
                </c:pt>
                <c:pt idx="1763">
                  <c:v>14.233816141049829</c:v>
                </c:pt>
                <c:pt idx="1764">
                  <c:v>14.233084660242042</c:v>
                </c:pt>
                <c:pt idx="1765">
                  <c:v>14.226951239392193</c:v>
                </c:pt>
                <c:pt idx="1766">
                  <c:v>14.225421652802524</c:v>
                </c:pt>
                <c:pt idx="1767">
                  <c:v>14.223343188323824</c:v>
                </c:pt>
                <c:pt idx="1768">
                  <c:v>14.221353821842996</c:v>
                </c:pt>
                <c:pt idx="1769">
                  <c:v>14.220706692240071</c:v>
                </c:pt>
                <c:pt idx="1770">
                  <c:v>14.219679933963292</c:v>
                </c:pt>
                <c:pt idx="1771">
                  <c:v>14.21835187057809</c:v>
                </c:pt>
                <c:pt idx="1772">
                  <c:v>14.216632445159448</c:v>
                </c:pt>
                <c:pt idx="1773">
                  <c:v>14.216479363673471</c:v>
                </c:pt>
                <c:pt idx="1774">
                  <c:v>14.216104608371026</c:v>
                </c:pt>
                <c:pt idx="1775">
                  <c:v>14.214498678127882</c:v>
                </c:pt>
                <c:pt idx="1776">
                  <c:v>14.212889253844438</c:v>
                </c:pt>
                <c:pt idx="1777">
                  <c:v>14.212551667634784</c:v>
                </c:pt>
                <c:pt idx="1778">
                  <c:v>14.209745876741223</c:v>
                </c:pt>
                <c:pt idx="1779">
                  <c:v>14.206509133261463</c:v>
                </c:pt>
                <c:pt idx="1780">
                  <c:v>14.204974085786574</c:v>
                </c:pt>
                <c:pt idx="1781">
                  <c:v>14.203535324774037</c:v>
                </c:pt>
                <c:pt idx="1782">
                  <c:v>14.200620400296984</c:v>
                </c:pt>
                <c:pt idx="1783">
                  <c:v>14.199159660165392</c:v>
                </c:pt>
                <c:pt idx="1784">
                  <c:v>14.198997993767051</c:v>
                </c:pt>
                <c:pt idx="1785">
                  <c:v>14.198509759283766</c:v>
                </c:pt>
                <c:pt idx="1786">
                  <c:v>14.194411514006461</c:v>
                </c:pt>
                <c:pt idx="1787">
                  <c:v>14.193882095299614</c:v>
                </c:pt>
                <c:pt idx="1788">
                  <c:v>14.193505561316783</c:v>
                </c:pt>
                <c:pt idx="1789">
                  <c:v>14.192640496778253</c:v>
                </c:pt>
                <c:pt idx="1790">
                  <c:v>14.191437800778658</c:v>
                </c:pt>
                <c:pt idx="1791">
                  <c:v>14.19110884577853</c:v>
                </c:pt>
                <c:pt idx="1792">
                  <c:v>14.191040011956346</c:v>
                </c:pt>
                <c:pt idx="1793">
                  <c:v>14.187788678590579</c:v>
                </c:pt>
                <c:pt idx="1794">
                  <c:v>14.1852323576488</c:v>
                </c:pt>
                <c:pt idx="1795">
                  <c:v>14.184429142610625</c:v>
                </c:pt>
                <c:pt idx="1796">
                  <c:v>14.184256820350086</c:v>
                </c:pt>
                <c:pt idx="1797">
                  <c:v>14.184109307188265</c:v>
                </c:pt>
                <c:pt idx="1798">
                  <c:v>14.183691068258156</c:v>
                </c:pt>
                <c:pt idx="1799">
                  <c:v>14.181938708256254</c:v>
                </c:pt>
                <c:pt idx="1800">
                  <c:v>14.176067100933011</c:v>
                </c:pt>
                <c:pt idx="1801">
                  <c:v>14.175581842162927</c:v>
                </c:pt>
                <c:pt idx="1802">
                  <c:v>14.174243948407138</c:v>
                </c:pt>
                <c:pt idx="1803">
                  <c:v>14.17328586956269</c:v>
                </c:pt>
                <c:pt idx="1804">
                  <c:v>14.173163773136693</c:v>
                </c:pt>
                <c:pt idx="1805">
                  <c:v>14.171170568870124</c:v>
                </c:pt>
                <c:pt idx="1806">
                  <c:v>14.167490199145803</c:v>
                </c:pt>
                <c:pt idx="1807">
                  <c:v>14.162218680114705</c:v>
                </c:pt>
                <c:pt idx="1808">
                  <c:v>14.160819661268533</c:v>
                </c:pt>
                <c:pt idx="1809">
                  <c:v>14.159589967938558</c:v>
                </c:pt>
                <c:pt idx="1810">
                  <c:v>14.159339525531593</c:v>
                </c:pt>
                <c:pt idx="1811">
                  <c:v>14.157358621455074</c:v>
                </c:pt>
                <c:pt idx="1812">
                  <c:v>14.154515733714518</c:v>
                </c:pt>
                <c:pt idx="1813">
                  <c:v>14.152711448316438</c:v>
                </c:pt>
                <c:pt idx="1814">
                  <c:v>14.152507998277372</c:v>
                </c:pt>
                <c:pt idx="1815">
                  <c:v>14.152473956354854</c:v>
                </c:pt>
                <c:pt idx="1816">
                  <c:v>14.150658944257813</c:v>
                </c:pt>
                <c:pt idx="1817">
                  <c:v>14.147013056012597</c:v>
                </c:pt>
                <c:pt idx="1818">
                  <c:v>14.141764157165554</c:v>
                </c:pt>
                <c:pt idx="1819">
                  <c:v>14.140793503140301</c:v>
                </c:pt>
                <c:pt idx="1820">
                  <c:v>14.139346642635957</c:v>
                </c:pt>
                <c:pt idx="1821">
                  <c:v>14.138220780408275</c:v>
                </c:pt>
                <c:pt idx="1822">
                  <c:v>14.138066027363422</c:v>
                </c:pt>
                <c:pt idx="1823">
                  <c:v>14.137088723026807</c:v>
                </c:pt>
                <c:pt idx="1824">
                  <c:v>14.133937302746475</c:v>
                </c:pt>
                <c:pt idx="1825">
                  <c:v>14.132476907085177</c:v>
                </c:pt>
                <c:pt idx="1826">
                  <c:v>14.119911663663828</c:v>
                </c:pt>
                <c:pt idx="1827">
                  <c:v>14.119880016469878</c:v>
                </c:pt>
                <c:pt idx="1828">
                  <c:v>14.1197663712924</c:v>
                </c:pt>
                <c:pt idx="1829">
                  <c:v>14.118704122852748</c:v>
                </c:pt>
                <c:pt idx="1830">
                  <c:v>14.118630141835439</c:v>
                </c:pt>
                <c:pt idx="1831">
                  <c:v>14.117581392722087</c:v>
                </c:pt>
                <c:pt idx="1832">
                  <c:v>14.117244725355306</c:v>
                </c:pt>
                <c:pt idx="1833">
                  <c:v>14.116600625017497</c:v>
                </c:pt>
                <c:pt idx="1834">
                  <c:v>14.113317481260538</c:v>
                </c:pt>
                <c:pt idx="1835">
                  <c:v>14.113127113237539</c:v>
                </c:pt>
                <c:pt idx="1836">
                  <c:v>14.11253940001977</c:v>
                </c:pt>
                <c:pt idx="1837">
                  <c:v>14.112137332642376</c:v>
                </c:pt>
                <c:pt idx="1838">
                  <c:v>14.109633016197364</c:v>
                </c:pt>
                <c:pt idx="1839">
                  <c:v>14.100401869977503</c:v>
                </c:pt>
                <c:pt idx="1840">
                  <c:v>14.095075488824776</c:v>
                </c:pt>
                <c:pt idx="1841">
                  <c:v>14.091473255305615</c:v>
                </c:pt>
                <c:pt idx="1842">
                  <c:v>14.090736725931336</c:v>
                </c:pt>
                <c:pt idx="1843">
                  <c:v>14.089144729536187</c:v>
                </c:pt>
                <c:pt idx="1844">
                  <c:v>14.086460663492929</c:v>
                </c:pt>
                <c:pt idx="1845">
                  <c:v>14.086174852937887</c:v>
                </c:pt>
                <c:pt idx="1846">
                  <c:v>14.081177123219717</c:v>
                </c:pt>
                <c:pt idx="1847">
                  <c:v>14.07733275849067</c:v>
                </c:pt>
                <c:pt idx="1848">
                  <c:v>14.075516452547589</c:v>
                </c:pt>
                <c:pt idx="1849">
                  <c:v>14.073511202243992</c:v>
                </c:pt>
                <c:pt idx="1850">
                  <c:v>14.069208833308323</c:v>
                </c:pt>
                <c:pt idx="1851">
                  <c:v>14.06706715629295</c:v>
                </c:pt>
                <c:pt idx="1852">
                  <c:v>14.064728618255955</c:v>
                </c:pt>
                <c:pt idx="1853">
                  <c:v>14.058652003053666</c:v>
                </c:pt>
                <c:pt idx="1854">
                  <c:v>14.05701153892258</c:v>
                </c:pt>
                <c:pt idx="1855">
                  <c:v>14.055546163940036</c:v>
                </c:pt>
                <c:pt idx="1856">
                  <c:v>14.054694831316311</c:v>
                </c:pt>
                <c:pt idx="1857">
                  <c:v>14.054095261333444</c:v>
                </c:pt>
                <c:pt idx="1858">
                  <c:v>14.052849907808124</c:v>
                </c:pt>
                <c:pt idx="1859">
                  <c:v>14.052593790650647</c:v>
                </c:pt>
                <c:pt idx="1860">
                  <c:v>14.051337599605048</c:v>
                </c:pt>
                <c:pt idx="1861">
                  <c:v>14.044354385191923</c:v>
                </c:pt>
                <c:pt idx="1862">
                  <c:v>14.043789835280649</c:v>
                </c:pt>
                <c:pt idx="1863">
                  <c:v>14.04121136747159</c:v>
                </c:pt>
                <c:pt idx="1864">
                  <c:v>14.035145294209826</c:v>
                </c:pt>
                <c:pt idx="1865">
                  <c:v>14.030566057926364</c:v>
                </c:pt>
                <c:pt idx="1866">
                  <c:v>14.029662293200843</c:v>
                </c:pt>
                <c:pt idx="1867">
                  <c:v>14.029404842350345</c:v>
                </c:pt>
                <c:pt idx="1868">
                  <c:v>14.028772732683464</c:v>
                </c:pt>
                <c:pt idx="1869">
                  <c:v>14.028325398013152</c:v>
                </c:pt>
                <c:pt idx="1870">
                  <c:v>14.023921073309936</c:v>
                </c:pt>
                <c:pt idx="1871">
                  <c:v>14.023284525781605</c:v>
                </c:pt>
                <c:pt idx="1872">
                  <c:v>14.022941620678509</c:v>
                </c:pt>
                <c:pt idx="1873">
                  <c:v>14.022711141927061</c:v>
                </c:pt>
                <c:pt idx="1874">
                  <c:v>14.020728508407174</c:v>
                </c:pt>
                <c:pt idx="1875">
                  <c:v>14.01928516740972</c:v>
                </c:pt>
                <c:pt idx="1876">
                  <c:v>14.01892723566769</c:v>
                </c:pt>
                <c:pt idx="1877">
                  <c:v>14.017765327663838</c:v>
                </c:pt>
                <c:pt idx="1878">
                  <c:v>14.017540629080557</c:v>
                </c:pt>
                <c:pt idx="1879">
                  <c:v>14.017520632359151</c:v>
                </c:pt>
                <c:pt idx="1880">
                  <c:v>14.016692091689947</c:v>
                </c:pt>
                <c:pt idx="1881">
                  <c:v>14.014574483383129</c:v>
                </c:pt>
                <c:pt idx="1882">
                  <c:v>14.007606280841856</c:v>
                </c:pt>
                <c:pt idx="1883">
                  <c:v>14.006887756628316</c:v>
                </c:pt>
                <c:pt idx="1884">
                  <c:v>14.005547994460045</c:v>
                </c:pt>
                <c:pt idx="1885">
                  <c:v>14.001661967527781</c:v>
                </c:pt>
                <c:pt idx="1886">
                  <c:v>13.999139112817417</c:v>
                </c:pt>
                <c:pt idx="1887">
                  <c:v>13.996665064427731</c:v>
                </c:pt>
                <c:pt idx="1888">
                  <c:v>13.993122738047816</c:v>
                </c:pt>
                <c:pt idx="1889">
                  <c:v>13.991643727631924</c:v>
                </c:pt>
                <c:pt idx="1890">
                  <c:v>13.990968079751568</c:v>
                </c:pt>
                <c:pt idx="1891">
                  <c:v>13.990407630423178</c:v>
                </c:pt>
                <c:pt idx="1892">
                  <c:v>13.990157223151215</c:v>
                </c:pt>
                <c:pt idx="1893">
                  <c:v>13.98833008431383</c:v>
                </c:pt>
                <c:pt idx="1894">
                  <c:v>13.987916355292327</c:v>
                </c:pt>
                <c:pt idx="1895">
                  <c:v>13.987520084885432</c:v>
                </c:pt>
                <c:pt idx="1896">
                  <c:v>13.987156101323222</c:v>
                </c:pt>
                <c:pt idx="1897">
                  <c:v>13.984982944648721</c:v>
                </c:pt>
                <c:pt idx="1898">
                  <c:v>13.983763185019185</c:v>
                </c:pt>
                <c:pt idx="1899">
                  <c:v>13.981928823791989</c:v>
                </c:pt>
                <c:pt idx="1900">
                  <c:v>13.981476566701645</c:v>
                </c:pt>
                <c:pt idx="1901">
                  <c:v>13.978102602067707</c:v>
                </c:pt>
                <c:pt idx="1902">
                  <c:v>13.977965799655621</c:v>
                </c:pt>
                <c:pt idx="1903">
                  <c:v>13.976930950769002</c:v>
                </c:pt>
                <c:pt idx="1904">
                  <c:v>13.974268802710114</c:v>
                </c:pt>
                <c:pt idx="1905">
                  <c:v>13.970737712145862</c:v>
                </c:pt>
                <c:pt idx="1906">
                  <c:v>13.967437324202749</c:v>
                </c:pt>
                <c:pt idx="1907">
                  <c:v>13.966855505064899</c:v>
                </c:pt>
                <c:pt idx="1908">
                  <c:v>13.965341155701722</c:v>
                </c:pt>
                <c:pt idx="1909">
                  <c:v>13.964974599494639</c:v>
                </c:pt>
                <c:pt idx="1910">
                  <c:v>13.962029931056634</c:v>
                </c:pt>
                <c:pt idx="1911">
                  <c:v>13.961402509309863</c:v>
                </c:pt>
                <c:pt idx="1912">
                  <c:v>13.960136185357115</c:v>
                </c:pt>
                <c:pt idx="1913">
                  <c:v>13.954528997073197</c:v>
                </c:pt>
                <c:pt idx="1914">
                  <c:v>13.954383311600139</c:v>
                </c:pt>
                <c:pt idx="1915">
                  <c:v>13.954075092760419</c:v>
                </c:pt>
                <c:pt idx="1916">
                  <c:v>13.952533518698289</c:v>
                </c:pt>
                <c:pt idx="1917">
                  <c:v>13.951051724599395</c:v>
                </c:pt>
                <c:pt idx="1918">
                  <c:v>13.950941896461515</c:v>
                </c:pt>
                <c:pt idx="1919">
                  <c:v>13.946244490821925</c:v>
                </c:pt>
                <c:pt idx="1920">
                  <c:v>13.945340325787171</c:v>
                </c:pt>
                <c:pt idx="1921">
                  <c:v>13.939645177992332</c:v>
                </c:pt>
                <c:pt idx="1922">
                  <c:v>13.938911510484758</c:v>
                </c:pt>
                <c:pt idx="1923">
                  <c:v>13.936551297774585</c:v>
                </c:pt>
                <c:pt idx="1924">
                  <c:v>13.93555963667535</c:v>
                </c:pt>
                <c:pt idx="1925">
                  <c:v>13.935037482683981</c:v>
                </c:pt>
                <c:pt idx="1926">
                  <c:v>13.931155565589251</c:v>
                </c:pt>
                <c:pt idx="1927">
                  <c:v>13.930793067376584</c:v>
                </c:pt>
                <c:pt idx="1928">
                  <c:v>13.930652054884945</c:v>
                </c:pt>
                <c:pt idx="1929">
                  <c:v>13.929949633749089</c:v>
                </c:pt>
                <c:pt idx="1930">
                  <c:v>13.927639677796492</c:v>
                </c:pt>
                <c:pt idx="1931">
                  <c:v>13.923855643687148</c:v>
                </c:pt>
                <c:pt idx="1932">
                  <c:v>13.922021269966535</c:v>
                </c:pt>
                <c:pt idx="1933">
                  <c:v>13.921121959920015</c:v>
                </c:pt>
                <c:pt idx="1934">
                  <c:v>13.919818511003598</c:v>
                </c:pt>
                <c:pt idx="1935">
                  <c:v>13.919150968887294</c:v>
                </c:pt>
                <c:pt idx="1936">
                  <c:v>13.918822086697162</c:v>
                </c:pt>
                <c:pt idx="1937">
                  <c:v>13.917472562296183</c:v>
                </c:pt>
                <c:pt idx="1938">
                  <c:v>13.915551241537656</c:v>
                </c:pt>
                <c:pt idx="1939">
                  <c:v>13.914507846965989</c:v>
                </c:pt>
                <c:pt idx="1940">
                  <c:v>13.911638339151494</c:v>
                </c:pt>
                <c:pt idx="1941">
                  <c:v>13.91047896524077</c:v>
                </c:pt>
                <c:pt idx="1942">
                  <c:v>13.909316799842344</c:v>
                </c:pt>
                <c:pt idx="1943">
                  <c:v>13.901740702615058</c:v>
                </c:pt>
                <c:pt idx="1944">
                  <c:v>13.898328016733757</c:v>
                </c:pt>
                <c:pt idx="1945">
                  <c:v>13.897475922999035</c:v>
                </c:pt>
                <c:pt idx="1946">
                  <c:v>13.895713143220775</c:v>
                </c:pt>
                <c:pt idx="1947">
                  <c:v>13.895638382529086</c:v>
                </c:pt>
                <c:pt idx="1948">
                  <c:v>13.893999629459273</c:v>
                </c:pt>
                <c:pt idx="1949">
                  <c:v>13.892962868217609</c:v>
                </c:pt>
                <c:pt idx="1950">
                  <c:v>13.892041578539647</c:v>
                </c:pt>
                <c:pt idx="1951">
                  <c:v>13.890521918738216</c:v>
                </c:pt>
                <c:pt idx="1952">
                  <c:v>13.88425291333661</c:v>
                </c:pt>
                <c:pt idx="1953">
                  <c:v>13.881521613160743</c:v>
                </c:pt>
                <c:pt idx="1954">
                  <c:v>13.881211500808604</c:v>
                </c:pt>
                <c:pt idx="1955">
                  <c:v>13.878221390005564</c:v>
                </c:pt>
                <c:pt idx="1956">
                  <c:v>13.875988105103829</c:v>
                </c:pt>
                <c:pt idx="1957">
                  <c:v>13.87399292885803</c:v>
                </c:pt>
                <c:pt idx="1958">
                  <c:v>13.871622121006737</c:v>
                </c:pt>
                <c:pt idx="1959">
                  <c:v>13.871338794159129</c:v>
                </c:pt>
                <c:pt idx="1960">
                  <c:v>13.868140750353263</c:v>
                </c:pt>
                <c:pt idx="1961">
                  <c:v>13.867270941199592</c:v>
                </c:pt>
                <c:pt idx="1962">
                  <c:v>13.864998359810812</c:v>
                </c:pt>
                <c:pt idx="1963">
                  <c:v>13.863385104225216</c:v>
                </c:pt>
                <c:pt idx="1964">
                  <c:v>13.860063192762908</c:v>
                </c:pt>
                <c:pt idx="1965">
                  <c:v>13.858423263123598</c:v>
                </c:pt>
                <c:pt idx="1966">
                  <c:v>13.854058824864438</c:v>
                </c:pt>
                <c:pt idx="1967">
                  <c:v>13.853208844480434</c:v>
                </c:pt>
                <c:pt idx="1968">
                  <c:v>13.851863926430894</c:v>
                </c:pt>
                <c:pt idx="1969">
                  <c:v>13.846501246450799</c:v>
                </c:pt>
                <c:pt idx="1970">
                  <c:v>13.845624731518228</c:v>
                </c:pt>
                <c:pt idx="1971">
                  <c:v>13.843037151354338</c:v>
                </c:pt>
                <c:pt idx="1972">
                  <c:v>13.840344285150508</c:v>
                </c:pt>
                <c:pt idx="1973">
                  <c:v>13.8398194114327</c:v>
                </c:pt>
                <c:pt idx="1974">
                  <c:v>13.837993225937652</c:v>
                </c:pt>
                <c:pt idx="1975">
                  <c:v>13.83752937059603</c:v>
                </c:pt>
                <c:pt idx="1976">
                  <c:v>13.835214519134041</c:v>
                </c:pt>
                <c:pt idx="1977">
                  <c:v>13.827708630624016</c:v>
                </c:pt>
                <c:pt idx="1978">
                  <c:v>13.827341326131403</c:v>
                </c:pt>
                <c:pt idx="1979">
                  <c:v>13.825359714341118</c:v>
                </c:pt>
                <c:pt idx="1980">
                  <c:v>13.825101204610007</c:v>
                </c:pt>
                <c:pt idx="1981">
                  <c:v>13.824217947191215</c:v>
                </c:pt>
                <c:pt idx="1982">
                  <c:v>13.820929277743915</c:v>
                </c:pt>
                <c:pt idx="1983">
                  <c:v>13.817995683509707</c:v>
                </c:pt>
                <c:pt idx="1984">
                  <c:v>13.817443678569703</c:v>
                </c:pt>
                <c:pt idx="1985">
                  <c:v>13.817322129930403</c:v>
                </c:pt>
                <c:pt idx="1986">
                  <c:v>13.814561412448853</c:v>
                </c:pt>
                <c:pt idx="1987">
                  <c:v>13.811915067381364</c:v>
                </c:pt>
                <c:pt idx="1988">
                  <c:v>13.811742935392743</c:v>
                </c:pt>
                <c:pt idx="1989">
                  <c:v>13.807782333396233</c:v>
                </c:pt>
                <c:pt idx="1990">
                  <c:v>13.806494949396608</c:v>
                </c:pt>
                <c:pt idx="1991">
                  <c:v>13.804363688483903</c:v>
                </c:pt>
                <c:pt idx="1992">
                  <c:v>13.801626905670247</c:v>
                </c:pt>
                <c:pt idx="1993">
                  <c:v>13.797660881786186</c:v>
                </c:pt>
                <c:pt idx="1994">
                  <c:v>13.797163309875771</c:v>
                </c:pt>
                <c:pt idx="1995">
                  <c:v>13.796493443107806</c:v>
                </c:pt>
                <c:pt idx="1996">
                  <c:v>13.795563112871093</c:v>
                </c:pt>
                <c:pt idx="1997">
                  <c:v>13.791832386408743</c:v>
                </c:pt>
                <c:pt idx="1998">
                  <c:v>13.789827829230148</c:v>
                </c:pt>
                <c:pt idx="1999">
                  <c:v>13.787544084623391</c:v>
                </c:pt>
                <c:pt idx="2000">
                  <c:v>13.786038459194543</c:v>
                </c:pt>
                <c:pt idx="2001">
                  <c:v>13.785171482153885</c:v>
                </c:pt>
                <c:pt idx="2002">
                  <c:v>13.785034826303018</c:v>
                </c:pt>
                <c:pt idx="2003">
                  <c:v>13.781926325698066</c:v>
                </c:pt>
                <c:pt idx="2004">
                  <c:v>13.781775639164835</c:v>
                </c:pt>
                <c:pt idx="2005">
                  <c:v>13.781251623356155</c:v>
                </c:pt>
                <c:pt idx="2006">
                  <c:v>13.780925459279757</c:v>
                </c:pt>
                <c:pt idx="2007">
                  <c:v>13.780304595820667</c:v>
                </c:pt>
                <c:pt idx="2008">
                  <c:v>13.779973932182031</c:v>
                </c:pt>
                <c:pt idx="2009">
                  <c:v>13.779852396335031</c:v>
                </c:pt>
                <c:pt idx="2010">
                  <c:v>13.776790534783345</c:v>
                </c:pt>
                <c:pt idx="2011">
                  <c:v>13.774905575219947</c:v>
                </c:pt>
                <c:pt idx="2012">
                  <c:v>13.774779604738001</c:v>
                </c:pt>
                <c:pt idx="2013">
                  <c:v>13.77310924209408</c:v>
                </c:pt>
                <c:pt idx="2014">
                  <c:v>13.771353794512123</c:v>
                </c:pt>
                <c:pt idx="2015">
                  <c:v>13.771231589302886</c:v>
                </c:pt>
                <c:pt idx="2016">
                  <c:v>13.769262156746549</c:v>
                </c:pt>
                <c:pt idx="2017">
                  <c:v>13.767798853629102</c:v>
                </c:pt>
                <c:pt idx="2018">
                  <c:v>13.767217203728308</c:v>
                </c:pt>
                <c:pt idx="2019">
                  <c:v>13.766925820133679</c:v>
                </c:pt>
                <c:pt idx="2020">
                  <c:v>13.763765975998382</c:v>
                </c:pt>
                <c:pt idx="2021">
                  <c:v>13.763666583700427</c:v>
                </c:pt>
                <c:pt idx="2022">
                  <c:v>13.758308147290364</c:v>
                </c:pt>
                <c:pt idx="2023">
                  <c:v>13.758291473097415</c:v>
                </c:pt>
                <c:pt idx="2024">
                  <c:v>13.756759066964975</c:v>
                </c:pt>
                <c:pt idx="2025">
                  <c:v>13.756647335817064</c:v>
                </c:pt>
                <c:pt idx="2026">
                  <c:v>13.75560359851832</c:v>
                </c:pt>
                <c:pt idx="2027">
                  <c:v>13.75472515550635</c:v>
                </c:pt>
                <c:pt idx="2028">
                  <c:v>13.752201245279309</c:v>
                </c:pt>
                <c:pt idx="2029">
                  <c:v>13.746165162992753</c:v>
                </c:pt>
                <c:pt idx="2030">
                  <c:v>13.743270856381116</c:v>
                </c:pt>
                <c:pt idx="2031">
                  <c:v>13.741680685879317</c:v>
                </c:pt>
                <c:pt idx="2032">
                  <c:v>13.740469099370301</c:v>
                </c:pt>
                <c:pt idx="2033">
                  <c:v>13.739659398554636</c:v>
                </c:pt>
                <c:pt idx="2034">
                  <c:v>13.739302098981739</c:v>
                </c:pt>
                <c:pt idx="2035">
                  <c:v>13.738956447924465</c:v>
                </c:pt>
                <c:pt idx="2036">
                  <c:v>13.738122222054329</c:v>
                </c:pt>
                <c:pt idx="2037">
                  <c:v>13.737221204016691</c:v>
                </c:pt>
                <c:pt idx="2038">
                  <c:v>13.735617437643555</c:v>
                </c:pt>
                <c:pt idx="2039">
                  <c:v>13.734181733682561</c:v>
                </c:pt>
                <c:pt idx="2040">
                  <c:v>13.732857983025212</c:v>
                </c:pt>
                <c:pt idx="2041">
                  <c:v>13.73249277808992</c:v>
                </c:pt>
                <c:pt idx="2042">
                  <c:v>13.73211523980271</c:v>
                </c:pt>
                <c:pt idx="2043">
                  <c:v>13.730975098901411</c:v>
                </c:pt>
                <c:pt idx="2044">
                  <c:v>13.72955267024804</c:v>
                </c:pt>
                <c:pt idx="2045">
                  <c:v>13.726919476782314</c:v>
                </c:pt>
                <c:pt idx="2046">
                  <c:v>13.725830686215829</c:v>
                </c:pt>
                <c:pt idx="2047">
                  <c:v>13.721808056826859</c:v>
                </c:pt>
                <c:pt idx="2048">
                  <c:v>13.721623222407999</c:v>
                </c:pt>
                <c:pt idx="2049">
                  <c:v>13.721337390806525</c:v>
                </c:pt>
                <c:pt idx="2050">
                  <c:v>13.716971217051025</c:v>
                </c:pt>
                <c:pt idx="2051">
                  <c:v>13.711454721708094</c:v>
                </c:pt>
                <c:pt idx="2052">
                  <c:v>13.706544456108588</c:v>
                </c:pt>
                <c:pt idx="2053">
                  <c:v>13.705822333277411</c:v>
                </c:pt>
                <c:pt idx="2054">
                  <c:v>13.704516443011613</c:v>
                </c:pt>
                <c:pt idx="2055">
                  <c:v>13.703636427981252</c:v>
                </c:pt>
                <c:pt idx="2056">
                  <c:v>13.703179761801692</c:v>
                </c:pt>
                <c:pt idx="2057">
                  <c:v>13.701097326026314</c:v>
                </c:pt>
                <c:pt idx="2058">
                  <c:v>13.699273018352471</c:v>
                </c:pt>
                <c:pt idx="2059">
                  <c:v>13.693479932232378</c:v>
                </c:pt>
                <c:pt idx="2060">
                  <c:v>13.692612511697433</c:v>
                </c:pt>
                <c:pt idx="2061">
                  <c:v>13.692473348090459</c:v>
                </c:pt>
                <c:pt idx="2062">
                  <c:v>13.691388245645044</c:v>
                </c:pt>
                <c:pt idx="2063">
                  <c:v>13.690761568055564</c:v>
                </c:pt>
                <c:pt idx="2064">
                  <c:v>13.689866752258126</c:v>
                </c:pt>
                <c:pt idx="2065">
                  <c:v>13.685521929581597</c:v>
                </c:pt>
                <c:pt idx="2066">
                  <c:v>13.685172135873785</c:v>
                </c:pt>
                <c:pt idx="2067">
                  <c:v>13.685113479140142</c:v>
                </c:pt>
                <c:pt idx="2068">
                  <c:v>13.684917904422718</c:v>
                </c:pt>
                <c:pt idx="2069">
                  <c:v>13.684880511736139</c:v>
                </c:pt>
                <c:pt idx="2070">
                  <c:v>13.68441424279078</c:v>
                </c:pt>
                <c:pt idx="2071">
                  <c:v>13.680460938967855</c:v>
                </c:pt>
                <c:pt idx="2072">
                  <c:v>13.679338039958338</c:v>
                </c:pt>
                <c:pt idx="2073">
                  <c:v>13.678999171454024</c:v>
                </c:pt>
                <c:pt idx="2074">
                  <c:v>13.677352503148626</c:v>
                </c:pt>
                <c:pt idx="2075">
                  <c:v>13.676995774708701</c:v>
                </c:pt>
                <c:pt idx="2076">
                  <c:v>13.676304543350881</c:v>
                </c:pt>
                <c:pt idx="2077">
                  <c:v>13.674565612653851</c:v>
                </c:pt>
                <c:pt idx="2078">
                  <c:v>13.672058007481212</c:v>
                </c:pt>
                <c:pt idx="2079">
                  <c:v>13.670415488067334</c:v>
                </c:pt>
                <c:pt idx="2080">
                  <c:v>13.669321801915061</c:v>
                </c:pt>
                <c:pt idx="2081">
                  <c:v>13.667450065654691</c:v>
                </c:pt>
                <c:pt idx="2082">
                  <c:v>13.666407063641145</c:v>
                </c:pt>
                <c:pt idx="2083">
                  <c:v>13.659653193514146</c:v>
                </c:pt>
                <c:pt idx="2084">
                  <c:v>13.659343167365932</c:v>
                </c:pt>
                <c:pt idx="2085">
                  <c:v>13.654285647749219</c:v>
                </c:pt>
                <c:pt idx="2086">
                  <c:v>13.65003075321161</c:v>
                </c:pt>
                <c:pt idx="2087">
                  <c:v>13.646794836780288</c:v>
                </c:pt>
                <c:pt idx="2088">
                  <c:v>13.646779043828985</c:v>
                </c:pt>
                <c:pt idx="2089">
                  <c:v>13.646591658642478</c:v>
                </c:pt>
                <c:pt idx="2090">
                  <c:v>13.645179080548161</c:v>
                </c:pt>
                <c:pt idx="2091">
                  <c:v>13.644524396252677</c:v>
                </c:pt>
                <c:pt idx="2092">
                  <c:v>13.644416341433413</c:v>
                </c:pt>
                <c:pt idx="2093">
                  <c:v>13.642584997771962</c:v>
                </c:pt>
                <c:pt idx="2094">
                  <c:v>13.636987894293554</c:v>
                </c:pt>
                <c:pt idx="2095">
                  <c:v>13.63692194779108</c:v>
                </c:pt>
                <c:pt idx="2096">
                  <c:v>13.634718780207521</c:v>
                </c:pt>
                <c:pt idx="2097">
                  <c:v>13.634686778075121</c:v>
                </c:pt>
                <c:pt idx="2098">
                  <c:v>13.629961360618779</c:v>
                </c:pt>
                <c:pt idx="2099">
                  <c:v>13.626780297239804</c:v>
                </c:pt>
                <c:pt idx="2100">
                  <c:v>13.626377812698792</c:v>
                </c:pt>
                <c:pt idx="2101">
                  <c:v>13.623458853759075</c:v>
                </c:pt>
                <c:pt idx="2102">
                  <c:v>13.623163330328794</c:v>
                </c:pt>
                <c:pt idx="2103">
                  <c:v>13.622677599098409</c:v>
                </c:pt>
                <c:pt idx="2104">
                  <c:v>13.622568703916983</c:v>
                </c:pt>
                <c:pt idx="2105">
                  <c:v>13.621441126670931</c:v>
                </c:pt>
                <c:pt idx="2106">
                  <c:v>13.62085929390949</c:v>
                </c:pt>
                <c:pt idx="2107">
                  <c:v>13.617630803347083</c:v>
                </c:pt>
                <c:pt idx="2108">
                  <c:v>13.617436343008166</c:v>
                </c:pt>
                <c:pt idx="2109">
                  <c:v>13.616907869360205</c:v>
                </c:pt>
                <c:pt idx="2110">
                  <c:v>13.615945765677225</c:v>
                </c:pt>
                <c:pt idx="2111">
                  <c:v>13.615782245551287</c:v>
                </c:pt>
                <c:pt idx="2112">
                  <c:v>13.615547990993178</c:v>
                </c:pt>
                <c:pt idx="2113">
                  <c:v>13.613851961101716</c:v>
                </c:pt>
                <c:pt idx="2114">
                  <c:v>13.608715060051281</c:v>
                </c:pt>
                <c:pt idx="2115">
                  <c:v>13.607548213599415</c:v>
                </c:pt>
                <c:pt idx="2116">
                  <c:v>13.605953355054794</c:v>
                </c:pt>
                <c:pt idx="2117">
                  <c:v>13.604419140644808</c:v>
                </c:pt>
                <c:pt idx="2118">
                  <c:v>13.597003203009081</c:v>
                </c:pt>
                <c:pt idx="2119">
                  <c:v>13.596936200081899</c:v>
                </c:pt>
                <c:pt idx="2120">
                  <c:v>13.594035338492915</c:v>
                </c:pt>
                <c:pt idx="2121">
                  <c:v>13.593182162665244</c:v>
                </c:pt>
                <c:pt idx="2122">
                  <c:v>13.592370430360631</c:v>
                </c:pt>
                <c:pt idx="2123">
                  <c:v>13.590657890610629</c:v>
                </c:pt>
                <c:pt idx="2124">
                  <c:v>13.589843604126656</c:v>
                </c:pt>
                <c:pt idx="2125">
                  <c:v>13.589048157944006</c:v>
                </c:pt>
                <c:pt idx="2126">
                  <c:v>13.586129406423339</c:v>
                </c:pt>
                <c:pt idx="2127">
                  <c:v>13.58576572973314</c:v>
                </c:pt>
                <c:pt idx="2128">
                  <c:v>13.584819219818712</c:v>
                </c:pt>
                <c:pt idx="2129">
                  <c:v>13.582053178271337</c:v>
                </c:pt>
                <c:pt idx="2130">
                  <c:v>13.582015001124006</c:v>
                </c:pt>
                <c:pt idx="2131">
                  <c:v>13.581953429681136</c:v>
                </c:pt>
                <c:pt idx="2132">
                  <c:v>13.581610506764918</c:v>
                </c:pt>
                <c:pt idx="2133">
                  <c:v>13.580626014993499</c:v>
                </c:pt>
                <c:pt idx="2134">
                  <c:v>13.580306656202112</c:v>
                </c:pt>
                <c:pt idx="2135">
                  <c:v>13.579792893602729</c:v>
                </c:pt>
                <c:pt idx="2136">
                  <c:v>13.579216358105896</c:v>
                </c:pt>
                <c:pt idx="2137">
                  <c:v>13.579141631865355</c:v>
                </c:pt>
                <c:pt idx="2138">
                  <c:v>13.578414326142962</c:v>
                </c:pt>
                <c:pt idx="2139">
                  <c:v>13.578192043573068</c:v>
                </c:pt>
                <c:pt idx="2140">
                  <c:v>13.57811612244609</c:v>
                </c:pt>
                <c:pt idx="2141">
                  <c:v>13.578087767570565</c:v>
                </c:pt>
                <c:pt idx="2142">
                  <c:v>13.576444230660485</c:v>
                </c:pt>
                <c:pt idx="2143">
                  <c:v>13.573706562827851</c:v>
                </c:pt>
                <c:pt idx="2144">
                  <c:v>13.571875532404874</c:v>
                </c:pt>
                <c:pt idx="2145">
                  <c:v>13.571211322875286</c:v>
                </c:pt>
                <c:pt idx="2146">
                  <c:v>13.570901390459255</c:v>
                </c:pt>
                <c:pt idx="2147">
                  <c:v>13.570744392303226</c:v>
                </c:pt>
                <c:pt idx="2148">
                  <c:v>13.565566328997249</c:v>
                </c:pt>
                <c:pt idx="2149">
                  <c:v>13.563652855545115</c:v>
                </c:pt>
                <c:pt idx="2150">
                  <c:v>13.559374397574004</c:v>
                </c:pt>
                <c:pt idx="2151">
                  <c:v>13.558372632590448</c:v>
                </c:pt>
                <c:pt idx="2152">
                  <c:v>13.556128969921843</c:v>
                </c:pt>
                <c:pt idx="2153">
                  <c:v>13.555908626888396</c:v>
                </c:pt>
                <c:pt idx="2154">
                  <c:v>13.552509113439498</c:v>
                </c:pt>
                <c:pt idx="2155">
                  <c:v>13.551925120145597</c:v>
                </c:pt>
                <c:pt idx="2156">
                  <c:v>13.551352124902593</c:v>
                </c:pt>
                <c:pt idx="2157">
                  <c:v>13.549064417821938</c:v>
                </c:pt>
                <c:pt idx="2158">
                  <c:v>13.548800011013924</c:v>
                </c:pt>
                <c:pt idx="2159">
                  <c:v>13.548409636588588</c:v>
                </c:pt>
                <c:pt idx="2160">
                  <c:v>13.546877601738714</c:v>
                </c:pt>
                <c:pt idx="2161">
                  <c:v>13.545687736470313</c:v>
                </c:pt>
                <c:pt idx="2162">
                  <c:v>13.545022480577757</c:v>
                </c:pt>
                <c:pt idx="2163">
                  <c:v>13.541856244084187</c:v>
                </c:pt>
                <c:pt idx="2164">
                  <c:v>13.54011973657768</c:v>
                </c:pt>
                <c:pt idx="2165">
                  <c:v>13.53823494133141</c:v>
                </c:pt>
                <c:pt idx="2166">
                  <c:v>13.533344229007469</c:v>
                </c:pt>
                <c:pt idx="2167">
                  <c:v>13.532403902408277</c:v>
                </c:pt>
                <c:pt idx="2168">
                  <c:v>13.532065961841084</c:v>
                </c:pt>
                <c:pt idx="2169">
                  <c:v>13.531739424984295</c:v>
                </c:pt>
                <c:pt idx="2170">
                  <c:v>13.530959505607115</c:v>
                </c:pt>
                <c:pt idx="2171">
                  <c:v>13.527741778729649</c:v>
                </c:pt>
                <c:pt idx="2172">
                  <c:v>13.526720774614745</c:v>
                </c:pt>
                <c:pt idx="2173">
                  <c:v>13.523989482628735</c:v>
                </c:pt>
                <c:pt idx="2174">
                  <c:v>13.523845498851841</c:v>
                </c:pt>
                <c:pt idx="2175">
                  <c:v>13.522975233740596</c:v>
                </c:pt>
                <c:pt idx="2176">
                  <c:v>13.520262877526392</c:v>
                </c:pt>
                <c:pt idx="2177">
                  <c:v>13.519223125300471</c:v>
                </c:pt>
                <c:pt idx="2178">
                  <c:v>13.516980973919715</c:v>
                </c:pt>
                <c:pt idx="2179">
                  <c:v>13.516370809996999</c:v>
                </c:pt>
                <c:pt idx="2180">
                  <c:v>13.516343510182367</c:v>
                </c:pt>
                <c:pt idx="2181">
                  <c:v>13.512555653909288</c:v>
                </c:pt>
                <c:pt idx="2182">
                  <c:v>13.508987070811372</c:v>
                </c:pt>
                <c:pt idx="2183">
                  <c:v>13.507237785812038</c:v>
                </c:pt>
                <c:pt idx="2184">
                  <c:v>13.505616949926576</c:v>
                </c:pt>
                <c:pt idx="2185">
                  <c:v>13.503251418421797</c:v>
                </c:pt>
                <c:pt idx="2186">
                  <c:v>13.502292996764538</c:v>
                </c:pt>
                <c:pt idx="2187">
                  <c:v>13.502257427997591</c:v>
                </c:pt>
                <c:pt idx="2188">
                  <c:v>13.501614451596168</c:v>
                </c:pt>
                <c:pt idx="2189">
                  <c:v>13.501246690578967</c:v>
                </c:pt>
                <c:pt idx="2190">
                  <c:v>13.49995474483913</c:v>
                </c:pt>
                <c:pt idx="2191">
                  <c:v>13.498082035203424</c:v>
                </c:pt>
                <c:pt idx="2192">
                  <c:v>13.496651658975054</c:v>
                </c:pt>
                <c:pt idx="2193">
                  <c:v>13.495193550182847</c:v>
                </c:pt>
                <c:pt idx="2194">
                  <c:v>13.494937207014601</c:v>
                </c:pt>
                <c:pt idx="2195">
                  <c:v>13.49197826044113</c:v>
                </c:pt>
                <c:pt idx="2196">
                  <c:v>13.489128391791667</c:v>
                </c:pt>
                <c:pt idx="2197">
                  <c:v>13.484803690394074</c:v>
                </c:pt>
                <c:pt idx="2198">
                  <c:v>13.480109459155699</c:v>
                </c:pt>
                <c:pt idx="2199">
                  <c:v>13.478016076657241</c:v>
                </c:pt>
                <c:pt idx="2200">
                  <c:v>13.477511801127662</c:v>
                </c:pt>
                <c:pt idx="2201">
                  <c:v>13.47246738459441</c:v>
                </c:pt>
                <c:pt idx="2202">
                  <c:v>13.46605396190995</c:v>
                </c:pt>
                <c:pt idx="2203">
                  <c:v>13.465339205950158</c:v>
                </c:pt>
                <c:pt idx="2204">
                  <c:v>13.465200890903475</c:v>
                </c:pt>
                <c:pt idx="2205">
                  <c:v>13.463770434528669</c:v>
                </c:pt>
                <c:pt idx="2206">
                  <c:v>13.463217997554352</c:v>
                </c:pt>
                <c:pt idx="2207">
                  <c:v>13.461423807007179</c:v>
                </c:pt>
                <c:pt idx="2208">
                  <c:v>13.461183532211322</c:v>
                </c:pt>
                <c:pt idx="2209">
                  <c:v>13.459922057031207</c:v>
                </c:pt>
                <c:pt idx="2210">
                  <c:v>13.459620735746114</c:v>
                </c:pt>
                <c:pt idx="2211">
                  <c:v>13.459216592713034</c:v>
                </c:pt>
                <c:pt idx="2212">
                  <c:v>13.457695426176713</c:v>
                </c:pt>
                <c:pt idx="2213">
                  <c:v>13.457292621033844</c:v>
                </c:pt>
                <c:pt idx="2214">
                  <c:v>13.455439106307693</c:v>
                </c:pt>
                <c:pt idx="2215">
                  <c:v>13.451363532057059</c:v>
                </c:pt>
                <c:pt idx="2216">
                  <c:v>13.44998935196088</c:v>
                </c:pt>
                <c:pt idx="2217">
                  <c:v>13.449646268215446</c:v>
                </c:pt>
                <c:pt idx="2218">
                  <c:v>13.446619707348191</c:v>
                </c:pt>
                <c:pt idx="2219">
                  <c:v>13.446190901843579</c:v>
                </c:pt>
                <c:pt idx="2220">
                  <c:v>13.445347280362967</c:v>
                </c:pt>
                <c:pt idx="2221">
                  <c:v>13.445254172955032</c:v>
                </c:pt>
                <c:pt idx="2222">
                  <c:v>13.445198417972932</c:v>
                </c:pt>
                <c:pt idx="2223">
                  <c:v>13.445032307203491</c:v>
                </c:pt>
                <c:pt idx="2224">
                  <c:v>13.444607186142974</c:v>
                </c:pt>
                <c:pt idx="2225">
                  <c:v>13.44285600731078</c:v>
                </c:pt>
                <c:pt idx="2226">
                  <c:v>13.441762483026054</c:v>
                </c:pt>
                <c:pt idx="2227">
                  <c:v>13.439119144949871</c:v>
                </c:pt>
                <c:pt idx="2228">
                  <c:v>13.433440848939398</c:v>
                </c:pt>
                <c:pt idx="2229">
                  <c:v>13.432432394330561</c:v>
                </c:pt>
                <c:pt idx="2230">
                  <c:v>13.430995036496228</c:v>
                </c:pt>
                <c:pt idx="2231">
                  <c:v>13.430970550425229</c:v>
                </c:pt>
                <c:pt idx="2232">
                  <c:v>13.430599574540025</c:v>
                </c:pt>
                <c:pt idx="2233">
                  <c:v>13.428687829004701</c:v>
                </c:pt>
                <c:pt idx="2234">
                  <c:v>13.423831720435629</c:v>
                </c:pt>
                <c:pt idx="2235">
                  <c:v>13.423574844070401</c:v>
                </c:pt>
                <c:pt idx="2236">
                  <c:v>13.423561370288382</c:v>
                </c:pt>
                <c:pt idx="2237">
                  <c:v>13.422697478676241</c:v>
                </c:pt>
                <c:pt idx="2238">
                  <c:v>13.421130253601632</c:v>
                </c:pt>
                <c:pt idx="2239">
                  <c:v>13.420706326343293</c:v>
                </c:pt>
                <c:pt idx="2240">
                  <c:v>13.420655056867474</c:v>
                </c:pt>
                <c:pt idx="2241">
                  <c:v>13.419854056718691</c:v>
                </c:pt>
                <c:pt idx="2242">
                  <c:v>13.418221597788175</c:v>
                </c:pt>
                <c:pt idx="2243">
                  <c:v>13.417161363556602</c:v>
                </c:pt>
                <c:pt idx="2244">
                  <c:v>13.417082821597234</c:v>
                </c:pt>
                <c:pt idx="2245">
                  <c:v>13.416583936876521</c:v>
                </c:pt>
                <c:pt idx="2246">
                  <c:v>13.415552912148485</c:v>
                </c:pt>
                <c:pt idx="2247">
                  <c:v>13.414104653027835</c:v>
                </c:pt>
                <c:pt idx="2248">
                  <c:v>13.413920292039336</c:v>
                </c:pt>
                <c:pt idx="2249">
                  <c:v>13.413683955966036</c:v>
                </c:pt>
                <c:pt idx="2250">
                  <c:v>13.40977698631113</c:v>
                </c:pt>
                <c:pt idx="2251">
                  <c:v>13.407996903825477</c:v>
                </c:pt>
                <c:pt idx="2252">
                  <c:v>13.404578672382513</c:v>
                </c:pt>
                <c:pt idx="2253">
                  <c:v>13.404362129504023</c:v>
                </c:pt>
                <c:pt idx="2254">
                  <c:v>13.3949941698788</c:v>
                </c:pt>
                <c:pt idx="2255">
                  <c:v>13.394505295765839</c:v>
                </c:pt>
                <c:pt idx="2256">
                  <c:v>13.392956464090901</c:v>
                </c:pt>
                <c:pt idx="2257">
                  <c:v>13.391594611117654</c:v>
                </c:pt>
                <c:pt idx="2258">
                  <c:v>13.391549999456259</c:v>
                </c:pt>
                <c:pt idx="2259">
                  <c:v>13.389850731282365</c:v>
                </c:pt>
                <c:pt idx="2260">
                  <c:v>13.389372302121359</c:v>
                </c:pt>
                <c:pt idx="2261">
                  <c:v>13.38921890742526</c:v>
                </c:pt>
                <c:pt idx="2262">
                  <c:v>13.388649787267298</c:v>
                </c:pt>
                <c:pt idx="2263">
                  <c:v>13.385830456059466</c:v>
                </c:pt>
                <c:pt idx="2264">
                  <c:v>13.384321270473976</c:v>
                </c:pt>
                <c:pt idx="2265">
                  <c:v>13.382104834819245</c:v>
                </c:pt>
                <c:pt idx="2266">
                  <c:v>13.380575095147407</c:v>
                </c:pt>
                <c:pt idx="2267">
                  <c:v>13.370927776162631</c:v>
                </c:pt>
                <c:pt idx="2268">
                  <c:v>13.370513697337543</c:v>
                </c:pt>
                <c:pt idx="2269">
                  <c:v>13.370453998148349</c:v>
                </c:pt>
                <c:pt idx="2270">
                  <c:v>13.36925752234319</c:v>
                </c:pt>
                <c:pt idx="2271">
                  <c:v>13.367572085918908</c:v>
                </c:pt>
                <c:pt idx="2272">
                  <c:v>13.367151736399677</c:v>
                </c:pt>
                <c:pt idx="2273">
                  <c:v>13.365656145995473</c:v>
                </c:pt>
                <c:pt idx="2274">
                  <c:v>13.364126262915761</c:v>
                </c:pt>
                <c:pt idx="2275">
                  <c:v>13.362433778613337</c:v>
                </c:pt>
                <c:pt idx="2276">
                  <c:v>13.361509834463959</c:v>
                </c:pt>
                <c:pt idx="2277">
                  <c:v>13.361427892116893</c:v>
                </c:pt>
                <c:pt idx="2278">
                  <c:v>13.360484169859916</c:v>
                </c:pt>
                <c:pt idx="2279">
                  <c:v>13.360408525374652</c:v>
                </c:pt>
                <c:pt idx="2280">
                  <c:v>13.360182476601352</c:v>
                </c:pt>
                <c:pt idx="2281">
                  <c:v>13.358268289805693</c:v>
                </c:pt>
                <c:pt idx="2282">
                  <c:v>13.35753538779241</c:v>
                </c:pt>
                <c:pt idx="2283">
                  <c:v>13.357075475219858</c:v>
                </c:pt>
                <c:pt idx="2284">
                  <c:v>13.353833476205864</c:v>
                </c:pt>
                <c:pt idx="2285">
                  <c:v>13.352948846510799</c:v>
                </c:pt>
                <c:pt idx="2286">
                  <c:v>13.350789998985931</c:v>
                </c:pt>
                <c:pt idx="2287">
                  <c:v>13.346890438068016</c:v>
                </c:pt>
                <c:pt idx="2288">
                  <c:v>13.343748580575095</c:v>
                </c:pt>
                <c:pt idx="2289">
                  <c:v>13.343337487730054</c:v>
                </c:pt>
                <c:pt idx="2290">
                  <c:v>13.342209534879203</c:v>
                </c:pt>
                <c:pt idx="2291">
                  <c:v>13.342161300063168</c:v>
                </c:pt>
                <c:pt idx="2292">
                  <c:v>13.34187477730103</c:v>
                </c:pt>
                <c:pt idx="2293">
                  <c:v>13.34186211834691</c:v>
                </c:pt>
                <c:pt idx="2294">
                  <c:v>13.341439546306702</c:v>
                </c:pt>
                <c:pt idx="2295">
                  <c:v>13.340978446461008</c:v>
                </c:pt>
                <c:pt idx="2296">
                  <c:v>13.340570906639016</c:v>
                </c:pt>
                <c:pt idx="2297">
                  <c:v>13.335848847893885</c:v>
                </c:pt>
                <c:pt idx="2298">
                  <c:v>13.334258819631884</c:v>
                </c:pt>
                <c:pt idx="2299">
                  <c:v>13.330078078267661</c:v>
                </c:pt>
                <c:pt idx="2300">
                  <c:v>13.327913952848718</c:v>
                </c:pt>
                <c:pt idx="2301">
                  <c:v>13.327736040900646</c:v>
                </c:pt>
                <c:pt idx="2302">
                  <c:v>13.326032930463754</c:v>
                </c:pt>
                <c:pt idx="2303">
                  <c:v>13.325443530903129</c:v>
                </c:pt>
                <c:pt idx="2304">
                  <c:v>13.324970631376232</c:v>
                </c:pt>
                <c:pt idx="2305">
                  <c:v>13.324211813196285</c:v>
                </c:pt>
                <c:pt idx="2306">
                  <c:v>13.323995968371179</c:v>
                </c:pt>
                <c:pt idx="2307">
                  <c:v>13.323200427000614</c:v>
                </c:pt>
                <c:pt idx="2308">
                  <c:v>13.322916637406564</c:v>
                </c:pt>
                <c:pt idx="2309">
                  <c:v>13.321176839599474</c:v>
                </c:pt>
                <c:pt idx="2310">
                  <c:v>13.319569239148848</c:v>
                </c:pt>
                <c:pt idx="2311">
                  <c:v>13.318572317942483</c:v>
                </c:pt>
                <c:pt idx="2312">
                  <c:v>13.317027355982304</c:v>
                </c:pt>
                <c:pt idx="2313">
                  <c:v>13.314216357127918</c:v>
                </c:pt>
                <c:pt idx="2314">
                  <c:v>13.313755483586789</c:v>
                </c:pt>
                <c:pt idx="2315">
                  <c:v>13.313633731635434</c:v>
                </c:pt>
                <c:pt idx="2316">
                  <c:v>13.313453312349424</c:v>
                </c:pt>
                <c:pt idx="2317">
                  <c:v>13.31193349883327</c:v>
                </c:pt>
                <c:pt idx="2318">
                  <c:v>13.311809747038353</c:v>
                </c:pt>
                <c:pt idx="2319">
                  <c:v>13.310948196500334</c:v>
                </c:pt>
                <c:pt idx="2320">
                  <c:v>13.309189143079152</c:v>
                </c:pt>
                <c:pt idx="2321">
                  <c:v>13.30205971709259</c:v>
                </c:pt>
                <c:pt idx="2322">
                  <c:v>13.300295771165736</c:v>
                </c:pt>
                <c:pt idx="2323">
                  <c:v>13.297467687952462</c:v>
                </c:pt>
                <c:pt idx="2324">
                  <c:v>13.29432721597783</c:v>
                </c:pt>
                <c:pt idx="2325">
                  <c:v>13.292655421486472</c:v>
                </c:pt>
                <c:pt idx="2326">
                  <c:v>13.289567030652393</c:v>
                </c:pt>
                <c:pt idx="2327">
                  <c:v>13.288100481798182</c:v>
                </c:pt>
                <c:pt idx="2328">
                  <c:v>13.287287093683602</c:v>
                </c:pt>
                <c:pt idx="2329">
                  <c:v>13.286237663880257</c:v>
                </c:pt>
                <c:pt idx="2330">
                  <c:v>13.286021738876912</c:v>
                </c:pt>
                <c:pt idx="2331">
                  <c:v>13.285259285446074</c:v>
                </c:pt>
                <c:pt idx="2332">
                  <c:v>13.277785464946902</c:v>
                </c:pt>
                <c:pt idx="2333">
                  <c:v>13.275882922913809</c:v>
                </c:pt>
                <c:pt idx="2334">
                  <c:v>13.274108653695919</c:v>
                </c:pt>
                <c:pt idx="2335">
                  <c:v>13.270826059488996</c:v>
                </c:pt>
                <c:pt idx="2336">
                  <c:v>13.270245640409229</c:v>
                </c:pt>
                <c:pt idx="2337">
                  <c:v>13.267721696158844</c:v>
                </c:pt>
                <c:pt idx="2338">
                  <c:v>13.266894367779997</c:v>
                </c:pt>
                <c:pt idx="2339">
                  <c:v>13.264860260742438</c:v>
                </c:pt>
                <c:pt idx="2340">
                  <c:v>13.264269424721221</c:v>
                </c:pt>
                <c:pt idx="2341">
                  <c:v>13.262999352737239</c:v>
                </c:pt>
                <c:pt idx="2342">
                  <c:v>13.262422474677777</c:v>
                </c:pt>
                <c:pt idx="2343">
                  <c:v>13.261787959835743</c:v>
                </c:pt>
                <c:pt idx="2344">
                  <c:v>13.257816988464498</c:v>
                </c:pt>
                <c:pt idx="2345">
                  <c:v>13.254584740511376</c:v>
                </c:pt>
                <c:pt idx="2346">
                  <c:v>13.254025164258792</c:v>
                </c:pt>
                <c:pt idx="2347">
                  <c:v>13.252468666658586</c:v>
                </c:pt>
                <c:pt idx="2348">
                  <c:v>13.250464654625461</c:v>
                </c:pt>
                <c:pt idx="2349">
                  <c:v>13.249077252981039</c:v>
                </c:pt>
                <c:pt idx="2350">
                  <c:v>13.248945578456215</c:v>
                </c:pt>
                <c:pt idx="2351">
                  <c:v>13.248581919145636</c:v>
                </c:pt>
                <c:pt idx="2352">
                  <c:v>13.24805406997686</c:v>
                </c:pt>
                <c:pt idx="2353">
                  <c:v>13.247123034384146</c:v>
                </c:pt>
                <c:pt idx="2354">
                  <c:v>13.244407926152775</c:v>
                </c:pt>
                <c:pt idx="2355">
                  <c:v>13.242262039976623</c:v>
                </c:pt>
                <c:pt idx="2356">
                  <c:v>13.24110176406856</c:v>
                </c:pt>
                <c:pt idx="2357">
                  <c:v>13.239518341310458</c:v>
                </c:pt>
                <c:pt idx="2358">
                  <c:v>13.238748690686037</c:v>
                </c:pt>
                <c:pt idx="2359">
                  <c:v>13.235958876739943</c:v>
                </c:pt>
                <c:pt idx="2360">
                  <c:v>13.235285324177596</c:v>
                </c:pt>
                <c:pt idx="2361">
                  <c:v>13.234236158377684</c:v>
                </c:pt>
                <c:pt idx="2362">
                  <c:v>13.234132064271137</c:v>
                </c:pt>
                <c:pt idx="2363">
                  <c:v>13.233682624286473</c:v>
                </c:pt>
                <c:pt idx="2364">
                  <c:v>13.233606961128402</c:v>
                </c:pt>
                <c:pt idx="2365">
                  <c:v>13.23246310245662</c:v>
                </c:pt>
                <c:pt idx="2366">
                  <c:v>13.232166394196128</c:v>
                </c:pt>
                <c:pt idx="2367">
                  <c:v>13.230912176175309</c:v>
                </c:pt>
                <c:pt idx="2368">
                  <c:v>13.230868490691137</c:v>
                </c:pt>
                <c:pt idx="2369">
                  <c:v>13.228833654354929</c:v>
                </c:pt>
                <c:pt idx="2370">
                  <c:v>13.227892436115241</c:v>
                </c:pt>
                <c:pt idx="2371">
                  <c:v>13.225519658066446</c:v>
                </c:pt>
                <c:pt idx="2372">
                  <c:v>13.224582949600602</c:v>
                </c:pt>
                <c:pt idx="2373">
                  <c:v>13.222754188023913</c:v>
                </c:pt>
                <c:pt idx="2374">
                  <c:v>13.222273730771889</c:v>
                </c:pt>
                <c:pt idx="2375">
                  <c:v>13.222268005638369</c:v>
                </c:pt>
                <c:pt idx="2376">
                  <c:v>13.222055216884058</c:v>
                </c:pt>
                <c:pt idx="2377">
                  <c:v>13.22158152679134</c:v>
                </c:pt>
                <c:pt idx="2378">
                  <c:v>13.219186279145134</c:v>
                </c:pt>
                <c:pt idx="2379">
                  <c:v>13.214081978904829</c:v>
                </c:pt>
                <c:pt idx="2380">
                  <c:v>13.212240057265547</c:v>
                </c:pt>
                <c:pt idx="2381">
                  <c:v>13.211196323950077</c:v>
                </c:pt>
                <c:pt idx="2382">
                  <c:v>13.209055559081605</c:v>
                </c:pt>
                <c:pt idx="2383">
                  <c:v>13.205112529376891</c:v>
                </c:pt>
                <c:pt idx="2384">
                  <c:v>13.202595188561048</c:v>
                </c:pt>
                <c:pt idx="2385">
                  <c:v>13.200744891549249</c:v>
                </c:pt>
                <c:pt idx="2386">
                  <c:v>13.200290429377617</c:v>
                </c:pt>
                <c:pt idx="2387">
                  <c:v>13.199401969584045</c:v>
                </c:pt>
                <c:pt idx="2388">
                  <c:v>13.199209865268983</c:v>
                </c:pt>
                <c:pt idx="2389">
                  <c:v>13.197900290836714</c:v>
                </c:pt>
                <c:pt idx="2390">
                  <c:v>13.197589947170513</c:v>
                </c:pt>
                <c:pt idx="2391">
                  <c:v>13.195691912800243</c:v>
                </c:pt>
                <c:pt idx="2392">
                  <c:v>13.19467208121992</c:v>
                </c:pt>
                <c:pt idx="2393">
                  <c:v>13.19458702733607</c:v>
                </c:pt>
                <c:pt idx="2394">
                  <c:v>13.193416183059952</c:v>
                </c:pt>
                <c:pt idx="2395">
                  <c:v>13.193242391218178</c:v>
                </c:pt>
                <c:pt idx="2396">
                  <c:v>13.192440064833306</c:v>
                </c:pt>
                <c:pt idx="2397">
                  <c:v>13.184787140052975</c:v>
                </c:pt>
                <c:pt idx="2398">
                  <c:v>13.183843611886743</c:v>
                </c:pt>
                <c:pt idx="2399">
                  <c:v>13.182744230304053</c:v>
                </c:pt>
                <c:pt idx="2400">
                  <c:v>13.180979344468653</c:v>
                </c:pt>
                <c:pt idx="2401">
                  <c:v>13.180718399721087</c:v>
                </c:pt>
                <c:pt idx="2402">
                  <c:v>13.179601065076582</c:v>
                </c:pt>
                <c:pt idx="2403">
                  <c:v>13.179491569402984</c:v>
                </c:pt>
                <c:pt idx="2404">
                  <c:v>13.1782060773279</c:v>
                </c:pt>
                <c:pt idx="2405">
                  <c:v>13.178005462228811</c:v>
                </c:pt>
                <c:pt idx="2406">
                  <c:v>13.177920753515934</c:v>
                </c:pt>
                <c:pt idx="2407">
                  <c:v>13.177732125634947</c:v>
                </c:pt>
                <c:pt idx="2408">
                  <c:v>13.177307590554506</c:v>
                </c:pt>
                <c:pt idx="2409">
                  <c:v>13.171339212760216</c:v>
                </c:pt>
                <c:pt idx="2410">
                  <c:v>13.171063532742323</c:v>
                </c:pt>
                <c:pt idx="2411">
                  <c:v>13.170811635317392</c:v>
                </c:pt>
                <c:pt idx="2412">
                  <c:v>13.167741820391626</c:v>
                </c:pt>
                <c:pt idx="2413">
                  <c:v>13.166334465951934</c:v>
                </c:pt>
                <c:pt idx="2414">
                  <c:v>13.165779314054674</c:v>
                </c:pt>
                <c:pt idx="2415">
                  <c:v>13.165433763761882</c:v>
                </c:pt>
                <c:pt idx="2416">
                  <c:v>13.164045182286145</c:v>
                </c:pt>
                <c:pt idx="2417">
                  <c:v>13.162735110228681</c:v>
                </c:pt>
                <c:pt idx="2418">
                  <c:v>13.162036472521095</c:v>
                </c:pt>
                <c:pt idx="2419">
                  <c:v>13.160396934129892</c:v>
                </c:pt>
                <c:pt idx="2420">
                  <c:v>13.159035978265365</c:v>
                </c:pt>
                <c:pt idx="2421">
                  <c:v>13.158966467752947</c:v>
                </c:pt>
                <c:pt idx="2422">
                  <c:v>13.15723669169023</c:v>
                </c:pt>
                <c:pt idx="2423">
                  <c:v>13.156735346318982</c:v>
                </c:pt>
                <c:pt idx="2424">
                  <c:v>13.151327262176721</c:v>
                </c:pt>
                <c:pt idx="2425">
                  <c:v>13.151305144186665</c:v>
                </c:pt>
                <c:pt idx="2426">
                  <c:v>13.148314279250087</c:v>
                </c:pt>
                <c:pt idx="2427">
                  <c:v>13.14743012486619</c:v>
                </c:pt>
                <c:pt idx="2428">
                  <c:v>13.147094896375449</c:v>
                </c:pt>
                <c:pt idx="2429">
                  <c:v>13.145535444085056</c:v>
                </c:pt>
                <c:pt idx="2430">
                  <c:v>13.144051223381467</c:v>
                </c:pt>
                <c:pt idx="2431">
                  <c:v>13.143757207865349</c:v>
                </c:pt>
                <c:pt idx="2432">
                  <c:v>13.143443578246888</c:v>
                </c:pt>
                <c:pt idx="2433">
                  <c:v>13.142432370397898</c:v>
                </c:pt>
                <c:pt idx="2434">
                  <c:v>13.141688111507563</c:v>
                </c:pt>
                <c:pt idx="2435">
                  <c:v>13.140906481879483</c:v>
                </c:pt>
                <c:pt idx="2436">
                  <c:v>13.139575466445848</c:v>
                </c:pt>
                <c:pt idx="2437">
                  <c:v>13.135852054262756</c:v>
                </c:pt>
                <c:pt idx="2438">
                  <c:v>13.135636512562002</c:v>
                </c:pt>
                <c:pt idx="2439">
                  <c:v>13.135176922582104</c:v>
                </c:pt>
                <c:pt idx="2440">
                  <c:v>13.134938207356186</c:v>
                </c:pt>
                <c:pt idx="2441">
                  <c:v>13.13471676966924</c:v>
                </c:pt>
                <c:pt idx="2442">
                  <c:v>13.134556190967999</c:v>
                </c:pt>
                <c:pt idx="2443">
                  <c:v>13.133683013439025</c:v>
                </c:pt>
                <c:pt idx="2444">
                  <c:v>13.130103376740635</c:v>
                </c:pt>
                <c:pt idx="2445">
                  <c:v>13.126598073286658</c:v>
                </c:pt>
                <c:pt idx="2446">
                  <c:v>13.125714614780691</c:v>
                </c:pt>
                <c:pt idx="2447">
                  <c:v>13.123055484337442</c:v>
                </c:pt>
                <c:pt idx="2448">
                  <c:v>13.122996312501328</c:v>
                </c:pt>
                <c:pt idx="2449">
                  <c:v>13.120820540968964</c:v>
                </c:pt>
                <c:pt idx="2450">
                  <c:v>13.120079384176989</c:v>
                </c:pt>
                <c:pt idx="2451">
                  <c:v>13.118997998040072</c:v>
                </c:pt>
                <c:pt idx="2452">
                  <c:v>13.11718265440831</c:v>
                </c:pt>
                <c:pt idx="2453">
                  <c:v>13.117018341736355</c:v>
                </c:pt>
                <c:pt idx="2454">
                  <c:v>13.116082917411916</c:v>
                </c:pt>
                <c:pt idx="2455">
                  <c:v>13.1158382387232</c:v>
                </c:pt>
                <c:pt idx="2456">
                  <c:v>13.113203515546957</c:v>
                </c:pt>
                <c:pt idx="2457">
                  <c:v>13.112738086470671</c:v>
                </c:pt>
                <c:pt idx="2458">
                  <c:v>13.110859324697572</c:v>
                </c:pt>
                <c:pt idx="2459">
                  <c:v>13.11076526092188</c:v>
                </c:pt>
                <c:pt idx="2460">
                  <c:v>13.110518065691565</c:v>
                </c:pt>
                <c:pt idx="2461">
                  <c:v>13.109324083882967</c:v>
                </c:pt>
                <c:pt idx="2462">
                  <c:v>13.106276279892626</c:v>
                </c:pt>
                <c:pt idx="2463">
                  <c:v>13.106245309526969</c:v>
                </c:pt>
                <c:pt idx="2464">
                  <c:v>13.106035041847178</c:v>
                </c:pt>
                <c:pt idx="2465">
                  <c:v>13.104240817770432</c:v>
                </c:pt>
                <c:pt idx="2466">
                  <c:v>13.104083627483988</c:v>
                </c:pt>
                <c:pt idx="2467">
                  <c:v>13.103159575413571</c:v>
                </c:pt>
                <c:pt idx="2468">
                  <c:v>13.100258136819463</c:v>
                </c:pt>
                <c:pt idx="2469">
                  <c:v>13.099848588578283</c:v>
                </c:pt>
                <c:pt idx="2470">
                  <c:v>13.099098644668743</c:v>
                </c:pt>
                <c:pt idx="2471">
                  <c:v>13.09626128180679</c:v>
                </c:pt>
                <c:pt idx="2472">
                  <c:v>13.095910579274829</c:v>
                </c:pt>
                <c:pt idx="2473">
                  <c:v>13.094182480291778</c:v>
                </c:pt>
                <c:pt idx="2474">
                  <c:v>13.093635154213615</c:v>
                </c:pt>
                <c:pt idx="2475">
                  <c:v>13.093620831305259</c:v>
                </c:pt>
                <c:pt idx="2476">
                  <c:v>13.093398614048056</c:v>
                </c:pt>
                <c:pt idx="2477">
                  <c:v>13.093392794511459</c:v>
                </c:pt>
                <c:pt idx="2478">
                  <c:v>13.093284892046057</c:v>
                </c:pt>
                <c:pt idx="2479">
                  <c:v>13.091941816548172</c:v>
                </c:pt>
                <c:pt idx="2480">
                  <c:v>13.091672050824656</c:v>
                </c:pt>
                <c:pt idx="2481">
                  <c:v>13.091598473984732</c:v>
                </c:pt>
                <c:pt idx="2482">
                  <c:v>13.090792418437758</c:v>
                </c:pt>
                <c:pt idx="2483">
                  <c:v>13.089763450858754</c:v>
                </c:pt>
                <c:pt idx="2484">
                  <c:v>13.089130770375021</c:v>
                </c:pt>
                <c:pt idx="2485">
                  <c:v>13.089076860850355</c:v>
                </c:pt>
                <c:pt idx="2486">
                  <c:v>13.086861797141069</c:v>
                </c:pt>
                <c:pt idx="2487">
                  <c:v>13.086434289451375</c:v>
                </c:pt>
                <c:pt idx="2488">
                  <c:v>13.086424993612667</c:v>
                </c:pt>
                <c:pt idx="2489">
                  <c:v>13.086289811279471</c:v>
                </c:pt>
                <c:pt idx="2490">
                  <c:v>13.084961647331852</c:v>
                </c:pt>
                <c:pt idx="2491">
                  <c:v>13.084901569004415</c:v>
                </c:pt>
                <c:pt idx="2492">
                  <c:v>13.08466042160768</c:v>
                </c:pt>
                <c:pt idx="2493">
                  <c:v>13.084410693825475</c:v>
                </c:pt>
                <c:pt idx="2494">
                  <c:v>13.083982162879749</c:v>
                </c:pt>
                <c:pt idx="2495">
                  <c:v>13.082787390480803</c:v>
                </c:pt>
                <c:pt idx="2496">
                  <c:v>13.082552233142053</c:v>
                </c:pt>
                <c:pt idx="2497">
                  <c:v>13.082390560637918</c:v>
                </c:pt>
                <c:pt idx="2498">
                  <c:v>13.082230265343782</c:v>
                </c:pt>
                <c:pt idx="2499">
                  <c:v>13.081955166985551</c:v>
                </c:pt>
                <c:pt idx="2500">
                  <c:v>13.081172401816957</c:v>
                </c:pt>
                <c:pt idx="2501">
                  <c:v>13.080588305181124</c:v>
                </c:pt>
                <c:pt idx="2502">
                  <c:v>13.079710200287366</c:v>
                </c:pt>
                <c:pt idx="2503">
                  <c:v>13.079669097897579</c:v>
                </c:pt>
                <c:pt idx="2504">
                  <c:v>13.078068380872821</c:v>
                </c:pt>
                <c:pt idx="2505">
                  <c:v>13.078006498055828</c:v>
                </c:pt>
                <c:pt idx="2506">
                  <c:v>13.075707400812718</c:v>
                </c:pt>
                <c:pt idx="2507">
                  <c:v>13.075232933794496</c:v>
                </c:pt>
                <c:pt idx="2508">
                  <c:v>13.074703417495527</c:v>
                </c:pt>
                <c:pt idx="2509">
                  <c:v>13.074700470104858</c:v>
                </c:pt>
                <c:pt idx="2510">
                  <c:v>13.074523438387473</c:v>
                </c:pt>
                <c:pt idx="2511">
                  <c:v>13.072996381907871</c:v>
                </c:pt>
                <c:pt idx="2512">
                  <c:v>13.072568177994839</c:v>
                </c:pt>
                <c:pt idx="2513">
                  <c:v>13.071986323933345</c:v>
                </c:pt>
                <c:pt idx="2514">
                  <c:v>13.0713035104379</c:v>
                </c:pt>
                <c:pt idx="2515">
                  <c:v>13.068732581447279</c:v>
                </c:pt>
                <c:pt idx="2516">
                  <c:v>13.068511745500643</c:v>
                </c:pt>
                <c:pt idx="2517">
                  <c:v>13.068191028658987</c:v>
                </c:pt>
                <c:pt idx="2518">
                  <c:v>13.067979293605504</c:v>
                </c:pt>
                <c:pt idx="2519">
                  <c:v>13.067253522114527</c:v>
                </c:pt>
                <c:pt idx="2520">
                  <c:v>13.067030358569582</c:v>
                </c:pt>
                <c:pt idx="2521">
                  <c:v>13.066123355022569</c:v>
                </c:pt>
                <c:pt idx="2522">
                  <c:v>13.065303429161702</c:v>
                </c:pt>
                <c:pt idx="2523">
                  <c:v>13.064681113517253</c:v>
                </c:pt>
                <c:pt idx="2524">
                  <c:v>13.064608695409049</c:v>
                </c:pt>
                <c:pt idx="2525">
                  <c:v>13.0644555059325</c:v>
                </c:pt>
                <c:pt idx="2526">
                  <c:v>13.064127063461541</c:v>
                </c:pt>
                <c:pt idx="2527">
                  <c:v>13.063970108364089</c:v>
                </c:pt>
                <c:pt idx="2528">
                  <c:v>13.063519102267634</c:v>
                </c:pt>
                <c:pt idx="2529">
                  <c:v>13.063222680211538</c:v>
                </c:pt>
                <c:pt idx="2530">
                  <c:v>13.063077909250751</c:v>
                </c:pt>
                <c:pt idx="2531">
                  <c:v>13.062325682396391</c:v>
                </c:pt>
                <c:pt idx="2532">
                  <c:v>13.062280350637053</c:v>
                </c:pt>
                <c:pt idx="2533">
                  <c:v>13.061650345883862</c:v>
                </c:pt>
                <c:pt idx="2534">
                  <c:v>13.061521175348673</c:v>
                </c:pt>
                <c:pt idx="2535">
                  <c:v>13.061212429359756</c:v>
                </c:pt>
                <c:pt idx="2536">
                  <c:v>13.060326684276987</c:v>
                </c:pt>
                <c:pt idx="2537">
                  <c:v>13.060060282707639</c:v>
                </c:pt>
                <c:pt idx="2538">
                  <c:v>13.059670569645391</c:v>
                </c:pt>
                <c:pt idx="2539">
                  <c:v>13.059433206163703</c:v>
                </c:pt>
                <c:pt idx="2540">
                  <c:v>13.058924256910984</c:v>
                </c:pt>
                <c:pt idx="2541">
                  <c:v>13.058767453990981</c:v>
                </c:pt>
                <c:pt idx="2542">
                  <c:v>13.057806198830264</c:v>
                </c:pt>
                <c:pt idx="2543">
                  <c:v>13.057774437749146</c:v>
                </c:pt>
                <c:pt idx="2544">
                  <c:v>13.057763290460571</c:v>
                </c:pt>
                <c:pt idx="2545">
                  <c:v>13.057667240402083</c:v>
                </c:pt>
                <c:pt idx="2546">
                  <c:v>13.057551914833823</c:v>
                </c:pt>
                <c:pt idx="2547">
                  <c:v>13.057493295066905</c:v>
                </c:pt>
                <c:pt idx="2548">
                  <c:v>13.057221642005317</c:v>
                </c:pt>
                <c:pt idx="2549">
                  <c:v>13.057156648877424</c:v>
                </c:pt>
                <c:pt idx="2550">
                  <c:v>13.056812173897896</c:v>
                </c:pt>
                <c:pt idx="2551">
                  <c:v>13.056110805834237</c:v>
                </c:pt>
                <c:pt idx="2552">
                  <c:v>13.055888985651194</c:v>
                </c:pt>
                <c:pt idx="2553">
                  <c:v>13.055587306977884</c:v>
                </c:pt>
                <c:pt idx="2554">
                  <c:v>13.055463968012219</c:v>
                </c:pt>
                <c:pt idx="2555">
                  <c:v>13.054783709499588</c:v>
                </c:pt>
                <c:pt idx="2556">
                  <c:v>13.054619768801217</c:v>
                </c:pt>
                <c:pt idx="2557">
                  <c:v>13.05443338792125</c:v>
                </c:pt>
                <c:pt idx="2558">
                  <c:v>13.054415629445373</c:v>
                </c:pt>
                <c:pt idx="2559">
                  <c:v>13.054265743534103</c:v>
                </c:pt>
                <c:pt idx="2560">
                  <c:v>13.054219315105172</c:v>
                </c:pt>
                <c:pt idx="2561">
                  <c:v>13.054152710097441</c:v>
                </c:pt>
                <c:pt idx="2562">
                  <c:v>13.05357154604593</c:v>
                </c:pt>
                <c:pt idx="2563">
                  <c:v>13.05344644251818</c:v>
                </c:pt>
                <c:pt idx="2564">
                  <c:v>13.053313068128602</c:v>
                </c:pt>
                <c:pt idx="2565">
                  <c:v>13.053207126758053</c:v>
                </c:pt>
                <c:pt idx="2566">
                  <c:v>13.052508696854431</c:v>
                </c:pt>
                <c:pt idx="2567">
                  <c:v>13.05209579250328</c:v>
                </c:pt>
                <c:pt idx="2568">
                  <c:v>13.051587298636662</c:v>
                </c:pt>
                <c:pt idx="2569">
                  <c:v>13.051170804253616</c:v>
                </c:pt>
                <c:pt idx="2570">
                  <c:v>13.050821184371102</c:v>
                </c:pt>
                <c:pt idx="2571">
                  <c:v>13.050461253517881</c:v>
                </c:pt>
                <c:pt idx="2572">
                  <c:v>13.050400815206586</c:v>
                </c:pt>
                <c:pt idx="2573">
                  <c:v>13.050373715890288</c:v>
                </c:pt>
                <c:pt idx="2574">
                  <c:v>13.050325076520807</c:v>
                </c:pt>
                <c:pt idx="2575">
                  <c:v>13.050096160267117</c:v>
                </c:pt>
                <c:pt idx="2576">
                  <c:v>13.049987875689766</c:v>
                </c:pt>
                <c:pt idx="2577">
                  <c:v>13.0497855960393</c:v>
                </c:pt>
                <c:pt idx="2578">
                  <c:v>13.048950911964511</c:v>
                </c:pt>
                <c:pt idx="2579">
                  <c:v>13.048758788952114</c:v>
                </c:pt>
                <c:pt idx="2580">
                  <c:v>13.048556808524268</c:v>
                </c:pt>
                <c:pt idx="2581">
                  <c:v>13.048033647086726</c:v>
                </c:pt>
                <c:pt idx="2582">
                  <c:v>13.047993166719266</c:v>
                </c:pt>
                <c:pt idx="2583">
                  <c:v>13.04770985781127</c:v>
                </c:pt>
                <c:pt idx="2584">
                  <c:v>13.047533369067736</c:v>
                </c:pt>
                <c:pt idx="2585">
                  <c:v>13.047021971585906</c:v>
                </c:pt>
                <c:pt idx="2586">
                  <c:v>13.046328970706327</c:v>
                </c:pt>
                <c:pt idx="2587">
                  <c:v>13.046293942827106</c:v>
                </c:pt>
                <c:pt idx="2588">
                  <c:v>13.046283304648597</c:v>
                </c:pt>
                <c:pt idx="2589">
                  <c:v>13.045869778163166</c:v>
                </c:pt>
                <c:pt idx="2590">
                  <c:v>13.045295530979388</c:v>
                </c:pt>
                <c:pt idx="2591">
                  <c:v>13.044517955174683</c:v>
                </c:pt>
                <c:pt idx="2592">
                  <c:v>13.044426920433438</c:v>
                </c:pt>
                <c:pt idx="2593">
                  <c:v>13.044393367506416</c:v>
                </c:pt>
                <c:pt idx="2594">
                  <c:v>13.044314869155954</c:v>
                </c:pt>
                <c:pt idx="2595">
                  <c:v>13.04409372238743</c:v>
                </c:pt>
                <c:pt idx="2596">
                  <c:v>13.043929321655895</c:v>
                </c:pt>
                <c:pt idx="2597">
                  <c:v>13.043731749078063</c:v>
                </c:pt>
                <c:pt idx="2598">
                  <c:v>13.043727411309391</c:v>
                </c:pt>
                <c:pt idx="2599">
                  <c:v>13.043723098027129</c:v>
                </c:pt>
                <c:pt idx="2600">
                  <c:v>13.043626954506266</c:v>
                </c:pt>
                <c:pt idx="2601">
                  <c:v>13.043574492335523</c:v>
                </c:pt>
                <c:pt idx="2602">
                  <c:v>13.043130293755212</c:v>
                </c:pt>
                <c:pt idx="2603">
                  <c:v>13.043115919074182</c:v>
                </c:pt>
                <c:pt idx="2604">
                  <c:v>13.043095998742928</c:v>
                </c:pt>
                <c:pt idx="2605">
                  <c:v>13.042880435300901</c:v>
                </c:pt>
                <c:pt idx="2606">
                  <c:v>13.04274982859485</c:v>
                </c:pt>
                <c:pt idx="2607">
                  <c:v>13.042744706654872</c:v>
                </c:pt>
                <c:pt idx="2608">
                  <c:v>13.042530073280147</c:v>
                </c:pt>
                <c:pt idx="2609">
                  <c:v>13.041810961993036</c:v>
                </c:pt>
                <c:pt idx="2610">
                  <c:v>13.041743383755033</c:v>
                </c:pt>
                <c:pt idx="2611">
                  <c:v>13.041444358151381</c:v>
                </c:pt>
                <c:pt idx="2612">
                  <c:v>13.04143736432772</c:v>
                </c:pt>
                <c:pt idx="2613">
                  <c:v>13.041345454801245</c:v>
                </c:pt>
                <c:pt idx="2614">
                  <c:v>13.041333281886153</c:v>
                </c:pt>
                <c:pt idx="2615">
                  <c:v>13.041056993737129</c:v>
                </c:pt>
                <c:pt idx="2616">
                  <c:v>13.040600895084111</c:v>
                </c:pt>
                <c:pt idx="2617">
                  <c:v>13.040575714681097</c:v>
                </c:pt>
                <c:pt idx="2618">
                  <c:v>13.040565853553488</c:v>
                </c:pt>
                <c:pt idx="2619">
                  <c:v>13.040518866875829</c:v>
                </c:pt>
                <c:pt idx="2620">
                  <c:v>13.040378276355312</c:v>
                </c:pt>
                <c:pt idx="2621">
                  <c:v>13.040043293919183</c:v>
                </c:pt>
                <c:pt idx="2622">
                  <c:v>13.03985250523516</c:v>
                </c:pt>
                <c:pt idx="2623">
                  <c:v>13.039684031250033</c:v>
                </c:pt>
                <c:pt idx="2624">
                  <c:v>13.039379050643078</c:v>
                </c:pt>
                <c:pt idx="2625">
                  <c:v>13.039230907288612</c:v>
                </c:pt>
                <c:pt idx="2626">
                  <c:v>13.03921833221284</c:v>
                </c:pt>
                <c:pt idx="2627">
                  <c:v>13.039197582384105</c:v>
                </c:pt>
                <c:pt idx="2628">
                  <c:v>13.039176267393088</c:v>
                </c:pt>
                <c:pt idx="2629">
                  <c:v>13.03912552519887</c:v>
                </c:pt>
                <c:pt idx="2630">
                  <c:v>13.038889947013018</c:v>
                </c:pt>
                <c:pt idx="2631">
                  <c:v>13.038676057123922</c:v>
                </c:pt>
                <c:pt idx="2632">
                  <c:v>13.038664706743617</c:v>
                </c:pt>
                <c:pt idx="2633">
                  <c:v>13.038548003212327</c:v>
                </c:pt>
                <c:pt idx="2634">
                  <c:v>13.038528800197923</c:v>
                </c:pt>
                <c:pt idx="2635">
                  <c:v>13.038303894316925</c:v>
                </c:pt>
                <c:pt idx="2636">
                  <c:v>13.03826849744317</c:v>
                </c:pt>
                <c:pt idx="2637">
                  <c:v>13.038264545299086</c:v>
                </c:pt>
                <c:pt idx="2638">
                  <c:v>13.038227604553299</c:v>
                </c:pt>
                <c:pt idx="2639">
                  <c:v>13.038224955136229</c:v>
                </c:pt>
                <c:pt idx="2640">
                  <c:v>13.038039663700204</c:v>
                </c:pt>
                <c:pt idx="2641">
                  <c:v>13.038002648141969</c:v>
                </c:pt>
                <c:pt idx="2642">
                  <c:v>13.037930579983055</c:v>
                </c:pt>
                <c:pt idx="2643">
                  <c:v>13.037929678935853</c:v>
                </c:pt>
                <c:pt idx="2644">
                  <c:v>13.037757732713658</c:v>
                </c:pt>
                <c:pt idx="2645">
                  <c:v>13.037710210192415</c:v>
                </c:pt>
                <c:pt idx="2646">
                  <c:v>13.037630883317746</c:v>
                </c:pt>
                <c:pt idx="2647">
                  <c:v>13.037603295948571</c:v>
                </c:pt>
                <c:pt idx="2648">
                  <c:v>13.037520557193972</c:v>
                </c:pt>
                <c:pt idx="2649">
                  <c:v>13.037509259483272</c:v>
                </c:pt>
                <c:pt idx="2650">
                  <c:v>13.037492871208542</c:v>
                </c:pt>
                <c:pt idx="2651">
                  <c:v>13.037458528800158</c:v>
                </c:pt>
                <c:pt idx="2652">
                  <c:v>13.037455533555971</c:v>
                </c:pt>
                <c:pt idx="2653">
                  <c:v>13.037460503846063</c:v>
                </c:pt>
                <c:pt idx="2654">
                  <c:v>13.037504364467424</c:v>
                </c:pt>
                <c:pt idx="2655">
                  <c:v>13.037550928358655</c:v>
                </c:pt>
                <c:pt idx="2656">
                  <c:v>13.037591570969937</c:v>
                </c:pt>
                <c:pt idx="2657">
                  <c:v>13.037662793641118</c:v>
                </c:pt>
                <c:pt idx="2658">
                  <c:v>13.037687517402247</c:v>
                </c:pt>
                <c:pt idx="2659">
                  <c:v>13.037769741182814</c:v>
                </c:pt>
                <c:pt idx="2660">
                  <c:v>13.037810052666657</c:v>
                </c:pt>
                <c:pt idx="2661">
                  <c:v>13.03785659177484</c:v>
                </c:pt>
                <c:pt idx="2662">
                  <c:v>13.038074542251849</c:v>
                </c:pt>
                <c:pt idx="2663">
                  <c:v>13.038077775501449</c:v>
                </c:pt>
                <c:pt idx="2664">
                  <c:v>13.038514523597172</c:v>
                </c:pt>
                <c:pt idx="2665">
                  <c:v>13.038577232168024</c:v>
                </c:pt>
                <c:pt idx="2666">
                  <c:v>13.039014088960869</c:v>
                </c:pt>
                <c:pt idx="2667">
                  <c:v>13.039041481454319</c:v>
                </c:pt>
                <c:pt idx="2668">
                  <c:v>13.039183463693206</c:v>
                </c:pt>
                <c:pt idx="2669">
                  <c:v>13.039349060591547</c:v>
                </c:pt>
                <c:pt idx="2670">
                  <c:v>13.039359627366792</c:v>
                </c:pt>
                <c:pt idx="2671">
                  <c:v>13.039520572852183</c:v>
                </c:pt>
                <c:pt idx="2672">
                  <c:v>13.039683147656717</c:v>
                </c:pt>
                <c:pt idx="2673">
                  <c:v>13.040028187365039</c:v>
                </c:pt>
                <c:pt idx="2674">
                  <c:v>13.040031533738016</c:v>
                </c:pt>
                <c:pt idx="2675">
                  <c:v>13.040233660399366</c:v>
                </c:pt>
                <c:pt idx="2676">
                  <c:v>13.040414235390813</c:v>
                </c:pt>
                <c:pt idx="2677">
                  <c:v>13.04051536240226</c:v>
                </c:pt>
                <c:pt idx="2678">
                  <c:v>13.041396848165277</c:v>
                </c:pt>
                <c:pt idx="2679">
                  <c:v>13.042524242868438</c:v>
                </c:pt>
                <c:pt idx="2680">
                  <c:v>13.042944270032052</c:v>
                </c:pt>
                <c:pt idx="2681">
                  <c:v>13.043229668205868</c:v>
                </c:pt>
                <c:pt idx="2682">
                  <c:v>13.043455288357734</c:v>
                </c:pt>
                <c:pt idx="2683">
                  <c:v>13.043478438518264</c:v>
                </c:pt>
                <c:pt idx="2684">
                  <c:v>13.044238922078733</c:v>
                </c:pt>
                <c:pt idx="2685">
                  <c:v>13.044319311639441</c:v>
                </c:pt>
                <c:pt idx="2686">
                  <c:v>13.044390649489259</c:v>
                </c:pt>
                <c:pt idx="2687">
                  <c:v>13.044968137431766</c:v>
                </c:pt>
                <c:pt idx="2688">
                  <c:v>13.045676840099702</c:v>
                </c:pt>
                <c:pt idx="2689">
                  <c:v>13.045871445641779</c:v>
                </c:pt>
                <c:pt idx="2690">
                  <c:v>13.046950206135307</c:v>
                </c:pt>
                <c:pt idx="2691">
                  <c:v>13.047547550213011</c:v>
                </c:pt>
                <c:pt idx="2692">
                  <c:v>13.04831012867362</c:v>
                </c:pt>
                <c:pt idx="2693">
                  <c:v>13.048567286126314</c:v>
                </c:pt>
                <c:pt idx="2694">
                  <c:v>13.048715823923715</c:v>
                </c:pt>
                <c:pt idx="2695">
                  <c:v>13.049285632583519</c:v>
                </c:pt>
                <c:pt idx="2696">
                  <c:v>13.049730551568814</c:v>
                </c:pt>
                <c:pt idx="2697">
                  <c:v>13.050758287508671</c:v>
                </c:pt>
                <c:pt idx="2698">
                  <c:v>13.051801239677417</c:v>
                </c:pt>
                <c:pt idx="2699">
                  <c:v>13.052099134061677</c:v>
                </c:pt>
                <c:pt idx="2700">
                  <c:v>13.052220392789025</c:v>
                </c:pt>
                <c:pt idx="2701">
                  <c:v>13.053291598981758</c:v>
                </c:pt>
                <c:pt idx="2702">
                  <c:v>13.056710078725473</c:v>
                </c:pt>
                <c:pt idx="2703">
                  <c:v>13.056850982028465</c:v>
                </c:pt>
                <c:pt idx="2704">
                  <c:v>13.0571790930411</c:v>
                </c:pt>
                <c:pt idx="2705">
                  <c:v>13.059335221302263</c:v>
                </c:pt>
                <c:pt idx="2706">
                  <c:v>13.061478570001668</c:v>
                </c:pt>
                <c:pt idx="2707">
                  <c:v>13.062797134188713</c:v>
                </c:pt>
                <c:pt idx="2708">
                  <c:v>13.064084545489862</c:v>
                </c:pt>
                <c:pt idx="2709">
                  <c:v>13.065049172114044</c:v>
                </c:pt>
                <c:pt idx="2710">
                  <c:v>13.065628796581962</c:v>
                </c:pt>
                <c:pt idx="2711">
                  <c:v>13.06603578318979</c:v>
                </c:pt>
                <c:pt idx="2712">
                  <c:v>13.066196155812577</c:v>
                </c:pt>
                <c:pt idx="2713">
                  <c:v>13.066941556113449</c:v>
                </c:pt>
                <c:pt idx="2714">
                  <c:v>13.067868137197252</c:v>
                </c:pt>
                <c:pt idx="2715">
                  <c:v>13.071009588290394</c:v>
                </c:pt>
                <c:pt idx="2716">
                  <c:v>13.073305127872715</c:v>
                </c:pt>
                <c:pt idx="2717">
                  <c:v>13.073895032700847</c:v>
                </c:pt>
                <c:pt idx="2718">
                  <c:v>13.076148999521934</c:v>
                </c:pt>
                <c:pt idx="2719">
                  <c:v>13.087374178622213</c:v>
                </c:pt>
                <c:pt idx="2720">
                  <c:v>13.08958995962405</c:v>
                </c:pt>
                <c:pt idx="2721">
                  <c:v>13.095694148841233</c:v>
                </c:pt>
                <c:pt idx="2722">
                  <c:v>13.097142943313713</c:v>
                </c:pt>
                <c:pt idx="2723">
                  <c:v>13.097842389841929</c:v>
                </c:pt>
                <c:pt idx="2724">
                  <c:v>13.11499854344234</c:v>
                </c:pt>
                <c:pt idx="2725">
                  <c:v>13.133207429211353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89F-40F5-9824-59CE9982A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495784"/>
        <c:axId val="411501360"/>
      </c:scatterChart>
      <c:valAx>
        <c:axId val="411495784"/>
        <c:scaling>
          <c:orientation val="minMax"/>
          <c:max val="85"/>
          <c:min val="60"/>
        </c:scaling>
        <c:delete val="0"/>
        <c:axPos val="b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200" dirty="0">
                    <a:solidFill>
                      <a:schemeClr val="accent5"/>
                    </a:solidFill>
                  </a:rPr>
                  <a:t>Life </a:t>
                </a:r>
                <a:r>
                  <a:rPr lang="hu-HU" sz="1200" dirty="0" err="1">
                    <a:solidFill>
                      <a:schemeClr val="accent5"/>
                    </a:solidFill>
                  </a:rPr>
                  <a:t>expectancy</a:t>
                </a:r>
                <a:r>
                  <a:rPr lang="hu-HU" sz="1200" dirty="0">
                    <a:solidFill>
                      <a:schemeClr val="accent5"/>
                    </a:solidFill>
                  </a:rPr>
                  <a:t> </a:t>
                </a:r>
                <a:r>
                  <a:rPr lang="hu-HU" sz="1200" dirty="0" err="1">
                    <a:solidFill>
                      <a:schemeClr val="accent5"/>
                    </a:solidFill>
                  </a:rPr>
                  <a:t>at</a:t>
                </a:r>
                <a:r>
                  <a:rPr lang="hu-HU" sz="1200" dirty="0">
                    <a:solidFill>
                      <a:schemeClr val="accent5"/>
                    </a:solidFill>
                  </a:rPr>
                  <a:t> </a:t>
                </a:r>
                <a:r>
                  <a:rPr lang="hu-HU" sz="1200" dirty="0" err="1">
                    <a:solidFill>
                      <a:schemeClr val="accent5"/>
                    </a:solidFill>
                  </a:rPr>
                  <a:t>birth</a:t>
                </a:r>
                <a:endParaRPr lang="hu-HU" sz="1200" dirty="0">
                  <a:solidFill>
                    <a:schemeClr val="accent5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11501360"/>
        <c:crosses val="autoZero"/>
        <c:crossBetween val="midCat"/>
      </c:valAx>
      <c:valAx>
        <c:axId val="411501360"/>
        <c:scaling>
          <c:orientation val="minMax"/>
          <c:max val="30"/>
          <c:min val="10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200">
                    <a:solidFill>
                      <a:schemeClr val="accent5"/>
                    </a:solidFill>
                  </a:rPr>
                  <a:t>IQR, years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accent5"/>
                  </a:solidFill>
                  <a:latin typeface="+mn-lt"/>
                  <a:ea typeface="+mn-ea"/>
                  <a:cs typeface="+mn-cs"/>
                </a:defRPr>
              </a:pPr>
              <a:endParaRPr lang="es-E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114957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accent5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786488645441061E-2"/>
          <c:y val="3.5859820700896494E-2"/>
          <c:w val="0.91370626497774732"/>
          <c:h val="0.62443704316911486"/>
        </c:manualLayout>
      </c:layout>
      <c:lineChart>
        <c:grouping val="standard"/>
        <c:varyColors val="0"/>
        <c:ser>
          <c:idx val="0"/>
          <c:order val="0"/>
          <c:tx>
            <c:strRef>
              <c:f>'eredmények ALWG'!$S$161:$S$162</c:f>
              <c:strCache>
                <c:ptCount val="2"/>
                <c:pt idx="0">
                  <c:v>1</c:v>
                </c:pt>
                <c:pt idx="1">
                  <c:v>ALB</c:v>
                </c:pt>
              </c:strCache>
            </c:strRef>
          </c:tx>
          <c:spPr>
            <a:ln w="127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ALWG'!$S$163:$S$218</c:f>
              <c:numCache>
                <c:formatCode>0.00</c:formatCode>
                <c:ptCount val="56"/>
                <c:pt idx="0">
                  <c:v>4.544705671806847</c:v>
                </c:pt>
                <c:pt idx="1">
                  <c:v>3.7660485386495157</c:v>
                </c:pt>
                <c:pt idx="2">
                  <c:v>3.2704569440357432</c:v>
                </c:pt>
                <c:pt idx="3">
                  <c:v>2.8759718241402581</c:v>
                </c:pt>
                <c:pt idx="4">
                  <c:v>2.5171755940317588</c:v>
                </c:pt>
                <c:pt idx="5">
                  <c:v>2.3586527389910259</c:v>
                </c:pt>
                <c:pt idx="6">
                  <c:v>2.3346319142919683</c:v>
                </c:pt>
                <c:pt idx="7">
                  <c:v>2.2689225004036402</c:v>
                </c:pt>
                <c:pt idx="8">
                  <c:v>2.1551752935273143</c:v>
                </c:pt>
                <c:pt idx="9">
                  <c:v>2.0311415009285323</c:v>
                </c:pt>
                <c:pt idx="10">
                  <c:v>1.8880490304011914</c:v>
                </c:pt>
                <c:pt idx="11">
                  <c:v>1.8112951843405476</c:v>
                </c:pt>
                <c:pt idx="12">
                  <c:v>1.7915819101958324</c:v>
                </c:pt>
                <c:pt idx="13">
                  <c:v>1.7945738398963247</c:v>
                </c:pt>
                <c:pt idx="14">
                  <c:v>2.0131500007105299</c:v>
                </c:pt>
                <c:pt idx="15">
                  <c:v>2.2241715952671584</c:v>
                </c:pt>
                <c:pt idx="16">
                  <c:v>2.2732743487199425</c:v>
                </c:pt>
                <c:pt idx="17">
                  <c:v>2.3190313842385955</c:v>
                </c:pt>
                <c:pt idx="18">
                  <c:v>2.3337274768928751</c:v>
                </c:pt>
                <c:pt idx="19">
                  <c:v>2.3290936244079887</c:v>
                </c:pt>
                <c:pt idx="20">
                  <c:v>2.299789595029349</c:v>
                </c:pt>
                <c:pt idx="21">
                  <c:v>2.2955415656530924</c:v>
                </c:pt>
                <c:pt idx="22">
                  <c:v>2.3184478795874526</c:v>
                </c:pt>
                <c:pt idx="23">
                  <c:v>2.2973314032662362</c:v>
                </c:pt>
                <c:pt idx="24">
                  <c:v>2.2582343102202156</c:v>
                </c:pt>
                <c:pt idx="25">
                  <c:v>2.2049683503156814</c:v>
                </c:pt>
                <c:pt idx="26">
                  <c:v>2.1506068693261877</c:v>
                </c:pt>
                <c:pt idx="27">
                  <c:v>2.0852711868409539</c:v>
                </c:pt>
                <c:pt idx="28">
                  <c:v>2.0028130510676174</c:v>
                </c:pt>
                <c:pt idx="29">
                  <c:v>1.933679112455458</c:v>
                </c:pt>
                <c:pt idx="30">
                  <c:v>1.891927900838434</c:v>
                </c:pt>
                <c:pt idx="31">
                  <c:v>2.0807992941033913</c:v>
                </c:pt>
                <c:pt idx="32">
                  <c:v>2.0659689756727175</c:v>
                </c:pt>
                <c:pt idx="33">
                  <c:v>1.8547846127145089</c:v>
                </c:pt>
                <c:pt idx="34">
                  <c:v>1.8540414321763627</c:v>
                </c:pt>
                <c:pt idx="35">
                  <c:v>1.8542270678830777</c:v>
                </c:pt>
                <c:pt idx="36">
                  <c:v>1.855849721824546</c:v>
                </c:pt>
                <c:pt idx="37">
                  <c:v>1.8551253457076111</c:v>
                </c:pt>
                <c:pt idx="38">
                  <c:v>1.8434728008151433</c:v>
                </c:pt>
                <c:pt idx="39">
                  <c:v>1.8325236300715124</c:v>
                </c:pt>
                <c:pt idx="40">
                  <c:v>1.8147663762246822</c:v>
                </c:pt>
                <c:pt idx="41">
                  <c:v>1.841128030070176</c:v>
                </c:pt>
                <c:pt idx="42">
                  <c:v>1.8594179905474046</c:v>
                </c:pt>
                <c:pt idx="43">
                  <c:v>1.8100041467216679</c:v>
                </c:pt>
                <c:pt idx="44">
                  <c:v>1.7635717911537334</c:v>
                </c:pt>
                <c:pt idx="45">
                  <c:v>1.7234889249568131</c:v>
                </c:pt>
                <c:pt idx="46">
                  <c:v>1.6747500579280894</c:v>
                </c:pt>
                <c:pt idx="47">
                  <c:v>1.6347848482384997</c:v>
                </c:pt>
                <c:pt idx="48">
                  <c:v>1.6284794755192795</c:v>
                </c:pt>
                <c:pt idx="49">
                  <c:v>1.6340442457331541</c:v>
                </c:pt>
                <c:pt idx="50">
                  <c:v>1.6397436103344756</c:v>
                </c:pt>
                <c:pt idx="51">
                  <c:v>1.647369174988742</c:v>
                </c:pt>
                <c:pt idx="52">
                  <c:v>1.6586308824923695</c:v>
                </c:pt>
                <c:pt idx="53">
                  <c:v>1.6868316597024657</c:v>
                </c:pt>
                <c:pt idx="54">
                  <c:v>1.3566081295503434</c:v>
                </c:pt>
                <c:pt idx="55">
                  <c:v>1.1688722636536255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0B-4A8D-9703-ED853D44238D}"/>
            </c:ext>
          </c:extLst>
        </c:ser>
        <c:ser>
          <c:idx val="1"/>
          <c:order val="1"/>
          <c:tx>
            <c:strRef>
              <c:f>'eredmények ALWG'!$T$161:$T$162</c:f>
              <c:strCache>
                <c:ptCount val="2"/>
                <c:pt idx="0">
                  <c:v>1</c:v>
                </c:pt>
                <c:pt idx="1">
                  <c:v>CHE</c:v>
                </c:pt>
              </c:strCache>
            </c:strRef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ALWG'!$T$163:$T$218</c:f>
              <c:numCache>
                <c:formatCode>0.00</c:formatCode>
                <c:ptCount val="56"/>
                <c:pt idx="0">
                  <c:v>1.8112439331812489</c:v>
                </c:pt>
                <c:pt idx="1">
                  <c:v>1.9697845173311048</c:v>
                </c:pt>
                <c:pt idx="2">
                  <c:v>1.9635672469741543</c:v>
                </c:pt>
                <c:pt idx="3">
                  <c:v>1.9383078628530512</c:v>
                </c:pt>
                <c:pt idx="4">
                  <c:v>2.08353863036589</c:v>
                </c:pt>
                <c:pt idx="5">
                  <c:v>2.144247595539003</c:v>
                </c:pt>
                <c:pt idx="6">
                  <c:v>2.2490958102791598</c:v>
                </c:pt>
                <c:pt idx="7">
                  <c:v>2.2641516646648352</c:v>
                </c:pt>
                <c:pt idx="8">
                  <c:v>2.2355563860441237</c:v>
                </c:pt>
                <c:pt idx="9">
                  <c:v>2.4250825113236321</c:v>
                </c:pt>
                <c:pt idx="10">
                  <c:v>2.5127866626005595</c:v>
                </c:pt>
                <c:pt idx="11">
                  <c:v>2.6153012572733143</c:v>
                </c:pt>
                <c:pt idx="12">
                  <c:v>2.7192000877463176</c:v>
                </c:pt>
                <c:pt idx="13">
                  <c:v>2.748292777280481</c:v>
                </c:pt>
                <c:pt idx="14">
                  <c:v>2.7702272317834655</c:v>
                </c:pt>
                <c:pt idx="15">
                  <c:v>2.6274873065784448</c:v>
                </c:pt>
                <c:pt idx="16">
                  <c:v>2.5923277168294199</c:v>
                </c:pt>
                <c:pt idx="17">
                  <c:v>2.606282772230907</c:v>
                </c:pt>
                <c:pt idx="18">
                  <c:v>2.7894985682181606</c:v>
                </c:pt>
                <c:pt idx="19">
                  <c:v>2.9967219573688411</c:v>
                </c:pt>
                <c:pt idx="20">
                  <c:v>2.9912174863209895</c:v>
                </c:pt>
                <c:pt idx="21">
                  <c:v>3.0759593584427005</c:v>
                </c:pt>
                <c:pt idx="22">
                  <c:v>3.1360668755955174</c:v>
                </c:pt>
                <c:pt idx="23">
                  <c:v>3.0466189887368689</c:v>
                </c:pt>
                <c:pt idx="24">
                  <c:v>2.8934915401339527</c:v>
                </c:pt>
                <c:pt idx="25">
                  <c:v>2.9235834614764986</c:v>
                </c:pt>
                <c:pt idx="26">
                  <c:v>3.0549724243500815</c:v>
                </c:pt>
                <c:pt idx="27">
                  <c:v>3.0225008766213559</c:v>
                </c:pt>
                <c:pt idx="28">
                  <c:v>2.9633940357666173</c:v>
                </c:pt>
                <c:pt idx="29">
                  <c:v>2.906174739090936</c:v>
                </c:pt>
                <c:pt idx="30">
                  <c:v>2.6846568562317747</c:v>
                </c:pt>
                <c:pt idx="31">
                  <c:v>2.4600508389234799</c:v>
                </c:pt>
                <c:pt idx="32">
                  <c:v>2.2813823209854007</c:v>
                </c:pt>
                <c:pt idx="33">
                  <c:v>2.0738048665773645</c:v>
                </c:pt>
                <c:pt idx="34">
                  <c:v>2.02818574427938</c:v>
                </c:pt>
                <c:pt idx="35">
                  <c:v>1.9811606920327662</c:v>
                </c:pt>
                <c:pt idx="36">
                  <c:v>1.8107225800711229</c:v>
                </c:pt>
                <c:pt idx="37">
                  <c:v>1.573474831769702</c:v>
                </c:pt>
                <c:pt idx="38">
                  <c:v>1.5637044956423862</c:v>
                </c:pt>
                <c:pt idx="39">
                  <c:v>1.561945984873315</c:v>
                </c:pt>
                <c:pt idx="40">
                  <c:v>1.4503503692998185</c:v>
                </c:pt>
                <c:pt idx="41">
                  <c:v>1.4871632310532883</c:v>
                </c:pt>
                <c:pt idx="42">
                  <c:v>1.4424149411601244</c:v>
                </c:pt>
                <c:pt idx="43">
                  <c:v>1.3573950285869598</c:v>
                </c:pt>
                <c:pt idx="44">
                  <c:v>1.2870957881252654</c:v>
                </c:pt>
                <c:pt idx="45">
                  <c:v>1.2321169142369399</c:v>
                </c:pt>
                <c:pt idx="46">
                  <c:v>1.1298816325955361</c:v>
                </c:pt>
                <c:pt idx="47">
                  <c:v>0.98813821690885373</c:v>
                </c:pt>
                <c:pt idx="48">
                  <c:v>0.9223708726470381</c:v>
                </c:pt>
                <c:pt idx="49">
                  <c:v>0.90141796703863708</c:v>
                </c:pt>
                <c:pt idx="50">
                  <c:v>0.79388670082523838</c:v>
                </c:pt>
                <c:pt idx="51">
                  <c:v>0.66579963587686919</c:v>
                </c:pt>
                <c:pt idx="52">
                  <c:v>0.65002780076792899</c:v>
                </c:pt>
                <c:pt idx="53">
                  <c:v>0.64383518335786505</c:v>
                </c:pt>
                <c:pt idx="54">
                  <c:v>0.50284789522210538</c:v>
                </c:pt>
                <c:pt idx="55">
                  <c:v>0.3789299773375987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0B-4A8D-9703-ED853D44238D}"/>
            </c:ext>
          </c:extLst>
        </c:ser>
        <c:ser>
          <c:idx val="2"/>
          <c:order val="2"/>
          <c:tx>
            <c:strRef>
              <c:f>'eredmények ALWG'!$U$161:$U$162</c:f>
              <c:strCache>
                <c:ptCount val="2"/>
                <c:pt idx="0">
                  <c:v>1</c:v>
                </c:pt>
                <c:pt idx="1">
                  <c:v>CYP</c:v>
                </c:pt>
              </c:strCache>
            </c:strRef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ALWG'!$U$163:$U$218</c:f>
              <c:numCache>
                <c:formatCode>0.00</c:formatCode>
                <c:ptCount val="56"/>
                <c:pt idx="0">
                  <c:v>2.5000149640225615</c:v>
                </c:pt>
                <c:pt idx="1">
                  <c:v>2.5704177607233749</c:v>
                </c:pt>
                <c:pt idx="2">
                  <c:v>2.5990422351989473</c:v>
                </c:pt>
                <c:pt idx="3">
                  <c:v>2.5691935646065041</c:v>
                </c:pt>
                <c:pt idx="4">
                  <c:v>2.5607879866223353</c:v>
                </c:pt>
                <c:pt idx="5">
                  <c:v>2.5825957815203555</c:v>
                </c:pt>
                <c:pt idx="6">
                  <c:v>2.6020746261553391</c:v>
                </c:pt>
                <c:pt idx="7">
                  <c:v>2.5904940927927136</c:v>
                </c:pt>
                <c:pt idx="8">
                  <c:v>2.5323272571328044</c:v>
                </c:pt>
                <c:pt idx="9">
                  <c:v>2.4572287206052188</c:v>
                </c:pt>
                <c:pt idx="10">
                  <c:v>2.4014099876092878</c:v>
                </c:pt>
                <c:pt idx="11">
                  <c:v>2.3822097956778094</c:v>
                </c:pt>
                <c:pt idx="12">
                  <c:v>2.4168927405248439</c:v>
                </c:pt>
                <c:pt idx="13">
                  <c:v>2.427602613362513</c:v>
                </c:pt>
                <c:pt idx="14">
                  <c:v>2.3670608021516042</c:v>
                </c:pt>
                <c:pt idx="15">
                  <c:v>2.2854050414121545</c:v>
                </c:pt>
                <c:pt idx="16">
                  <c:v>2.1934067233207912</c:v>
                </c:pt>
                <c:pt idx="17">
                  <c:v>2.1465178904910793</c:v>
                </c:pt>
                <c:pt idx="18">
                  <c:v>2.0686282091940367</c:v>
                </c:pt>
                <c:pt idx="19">
                  <c:v>2.0181377532803619</c:v>
                </c:pt>
                <c:pt idx="20">
                  <c:v>1.9660211286237814</c:v>
                </c:pt>
                <c:pt idx="21">
                  <c:v>1.9351888464483267</c:v>
                </c:pt>
                <c:pt idx="22">
                  <c:v>1.9446233048944581</c:v>
                </c:pt>
                <c:pt idx="23">
                  <c:v>1.9227849113445661</c:v>
                </c:pt>
                <c:pt idx="24">
                  <c:v>1.8855441840130585</c:v>
                </c:pt>
                <c:pt idx="25">
                  <c:v>1.8134876281170484</c:v>
                </c:pt>
                <c:pt idx="26">
                  <c:v>1.8095744430698453</c:v>
                </c:pt>
                <c:pt idx="27">
                  <c:v>1.8280543167411309</c:v>
                </c:pt>
                <c:pt idx="28">
                  <c:v>1.7670098844366189</c:v>
                </c:pt>
                <c:pt idx="29">
                  <c:v>1.701149653703955</c:v>
                </c:pt>
                <c:pt idx="30">
                  <c:v>1.6881986175457682</c:v>
                </c:pt>
                <c:pt idx="31">
                  <c:v>1.6791159992945239</c:v>
                </c:pt>
                <c:pt idx="32">
                  <c:v>1.7301055427255934</c:v>
                </c:pt>
                <c:pt idx="33">
                  <c:v>1.7595167261346232</c:v>
                </c:pt>
                <c:pt idx="34">
                  <c:v>1.7525045127766123</c:v>
                </c:pt>
                <c:pt idx="35">
                  <c:v>1.8162207501373198</c:v>
                </c:pt>
                <c:pt idx="36">
                  <c:v>1.9126210703005002</c:v>
                </c:pt>
                <c:pt idx="37">
                  <c:v>1.9725622310768234</c:v>
                </c:pt>
                <c:pt idx="38">
                  <c:v>1.969865951081827</c:v>
                </c:pt>
                <c:pt idx="39">
                  <c:v>1.9493119179832918</c:v>
                </c:pt>
                <c:pt idx="40">
                  <c:v>1.935661388967695</c:v>
                </c:pt>
                <c:pt idx="41">
                  <c:v>1.92975506329618</c:v>
                </c:pt>
                <c:pt idx="42">
                  <c:v>1.9193085125250358</c:v>
                </c:pt>
                <c:pt idx="43">
                  <c:v>1.9020482771161404</c:v>
                </c:pt>
                <c:pt idx="44">
                  <c:v>1.8754851963733481</c:v>
                </c:pt>
                <c:pt idx="45">
                  <c:v>1.8199425318231448</c:v>
                </c:pt>
                <c:pt idx="46">
                  <c:v>1.74828964056272</c:v>
                </c:pt>
                <c:pt idx="47">
                  <c:v>1.6814953672260371</c:v>
                </c:pt>
                <c:pt idx="48">
                  <c:v>1.6047186952900319</c:v>
                </c:pt>
                <c:pt idx="49">
                  <c:v>1.5529802363000771</c:v>
                </c:pt>
                <c:pt idx="50">
                  <c:v>1.5832320655361478</c:v>
                </c:pt>
                <c:pt idx="51">
                  <c:v>1.6425656194615863</c:v>
                </c:pt>
                <c:pt idx="52">
                  <c:v>1.6505000136823584</c:v>
                </c:pt>
                <c:pt idx="53">
                  <c:v>1.6710374580042906</c:v>
                </c:pt>
                <c:pt idx="54">
                  <c:v>1.7196284781775431</c:v>
                </c:pt>
                <c:pt idx="55">
                  <c:v>1.7841650683630492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0B-4A8D-9703-ED853D44238D}"/>
            </c:ext>
          </c:extLst>
        </c:ser>
        <c:ser>
          <c:idx val="3"/>
          <c:order val="3"/>
          <c:tx>
            <c:strRef>
              <c:f>'eredmények ALWG'!$V$161:$V$162</c:f>
              <c:strCache>
                <c:ptCount val="2"/>
                <c:pt idx="0">
                  <c:v>1</c:v>
                </c:pt>
                <c:pt idx="1">
                  <c:v>ESP</c:v>
                </c:pt>
              </c:strCache>
            </c:strRef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ALWG'!$V$163:$V$218</c:f>
              <c:numCache>
                <c:formatCode>0.00</c:formatCode>
                <c:ptCount val="56"/>
                <c:pt idx="0">
                  <c:v>2.0773021066813673</c:v>
                </c:pt>
                <c:pt idx="1">
                  <c:v>2.1444085789446117</c:v>
                </c:pt>
                <c:pt idx="2">
                  <c:v>2.086182523238044</c:v>
                </c:pt>
                <c:pt idx="3">
                  <c:v>1.8620486120428978</c:v>
                </c:pt>
                <c:pt idx="4">
                  <c:v>1.9353346330404548</c:v>
                </c:pt>
                <c:pt idx="5">
                  <c:v>1.900190916787782</c:v>
                </c:pt>
                <c:pt idx="6">
                  <c:v>1.9027880864752618</c:v>
                </c:pt>
                <c:pt idx="7">
                  <c:v>1.9876097249970091</c:v>
                </c:pt>
                <c:pt idx="8">
                  <c:v>1.8736771617111589</c:v>
                </c:pt>
                <c:pt idx="9">
                  <c:v>1.9816789950002711</c:v>
                </c:pt>
                <c:pt idx="10">
                  <c:v>2.0709440884293802</c:v>
                </c:pt>
                <c:pt idx="11">
                  <c:v>2.1112626389156137</c:v>
                </c:pt>
                <c:pt idx="12">
                  <c:v>2.1810955854602252</c:v>
                </c:pt>
                <c:pt idx="13">
                  <c:v>2.338514706686583</c:v>
                </c:pt>
                <c:pt idx="14">
                  <c:v>2.3581409756409712</c:v>
                </c:pt>
                <c:pt idx="15">
                  <c:v>2.2771907893433276</c:v>
                </c:pt>
                <c:pt idx="16">
                  <c:v>2.4083714594151537</c:v>
                </c:pt>
                <c:pt idx="17">
                  <c:v>2.4225116441687788</c:v>
                </c:pt>
                <c:pt idx="18">
                  <c:v>2.47608944426986</c:v>
                </c:pt>
                <c:pt idx="19">
                  <c:v>2.5496712122982519</c:v>
                </c:pt>
                <c:pt idx="20">
                  <c:v>2.5677958195599953</c:v>
                </c:pt>
                <c:pt idx="21">
                  <c:v>2.8006545091135031</c:v>
                </c:pt>
                <c:pt idx="22">
                  <c:v>2.928101995722681</c:v>
                </c:pt>
                <c:pt idx="23">
                  <c:v>2.9438059378933197</c:v>
                </c:pt>
                <c:pt idx="24">
                  <c:v>2.9466172391456862</c:v>
                </c:pt>
                <c:pt idx="25">
                  <c:v>2.9689293434957555</c:v>
                </c:pt>
                <c:pt idx="26">
                  <c:v>3.0781180620317823</c:v>
                </c:pt>
                <c:pt idx="27">
                  <c:v>3.1155861172130663</c:v>
                </c:pt>
                <c:pt idx="28">
                  <c:v>3.072189421671542</c:v>
                </c:pt>
                <c:pt idx="29">
                  <c:v>3.0635323899075466</c:v>
                </c:pt>
                <c:pt idx="30">
                  <c:v>3.00588232936785</c:v>
                </c:pt>
                <c:pt idx="31">
                  <c:v>2.8595696134134272</c:v>
                </c:pt>
                <c:pt idx="32">
                  <c:v>2.6288621566415982</c:v>
                </c:pt>
                <c:pt idx="33">
                  <c:v>2.4550920645412306</c:v>
                </c:pt>
                <c:pt idx="34">
                  <c:v>2.4576503100937286</c:v>
                </c:pt>
                <c:pt idx="35">
                  <c:v>2.4880334880590826</c:v>
                </c:pt>
                <c:pt idx="36">
                  <c:v>2.3729367237451786</c:v>
                </c:pt>
                <c:pt idx="37">
                  <c:v>2.148886802669673</c:v>
                </c:pt>
                <c:pt idx="38">
                  <c:v>1.9805395091484215</c:v>
                </c:pt>
                <c:pt idx="39">
                  <c:v>1.809241209201482</c:v>
                </c:pt>
                <c:pt idx="40">
                  <c:v>1.8163656374372001</c:v>
                </c:pt>
                <c:pt idx="41">
                  <c:v>1.8775165265804308</c:v>
                </c:pt>
                <c:pt idx="42">
                  <c:v>1.7786860736441783</c:v>
                </c:pt>
                <c:pt idx="43">
                  <c:v>1.768782423454784</c:v>
                </c:pt>
                <c:pt idx="44">
                  <c:v>1.7900856001068242</c:v>
                </c:pt>
                <c:pt idx="45">
                  <c:v>1.7802906094522735</c:v>
                </c:pt>
                <c:pt idx="46">
                  <c:v>1.6279521144700011</c:v>
                </c:pt>
                <c:pt idx="47">
                  <c:v>1.5759626364778958</c:v>
                </c:pt>
                <c:pt idx="48">
                  <c:v>1.6500116836407415</c:v>
                </c:pt>
                <c:pt idx="49">
                  <c:v>1.5023698971876902</c:v>
                </c:pt>
                <c:pt idx="50">
                  <c:v>1.4681198354172595</c:v>
                </c:pt>
                <c:pt idx="51">
                  <c:v>1.4783049356519973</c:v>
                </c:pt>
                <c:pt idx="52">
                  <c:v>1.4112537447977811</c:v>
                </c:pt>
                <c:pt idx="53">
                  <c:v>1.4342906914341871</c:v>
                </c:pt>
                <c:pt idx="54">
                  <c:v>1.4679042493782539</c:v>
                </c:pt>
                <c:pt idx="55">
                  <c:v>1.7338809510539388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0B-4A8D-9703-ED853D44238D}"/>
            </c:ext>
          </c:extLst>
        </c:ser>
        <c:ser>
          <c:idx val="4"/>
          <c:order val="4"/>
          <c:tx>
            <c:strRef>
              <c:f>'eredmények ALWG'!$W$161:$W$162</c:f>
              <c:strCache>
                <c:ptCount val="2"/>
                <c:pt idx="0">
                  <c:v>1</c:v>
                </c:pt>
                <c:pt idx="1">
                  <c:v>ESP</c:v>
                </c:pt>
              </c:strCache>
            </c:strRef>
          </c:tx>
          <c:spPr>
            <a:ln w="127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ALWG'!$W$163:$W$218</c:f>
              <c:numCache>
                <c:formatCode>0.00</c:formatCode>
                <c:ptCount val="56"/>
                <c:pt idx="0">
                  <c:v>2.0773021066813673</c:v>
                </c:pt>
                <c:pt idx="1">
                  <c:v>2.1444085789446117</c:v>
                </c:pt>
                <c:pt idx="2">
                  <c:v>2.086182523238044</c:v>
                </c:pt>
                <c:pt idx="3">
                  <c:v>1.8620486120428978</c:v>
                </c:pt>
                <c:pt idx="4">
                  <c:v>1.9353346330404548</c:v>
                </c:pt>
                <c:pt idx="5">
                  <c:v>1.900190916787782</c:v>
                </c:pt>
                <c:pt idx="6">
                  <c:v>1.9027880864752618</c:v>
                </c:pt>
                <c:pt idx="7">
                  <c:v>1.9876097249970091</c:v>
                </c:pt>
                <c:pt idx="8">
                  <c:v>1.8736771617111589</c:v>
                </c:pt>
                <c:pt idx="9">
                  <c:v>1.9816789950002711</c:v>
                </c:pt>
                <c:pt idx="10">
                  <c:v>2.0709440884293802</c:v>
                </c:pt>
                <c:pt idx="11">
                  <c:v>2.1112626389156137</c:v>
                </c:pt>
                <c:pt idx="12">
                  <c:v>2.1810955854602252</c:v>
                </c:pt>
                <c:pt idx="13">
                  <c:v>2.338514706686583</c:v>
                </c:pt>
                <c:pt idx="14">
                  <c:v>2.3581409756409712</c:v>
                </c:pt>
                <c:pt idx="15">
                  <c:v>2.2771907893433276</c:v>
                </c:pt>
                <c:pt idx="16">
                  <c:v>2.4083714594151537</c:v>
                </c:pt>
                <c:pt idx="17">
                  <c:v>2.4225116441687788</c:v>
                </c:pt>
                <c:pt idx="18">
                  <c:v>2.47608944426986</c:v>
                </c:pt>
                <c:pt idx="19">
                  <c:v>2.5496712122982519</c:v>
                </c:pt>
                <c:pt idx="20">
                  <c:v>2.5677958195599953</c:v>
                </c:pt>
                <c:pt idx="21">
                  <c:v>2.8006545091135031</c:v>
                </c:pt>
                <c:pt idx="22">
                  <c:v>2.928101995722681</c:v>
                </c:pt>
                <c:pt idx="23">
                  <c:v>2.9438059378933197</c:v>
                </c:pt>
                <c:pt idx="24">
                  <c:v>2.9466172391456862</c:v>
                </c:pt>
                <c:pt idx="25">
                  <c:v>2.9689293434957555</c:v>
                </c:pt>
                <c:pt idx="26">
                  <c:v>3.0781180620317823</c:v>
                </c:pt>
                <c:pt idx="27">
                  <c:v>3.1155861172130663</c:v>
                </c:pt>
                <c:pt idx="28">
                  <c:v>3.072189421671542</c:v>
                </c:pt>
                <c:pt idx="29">
                  <c:v>3.0635323899075466</c:v>
                </c:pt>
                <c:pt idx="30">
                  <c:v>3.00588232936785</c:v>
                </c:pt>
                <c:pt idx="31">
                  <c:v>2.8595696134134272</c:v>
                </c:pt>
                <c:pt idx="32">
                  <c:v>2.6288621566415982</c:v>
                </c:pt>
                <c:pt idx="33">
                  <c:v>2.4550920645412306</c:v>
                </c:pt>
                <c:pt idx="34">
                  <c:v>2.4576503100937286</c:v>
                </c:pt>
                <c:pt idx="35">
                  <c:v>2.4880334880590826</c:v>
                </c:pt>
                <c:pt idx="36">
                  <c:v>2.3729367237451786</c:v>
                </c:pt>
                <c:pt idx="37">
                  <c:v>2.148886802669673</c:v>
                </c:pt>
                <c:pt idx="38">
                  <c:v>1.9805395091484215</c:v>
                </c:pt>
                <c:pt idx="39">
                  <c:v>1.809241209201482</c:v>
                </c:pt>
                <c:pt idx="40">
                  <c:v>1.8163656374372001</c:v>
                </c:pt>
                <c:pt idx="41">
                  <c:v>1.8775165265804308</c:v>
                </c:pt>
                <c:pt idx="42">
                  <c:v>1.7786860736441783</c:v>
                </c:pt>
                <c:pt idx="43">
                  <c:v>1.768782423454784</c:v>
                </c:pt>
                <c:pt idx="44">
                  <c:v>1.7900856001068242</c:v>
                </c:pt>
                <c:pt idx="45">
                  <c:v>1.7802906094522735</c:v>
                </c:pt>
                <c:pt idx="46">
                  <c:v>1.6279521144700011</c:v>
                </c:pt>
                <c:pt idx="47">
                  <c:v>1.5759626364778958</c:v>
                </c:pt>
                <c:pt idx="48">
                  <c:v>1.6500116836407415</c:v>
                </c:pt>
                <c:pt idx="49">
                  <c:v>1.5023698971876902</c:v>
                </c:pt>
                <c:pt idx="50">
                  <c:v>1.4681198354172595</c:v>
                </c:pt>
                <c:pt idx="51">
                  <c:v>1.4783049356519973</c:v>
                </c:pt>
                <c:pt idx="52">
                  <c:v>1.4112537447977811</c:v>
                </c:pt>
                <c:pt idx="53">
                  <c:v>1.4342906914341871</c:v>
                </c:pt>
                <c:pt idx="54">
                  <c:v>1.4679042493782539</c:v>
                </c:pt>
                <c:pt idx="55">
                  <c:v>1.7338809510539388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E0B-4A8D-9703-ED853D44238D}"/>
            </c:ext>
          </c:extLst>
        </c:ser>
        <c:ser>
          <c:idx val="5"/>
          <c:order val="5"/>
          <c:tx>
            <c:strRef>
              <c:f>'eredmények ALWG'!$X$161:$X$162</c:f>
              <c:strCache>
                <c:ptCount val="2"/>
                <c:pt idx="0">
                  <c:v>1</c:v>
                </c:pt>
                <c:pt idx="1">
                  <c:v>GRC</c:v>
                </c:pt>
              </c:strCache>
            </c:strRef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ALWG'!$X$163:$X$218</c:f>
              <c:numCache>
                <c:formatCode>0.00</c:formatCode>
                <c:ptCount val="56"/>
                <c:pt idx="0">
                  <c:v>2.4741578035546201</c:v>
                </c:pt>
                <c:pt idx="1">
                  <c:v>2.3555967388629426</c:v>
                </c:pt>
                <c:pt idx="2">
                  <c:v>2.188704268659821</c:v>
                </c:pt>
                <c:pt idx="3">
                  <c:v>2.2218606794683868</c:v>
                </c:pt>
                <c:pt idx="4">
                  <c:v>2.3440723291915457</c:v>
                </c:pt>
                <c:pt idx="5">
                  <c:v>2.3820974440092666</c:v>
                </c:pt>
                <c:pt idx="6">
                  <c:v>2.2864487322840183</c:v>
                </c:pt>
                <c:pt idx="7">
                  <c:v>2.2119897822876844</c:v>
                </c:pt>
                <c:pt idx="8">
                  <c:v>2.2185645649654031</c:v>
                </c:pt>
                <c:pt idx="9">
                  <c:v>2.1920283095006567</c:v>
                </c:pt>
                <c:pt idx="10">
                  <c:v>2.1473912414654297</c:v>
                </c:pt>
                <c:pt idx="11">
                  <c:v>2.0970678607285294</c:v>
                </c:pt>
                <c:pt idx="12">
                  <c:v>2.0898253759611531</c:v>
                </c:pt>
                <c:pt idx="13">
                  <c:v>2.0969604427439776</c:v>
                </c:pt>
                <c:pt idx="14">
                  <c:v>1.9885222922600896</c:v>
                </c:pt>
                <c:pt idx="15">
                  <c:v>1.9038992779205479</c:v>
                </c:pt>
                <c:pt idx="16">
                  <c:v>1.8631859883395583</c:v>
                </c:pt>
                <c:pt idx="17">
                  <c:v>1.8471164217671596</c:v>
                </c:pt>
                <c:pt idx="18">
                  <c:v>1.876707782677399</c:v>
                </c:pt>
                <c:pt idx="19">
                  <c:v>1.9179188759559107</c:v>
                </c:pt>
                <c:pt idx="20">
                  <c:v>1.9899116663571439</c:v>
                </c:pt>
                <c:pt idx="21">
                  <c:v>1.9535928730325596</c:v>
                </c:pt>
                <c:pt idx="22">
                  <c:v>1.9503783052738068</c:v>
                </c:pt>
                <c:pt idx="23">
                  <c:v>2.011901836493716</c:v>
                </c:pt>
                <c:pt idx="24">
                  <c:v>1.9883336481890677</c:v>
                </c:pt>
                <c:pt idx="25">
                  <c:v>1.9631643496193343</c:v>
                </c:pt>
                <c:pt idx="26">
                  <c:v>1.914040607060282</c:v>
                </c:pt>
                <c:pt idx="27">
                  <c:v>1.8957119037480199</c:v>
                </c:pt>
                <c:pt idx="28">
                  <c:v>1.905549415599638</c:v>
                </c:pt>
                <c:pt idx="29">
                  <c:v>1.8919438112183649</c:v>
                </c:pt>
                <c:pt idx="30">
                  <c:v>1.8773993683043519</c:v>
                </c:pt>
                <c:pt idx="31">
                  <c:v>1.8665698998630109</c:v>
                </c:pt>
                <c:pt idx="32">
                  <c:v>1.8372709411360395</c:v>
                </c:pt>
                <c:pt idx="33">
                  <c:v>1.8154371588571161</c:v>
                </c:pt>
                <c:pt idx="34">
                  <c:v>1.8085987973254758</c:v>
                </c:pt>
                <c:pt idx="35">
                  <c:v>1.796020488716028</c:v>
                </c:pt>
                <c:pt idx="36">
                  <c:v>1.7778613014589597</c:v>
                </c:pt>
                <c:pt idx="37">
                  <c:v>1.7547960839713888</c:v>
                </c:pt>
                <c:pt idx="38">
                  <c:v>1.7390903777830458</c:v>
                </c:pt>
                <c:pt idx="39">
                  <c:v>1.7307082534506648</c:v>
                </c:pt>
                <c:pt idx="40">
                  <c:v>1.7181489276795929</c:v>
                </c:pt>
                <c:pt idx="41">
                  <c:v>1.7293345636527846</c:v>
                </c:pt>
                <c:pt idx="42">
                  <c:v>1.7312584124789101</c:v>
                </c:pt>
                <c:pt idx="43">
                  <c:v>1.7088263197350058</c:v>
                </c:pt>
                <c:pt idx="44">
                  <c:v>1.6844140656038293</c:v>
                </c:pt>
                <c:pt idx="45">
                  <c:v>1.7037378725584347</c:v>
                </c:pt>
                <c:pt idx="46">
                  <c:v>1.7971867900281815</c:v>
                </c:pt>
                <c:pt idx="47">
                  <c:v>1.834236206443518</c:v>
                </c:pt>
                <c:pt idx="48">
                  <c:v>1.8527984245494284</c:v>
                </c:pt>
                <c:pt idx="49">
                  <c:v>1.9264899380854619</c:v>
                </c:pt>
                <c:pt idx="50">
                  <c:v>1.9870696077421774</c:v>
                </c:pt>
                <c:pt idx="51">
                  <c:v>2.0456780771142213</c:v>
                </c:pt>
                <c:pt idx="52">
                  <c:v>2.1637988263610595</c:v>
                </c:pt>
                <c:pt idx="53">
                  <c:v>2.2443831814525668</c:v>
                </c:pt>
                <c:pt idx="54">
                  <c:v>2.0303460383276386</c:v>
                </c:pt>
                <c:pt idx="55">
                  <c:v>2.1462713124005672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E0B-4A8D-9703-ED853D44238D}"/>
            </c:ext>
          </c:extLst>
        </c:ser>
        <c:ser>
          <c:idx val="6"/>
          <c:order val="6"/>
          <c:tx>
            <c:strRef>
              <c:f>'eredmények ALWG'!$Y$161:$Y$162</c:f>
              <c:strCache>
                <c:ptCount val="2"/>
                <c:pt idx="0">
                  <c:v>1</c:v>
                </c:pt>
                <c:pt idx="1">
                  <c:v>IRL</c:v>
                </c:pt>
              </c:strCache>
            </c:strRef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ALWG'!$Y$163:$Y$218</c:f>
              <c:numCache>
                <c:formatCode>0.00</c:formatCode>
                <c:ptCount val="56"/>
                <c:pt idx="0">
                  <c:v>1.5430814724885398</c:v>
                </c:pt>
                <c:pt idx="1">
                  <c:v>1.732227068836016</c:v>
                </c:pt>
                <c:pt idx="2">
                  <c:v>2.1011634443762279</c:v>
                </c:pt>
                <c:pt idx="3">
                  <c:v>1.9253905265054794</c:v>
                </c:pt>
                <c:pt idx="4">
                  <c:v>1.9178629516856542</c:v>
                </c:pt>
                <c:pt idx="5">
                  <c:v>2.1125821358552805</c:v>
                </c:pt>
                <c:pt idx="6">
                  <c:v>1.9944128987061802</c:v>
                </c:pt>
                <c:pt idx="7">
                  <c:v>1.7427287677914922</c:v>
                </c:pt>
                <c:pt idx="8">
                  <c:v>1.6633841709298807</c:v>
                </c:pt>
                <c:pt idx="9">
                  <c:v>1.7555271664743177</c:v>
                </c:pt>
                <c:pt idx="10">
                  <c:v>1.7414519296971616</c:v>
                </c:pt>
                <c:pt idx="11">
                  <c:v>1.6955326824440835</c:v>
                </c:pt>
                <c:pt idx="12">
                  <c:v>1.9025437402616543</c:v>
                </c:pt>
                <c:pt idx="13">
                  <c:v>1.9645745683134805</c:v>
                </c:pt>
                <c:pt idx="14">
                  <c:v>2.0367617750285696</c:v>
                </c:pt>
                <c:pt idx="15">
                  <c:v>2.0841923583030582</c:v>
                </c:pt>
                <c:pt idx="16">
                  <c:v>2.1117857337265775</c:v>
                </c:pt>
                <c:pt idx="17">
                  <c:v>2.1890636998051498</c:v>
                </c:pt>
                <c:pt idx="18">
                  <c:v>2.2487296946747222</c:v>
                </c:pt>
                <c:pt idx="19">
                  <c:v>2.1480806301012798</c:v>
                </c:pt>
                <c:pt idx="20">
                  <c:v>1.9389683201976311</c:v>
                </c:pt>
                <c:pt idx="21">
                  <c:v>2.0719026953638391</c:v>
                </c:pt>
                <c:pt idx="22">
                  <c:v>2.2905718781463449</c:v>
                </c:pt>
                <c:pt idx="23">
                  <c:v>2.1771359527940337</c:v>
                </c:pt>
                <c:pt idx="24">
                  <c:v>2.1054795631916434</c:v>
                </c:pt>
                <c:pt idx="25">
                  <c:v>2.1763699760419684</c:v>
                </c:pt>
                <c:pt idx="26">
                  <c:v>2.0528305866604253</c:v>
                </c:pt>
                <c:pt idx="27">
                  <c:v>1.8323884774455905</c:v>
                </c:pt>
                <c:pt idx="28">
                  <c:v>1.8828593432444984</c:v>
                </c:pt>
                <c:pt idx="29">
                  <c:v>1.8533774299156356</c:v>
                </c:pt>
                <c:pt idx="30">
                  <c:v>1.7381141672909193</c:v>
                </c:pt>
                <c:pt idx="31">
                  <c:v>1.7585254745113605</c:v>
                </c:pt>
                <c:pt idx="32">
                  <c:v>1.769656573640952</c:v>
                </c:pt>
                <c:pt idx="33">
                  <c:v>1.6632663680598672</c:v>
                </c:pt>
                <c:pt idx="34">
                  <c:v>1.6757316461700142</c:v>
                </c:pt>
                <c:pt idx="35">
                  <c:v>1.9799585586189092</c:v>
                </c:pt>
                <c:pt idx="36">
                  <c:v>2.0910118034019547</c:v>
                </c:pt>
                <c:pt idx="37">
                  <c:v>2.038556637539485</c:v>
                </c:pt>
                <c:pt idx="38">
                  <c:v>2.1042969917171011</c:v>
                </c:pt>
                <c:pt idx="39">
                  <c:v>2.1396749153685404</c:v>
                </c:pt>
                <c:pt idx="40">
                  <c:v>1.9831015448039686</c:v>
                </c:pt>
                <c:pt idx="41">
                  <c:v>1.9145243253448569</c:v>
                </c:pt>
                <c:pt idx="42">
                  <c:v>1.9945291991318781</c:v>
                </c:pt>
                <c:pt idx="43">
                  <c:v>1.9540547505402603</c:v>
                </c:pt>
                <c:pt idx="44">
                  <c:v>1.8159171553855638</c:v>
                </c:pt>
                <c:pt idx="45">
                  <c:v>1.7240513298977849</c:v>
                </c:pt>
                <c:pt idx="46">
                  <c:v>1.583852824003511</c:v>
                </c:pt>
                <c:pt idx="47">
                  <c:v>1.4576888529669629</c:v>
                </c:pt>
                <c:pt idx="48">
                  <c:v>1.4855655406881318</c:v>
                </c:pt>
                <c:pt idx="49">
                  <c:v>1.4097716190408107</c:v>
                </c:pt>
                <c:pt idx="50">
                  <c:v>1.2542045096844792</c:v>
                </c:pt>
                <c:pt idx="51">
                  <c:v>1.1776923147841005</c:v>
                </c:pt>
                <c:pt idx="52">
                  <c:v>1.1078000204712906</c:v>
                </c:pt>
                <c:pt idx="53">
                  <c:v>1.0472160885667563</c:v>
                </c:pt>
                <c:pt idx="54">
                  <c:v>0.83033849527811388</c:v>
                </c:pt>
                <c:pt idx="55">
                  <c:v>0.61462506847566445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E0B-4A8D-9703-ED853D44238D}"/>
            </c:ext>
          </c:extLst>
        </c:ser>
        <c:ser>
          <c:idx val="7"/>
          <c:order val="7"/>
          <c:tx>
            <c:strRef>
              <c:f>'eredmények ALWG'!$Z$161:$Z$162</c:f>
              <c:strCache>
                <c:ptCount val="2"/>
                <c:pt idx="0">
                  <c:v>1</c:v>
                </c:pt>
                <c:pt idx="1">
                  <c:v>ITA</c:v>
                </c:pt>
              </c:strCache>
            </c:strRef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ALWG'!$Z$163:$Z$218</c:f>
              <c:numCache>
                <c:formatCode>0.00</c:formatCode>
                <c:ptCount val="56"/>
                <c:pt idx="0">
                  <c:v>2.1883215223768193</c:v>
                </c:pt>
                <c:pt idx="1">
                  <c:v>2.3133417106039804</c:v>
                </c:pt>
                <c:pt idx="2">
                  <c:v>2.0898067260895381</c:v>
                </c:pt>
                <c:pt idx="3">
                  <c:v>2.0712531372811522</c:v>
                </c:pt>
                <c:pt idx="4">
                  <c:v>2.2878261940485789</c:v>
                </c:pt>
                <c:pt idx="5">
                  <c:v>2.3901596688432338</c:v>
                </c:pt>
                <c:pt idx="6">
                  <c:v>2.5100048389933658</c:v>
                </c:pt>
                <c:pt idx="7">
                  <c:v>2.3810120383055775</c:v>
                </c:pt>
                <c:pt idx="8">
                  <c:v>2.3062247184202036</c:v>
                </c:pt>
                <c:pt idx="9">
                  <c:v>2.3314172609495198</c:v>
                </c:pt>
                <c:pt idx="10">
                  <c:v>2.2681856469409354</c:v>
                </c:pt>
                <c:pt idx="11">
                  <c:v>2.3747561506085688</c:v>
                </c:pt>
                <c:pt idx="12">
                  <c:v>2.4948962548833453</c:v>
                </c:pt>
                <c:pt idx="13">
                  <c:v>2.5856507389978578</c:v>
                </c:pt>
                <c:pt idx="14">
                  <c:v>2.5588131279359647</c:v>
                </c:pt>
                <c:pt idx="15">
                  <c:v>2.4875784059517727</c:v>
                </c:pt>
                <c:pt idx="16">
                  <c:v>2.5340933924261844</c:v>
                </c:pt>
                <c:pt idx="17">
                  <c:v>2.458193730836788</c:v>
                </c:pt>
                <c:pt idx="18">
                  <c:v>2.5318876826952614</c:v>
                </c:pt>
                <c:pt idx="19">
                  <c:v>2.6686833475504432</c:v>
                </c:pt>
                <c:pt idx="20">
                  <c:v>2.6222060014462603</c:v>
                </c:pt>
                <c:pt idx="21">
                  <c:v>2.7733628804191088</c:v>
                </c:pt>
                <c:pt idx="22">
                  <c:v>2.8740976450491598</c:v>
                </c:pt>
                <c:pt idx="23">
                  <c:v>2.9590096888299886</c:v>
                </c:pt>
                <c:pt idx="24">
                  <c:v>3.0046766565765921</c:v>
                </c:pt>
                <c:pt idx="25">
                  <c:v>2.9883367410555373</c:v>
                </c:pt>
                <c:pt idx="26">
                  <c:v>3.0833804960557281</c:v>
                </c:pt>
                <c:pt idx="27">
                  <c:v>3.0856882014362483</c:v>
                </c:pt>
                <c:pt idx="28">
                  <c:v>3.0357332600665057</c:v>
                </c:pt>
                <c:pt idx="29">
                  <c:v>3.059159443016009</c:v>
                </c:pt>
                <c:pt idx="30">
                  <c:v>3.0614575962284434</c:v>
                </c:pt>
                <c:pt idx="31">
                  <c:v>2.9451714930892035</c:v>
                </c:pt>
                <c:pt idx="32">
                  <c:v>2.7863045743730925</c:v>
                </c:pt>
                <c:pt idx="33">
                  <c:v>2.6370981204637882</c:v>
                </c:pt>
                <c:pt idx="34">
                  <c:v>2.4868588148743607</c:v>
                </c:pt>
                <c:pt idx="35">
                  <c:v>2.4155928157845672</c:v>
                </c:pt>
                <c:pt idx="36">
                  <c:v>2.2925284387838998</c:v>
                </c:pt>
                <c:pt idx="37">
                  <c:v>1.946825878269002</c:v>
                </c:pt>
                <c:pt idx="38">
                  <c:v>1.8582724876258423</c:v>
                </c:pt>
                <c:pt idx="39">
                  <c:v>1.8136501025049476</c:v>
                </c:pt>
                <c:pt idx="40">
                  <c:v>1.6724984314567983</c:v>
                </c:pt>
                <c:pt idx="41">
                  <c:v>1.6267870580622859</c:v>
                </c:pt>
                <c:pt idx="42">
                  <c:v>1.4507181899999431</c:v>
                </c:pt>
                <c:pt idx="43">
                  <c:v>1.3839229483295812</c:v>
                </c:pt>
                <c:pt idx="44">
                  <c:v>1.3573119941304297</c:v>
                </c:pt>
                <c:pt idx="45">
                  <c:v>1.3121354593730556</c:v>
                </c:pt>
                <c:pt idx="46">
                  <c:v>1.2163842443026329</c:v>
                </c:pt>
                <c:pt idx="47">
                  <c:v>1.1672262823465847</c:v>
                </c:pt>
                <c:pt idx="48">
                  <c:v>1.2071053085644623</c:v>
                </c:pt>
                <c:pt idx="49">
                  <c:v>1.1035780842990182</c:v>
                </c:pt>
                <c:pt idx="50">
                  <c:v>1.0416162883552547</c:v>
                </c:pt>
                <c:pt idx="51">
                  <c:v>1.0415575213742665</c:v>
                </c:pt>
                <c:pt idx="52">
                  <c:v>1.002707204032804</c:v>
                </c:pt>
                <c:pt idx="53">
                  <c:v>1.1176405544067869</c:v>
                </c:pt>
                <c:pt idx="54">
                  <c:v>1.2190315019089244</c:v>
                </c:pt>
                <c:pt idx="55">
                  <c:v>1.4188494775515483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E0B-4A8D-9703-ED853D44238D}"/>
            </c:ext>
          </c:extLst>
        </c:ser>
        <c:ser>
          <c:idx val="8"/>
          <c:order val="8"/>
          <c:tx>
            <c:strRef>
              <c:f>'eredmények ALWG'!$AA$161:$AA$162</c:f>
              <c:strCache>
                <c:ptCount val="2"/>
                <c:pt idx="0">
                  <c:v>1</c:v>
                </c:pt>
                <c:pt idx="1">
                  <c:v>MKD</c:v>
                </c:pt>
              </c:strCache>
            </c:strRef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ALWG'!$AA$163:$AA$218</c:f>
              <c:numCache>
                <c:formatCode>0.00</c:formatCode>
                <c:ptCount val="56"/>
                <c:pt idx="0">
                  <c:v>3.650021422347562</c:v>
                </c:pt>
                <c:pt idx="1">
                  <c:v>3.2326165410760836</c:v>
                </c:pt>
                <c:pt idx="2">
                  <c:v>2.9939058783143935</c:v>
                </c:pt>
                <c:pt idx="3">
                  <c:v>2.7595219315354811</c:v>
                </c:pt>
                <c:pt idx="4">
                  <c:v>2.55451955309384</c:v>
                </c:pt>
                <c:pt idx="5">
                  <c:v>2.3758987233876478</c:v>
                </c:pt>
                <c:pt idx="6">
                  <c:v>2.318060208746715</c:v>
                </c:pt>
                <c:pt idx="7">
                  <c:v>2.3218654533461365</c:v>
                </c:pt>
                <c:pt idx="8">
                  <c:v>2.2973537541762816</c:v>
                </c:pt>
                <c:pt idx="9">
                  <c:v>2.2721633669257937</c:v>
                </c:pt>
                <c:pt idx="10">
                  <c:v>2.2518564620024879</c:v>
                </c:pt>
                <c:pt idx="11">
                  <c:v>2.3135499497615939</c:v>
                </c:pt>
                <c:pt idx="12">
                  <c:v>2.3041383339626424</c:v>
                </c:pt>
                <c:pt idx="13">
                  <c:v>2.2148367802055358</c:v>
                </c:pt>
                <c:pt idx="14">
                  <c:v>2.1215008324912201</c:v>
                </c:pt>
                <c:pt idx="15">
                  <c:v>2.0549647577779702</c:v>
                </c:pt>
                <c:pt idx="16">
                  <c:v>2.0010167520498516</c:v>
                </c:pt>
                <c:pt idx="17">
                  <c:v>1.8374436876625282</c:v>
                </c:pt>
                <c:pt idx="18">
                  <c:v>1.7294445289790605</c:v>
                </c:pt>
                <c:pt idx="19">
                  <c:v>1.7011267377382353</c:v>
                </c:pt>
                <c:pt idx="20">
                  <c:v>1.6827899702479723</c:v>
                </c:pt>
                <c:pt idx="21">
                  <c:v>1.6723580212703339</c:v>
                </c:pt>
                <c:pt idx="22">
                  <c:v>1.6777494113512557</c:v>
                </c:pt>
                <c:pt idx="23">
                  <c:v>1.7185360816955999</c:v>
                </c:pt>
                <c:pt idx="24">
                  <c:v>1.6879677120547782</c:v>
                </c:pt>
                <c:pt idx="25">
                  <c:v>1.6854624418121205</c:v>
                </c:pt>
                <c:pt idx="26">
                  <c:v>1.5631927085584518</c:v>
                </c:pt>
                <c:pt idx="27">
                  <c:v>1.4597820347404618</c:v>
                </c:pt>
                <c:pt idx="28">
                  <c:v>1.4061749099222745</c:v>
                </c:pt>
                <c:pt idx="29">
                  <c:v>1.257656773800738</c:v>
                </c:pt>
                <c:pt idx="30">
                  <c:v>1.239190503380982</c:v>
                </c:pt>
                <c:pt idx="31">
                  <c:v>1.2229291990223601</c:v>
                </c:pt>
                <c:pt idx="32">
                  <c:v>1.190590443888663</c:v>
                </c:pt>
                <c:pt idx="33">
                  <c:v>1.2266365565633492</c:v>
                </c:pt>
                <c:pt idx="34">
                  <c:v>1.1992561391457013</c:v>
                </c:pt>
                <c:pt idx="35">
                  <c:v>1.2346650364665237</c:v>
                </c:pt>
                <c:pt idx="36">
                  <c:v>1.2162414852727048</c:v>
                </c:pt>
                <c:pt idx="37">
                  <c:v>1.1051845782713317</c:v>
                </c:pt>
                <c:pt idx="38">
                  <c:v>1.1061081929172536</c:v>
                </c:pt>
                <c:pt idx="39">
                  <c:v>1.084300797105521</c:v>
                </c:pt>
                <c:pt idx="40">
                  <c:v>1.0582314723804513</c:v>
                </c:pt>
                <c:pt idx="41">
                  <c:v>1.0152909661923344</c:v>
                </c:pt>
                <c:pt idx="42">
                  <c:v>0.99052645763335079</c:v>
                </c:pt>
                <c:pt idx="43">
                  <c:v>1.01191585310543</c:v>
                </c:pt>
                <c:pt idx="44">
                  <c:v>0.97956874199447874</c:v>
                </c:pt>
                <c:pt idx="45">
                  <c:v>0.92318921997394199</c:v>
                </c:pt>
                <c:pt idx="46">
                  <c:v>0.88414317794946307</c:v>
                </c:pt>
                <c:pt idx="47">
                  <c:v>0.89940654529172637</c:v>
                </c:pt>
                <c:pt idx="48">
                  <c:v>0.91807081272185087</c:v>
                </c:pt>
                <c:pt idx="49">
                  <c:v>0.86305751121794838</c:v>
                </c:pt>
                <c:pt idx="50">
                  <c:v>0.85665573570987164</c:v>
                </c:pt>
                <c:pt idx="51">
                  <c:v>0.92756177076241553</c:v>
                </c:pt>
                <c:pt idx="52">
                  <c:v>1.0766004950321983</c:v>
                </c:pt>
                <c:pt idx="53">
                  <c:v>1.1199932860854984</c:v>
                </c:pt>
                <c:pt idx="54">
                  <c:v>0.55224581151330909</c:v>
                </c:pt>
                <c:pt idx="55">
                  <c:v>5.3203406653057783E-2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AE0B-4A8D-9703-ED853D44238D}"/>
            </c:ext>
          </c:extLst>
        </c:ser>
        <c:ser>
          <c:idx val="9"/>
          <c:order val="9"/>
          <c:tx>
            <c:strRef>
              <c:f>'eredmények ALWG'!$AB$161:$AB$162</c:f>
              <c:strCache>
                <c:ptCount val="2"/>
                <c:pt idx="0">
                  <c:v>1</c:v>
                </c:pt>
                <c:pt idx="1">
                  <c:v>NDL</c:v>
                </c:pt>
              </c:strCache>
            </c:strRef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ALWG'!$AB$163:$AB$218</c:f>
              <c:numCache>
                <c:formatCode>0.00</c:formatCode>
                <c:ptCount val="56"/>
                <c:pt idx="0">
                  <c:v>2.261375665302042</c:v>
                </c:pt>
                <c:pt idx="1">
                  <c:v>2.444151455501455</c:v>
                </c:pt>
                <c:pt idx="2">
                  <c:v>2.4410243967033569</c:v>
                </c:pt>
                <c:pt idx="3">
                  <c:v>2.3460495044544025</c:v>
                </c:pt>
                <c:pt idx="4">
                  <c:v>2.4788502285183931</c:v>
                </c:pt>
                <c:pt idx="5">
                  <c:v>2.4530832301550003</c:v>
                </c:pt>
                <c:pt idx="6">
                  <c:v>2.3299100854206607</c:v>
                </c:pt>
                <c:pt idx="7">
                  <c:v>2.4180078813620955</c:v>
                </c:pt>
                <c:pt idx="8">
                  <c:v>2.6581863699969137</c:v>
                </c:pt>
                <c:pt idx="9">
                  <c:v>2.6517846890377896</c:v>
                </c:pt>
                <c:pt idx="10">
                  <c:v>2.5724124264350472</c:v>
                </c:pt>
                <c:pt idx="11">
                  <c:v>2.892373779335637</c:v>
                </c:pt>
                <c:pt idx="12">
                  <c:v>3.0154086389382879</c:v>
                </c:pt>
                <c:pt idx="13">
                  <c:v>2.9349709610950629</c:v>
                </c:pt>
                <c:pt idx="14">
                  <c:v>2.9812147638880475</c:v>
                </c:pt>
                <c:pt idx="15">
                  <c:v>2.9370303410266914</c:v>
                </c:pt>
                <c:pt idx="16">
                  <c:v>2.9660898329966923</c:v>
                </c:pt>
                <c:pt idx="17">
                  <c:v>2.9733712968192076</c:v>
                </c:pt>
                <c:pt idx="18">
                  <c:v>2.9334358025552785</c:v>
                </c:pt>
                <c:pt idx="19">
                  <c:v>2.8752865226466096</c:v>
                </c:pt>
                <c:pt idx="20">
                  <c:v>2.8540089367074888</c:v>
                </c:pt>
                <c:pt idx="21">
                  <c:v>3.0146159431401536</c:v>
                </c:pt>
                <c:pt idx="22">
                  <c:v>3.0536738355447586</c:v>
                </c:pt>
                <c:pt idx="23">
                  <c:v>2.8825487309991686</c:v>
                </c:pt>
                <c:pt idx="24">
                  <c:v>2.807907617272873</c:v>
                </c:pt>
                <c:pt idx="25">
                  <c:v>2.8278541205417991</c:v>
                </c:pt>
                <c:pt idx="26">
                  <c:v>2.8727919225539456</c:v>
                </c:pt>
                <c:pt idx="27">
                  <c:v>2.7489189595866641</c:v>
                </c:pt>
                <c:pt idx="28">
                  <c:v>2.6958363665003571</c:v>
                </c:pt>
                <c:pt idx="29">
                  <c:v>2.7482664167478195</c:v>
                </c:pt>
                <c:pt idx="30">
                  <c:v>2.6740891885932871</c:v>
                </c:pt>
                <c:pt idx="31">
                  <c:v>2.6435764796088623</c:v>
                </c:pt>
                <c:pt idx="32">
                  <c:v>2.6506737576509778</c:v>
                </c:pt>
                <c:pt idx="33">
                  <c:v>2.599062838956729</c:v>
                </c:pt>
                <c:pt idx="34">
                  <c:v>2.4837190914363934</c:v>
                </c:pt>
                <c:pt idx="35">
                  <c:v>2.4175564398381653</c:v>
                </c:pt>
                <c:pt idx="36">
                  <c:v>2.3531635362041641</c:v>
                </c:pt>
                <c:pt idx="37">
                  <c:v>2.2544101399791368</c:v>
                </c:pt>
                <c:pt idx="38">
                  <c:v>2.2487651237510731</c:v>
                </c:pt>
                <c:pt idx="39">
                  <c:v>2.153189667549281</c:v>
                </c:pt>
                <c:pt idx="40">
                  <c:v>1.9429597068573043</c:v>
                </c:pt>
                <c:pt idx="41">
                  <c:v>1.8349244561062692</c:v>
                </c:pt>
                <c:pt idx="42">
                  <c:v>1.7284350023713895</c:v>
                </c:pt>
                <c:pt idx="43">
                  <c:v>1.6593778998271853</c:v>
                </c:pt>
                <c:pt idx="44">
                  <c:v>1.6557680063415399</c:v>
                </c:pt>
                <c:pt idx="45">
                  <c:v>1.6377208138682597</c:v>
                </c:pt>
                <c:pt idx="46">
                  <c:v>1.5854303868500983</c:v>
                </c:pt>
                <c:pt idx="47">
                  <c:v>1.5386308729530151</c:v>
                </c:pt>
                <c:pt idx="48">
                  <c:v>1.5864315089791567</c:v>
                </c:pt>
                <c:pt idx="49">
                  <c:v>1.5305304844259391</c:v>
                </c:pt>
                <c:pt idx="50">
                  <c:v>1.4363121613457395</c:v>
                </c:pt>
                <c:pt idx="51">
                  <c:v>1.354623389501671</c:v>
                </c:pt>
                <c:pt idx="52">
                  <c:v>1.2706387468104889</c:v>
                </c:pt>
                <c:pt idx="53">
                  <c:v>1.2834951991987449</c:v>
                </c:pt>
                <c:pt idx="54">
                  <c:v>0.84259607502236467</c:v>
                </c:pt>
                <c:pt idx="55">
                  <c:v>0.51738460298388489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E0B-4A8D-9703-ED853D44238D}"/>
            </c:ext>
          </c:extLst>
        </c:ser>
        <c:ser>
          <c:idx val="10"/>
          <c:order val="10"/>
          <c:tx>
            <c:strRef>
              <c:f>'eredmények ALWG'!$AC$161:$AC$162</c:f>
              <c:strCache>
                <c:ptCount val="2"/>
                <c:pt idx="0">
                  <c:v>1</c:v>
                </c:pt>
                <c:pt idx="1">
                  <c:v>NOR</c:v>
                </c:pt>
              </c:strCache>
            </c:strRef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ALWG'!$AC$163:$AC$218</c:f>
              <c:numCache>
                <c:formatCode>0.00</c:formatCode>
                <c:ptCount val="56"/>
                <c:pt idx="0">
                  <c:v>2.1076457855027222</c:v>
                </c:pt>
                <c:pt idx="1">
                  <c:v>2.197005913641874</c:v>
                </c:pt>
                <c:pt idx="2">
                  <c:v>2.2097011141382428</c:v>
                </c:pt>
                <c:pt idx="3">
                  <c:v>2.2063638042577782</c:v>
                </c:pt>
                <c:pt idx="4">
                  <c:v>2.276595036415106</c:v>
                </c:pt>
                <c:pt idx="5">
                  <c:v>2.1567393224183622</c:v>
                </c:pt>
                <c:pt idx="6">
                  <c:v>2.1449329506608059</c:v>
                </c:pt>
                <c:pt idx="7">
                  <c:v>2.1455152447272745</c:v>
                </c:pt>
                <c:pt idx="8">
                  <c:v>2.2227781475941377</c:v>
                </c:pt>
                <c:pt idx="9">
                  <c:v>2.3718823491217869</c:v>
                </c:pt>
                <c:pt idx="10">
                  <c:v>2.4970969110147117</c:v>
                </c:pt>
                <c:pt idx="11">
                  <c:v>2.6354419140120058</c:v>
                </c:pt>
                <c:pt idx="12">
                  <c:v>2.6237536965283983</c:v>
                </c:pt>
                <c:pt idx="13">
                  <c:v>2.6163989207796448</c:v>
                </c:pt>
                <c:pt idx="14">
                  <c:v>2.7438198230998925</c:v>
                </c:pt>
                <c:pt idx="15">
                  <c:v>2.768302317992033</c:v>
                </c:pt>
                <c:pt idx="16">
                  <c:v>2.8427690176025777</c:v>
                </c:pt>
                <c:pt idx="17">
                  <c:v>2.9711679721996749</c:v>
                </c:pt>
                <c:pt idx="18">
                  <c:v>2.877903545616169</c:v>
                </c:pt>
                <c:pt idx="19">
                  <c:v>2.7064523158760387</c:v>
                </c:pt>
                <c:pt idx="20">
                  <c:v>2.8083497345162147</c:v>
                </c:pt>
                <c:pt idx="21">
                  <c:v>3.011978230655922</c:v>
                </c:pt>
                <c:pt idx="22">
                  <c:v>2.9146127509247997</c:v>
                </c:pt>
                <c:pt idx="23">
                  <c:v>2.847965936492276</c:v>
                </c:pt>
                <c:pt idx="24">
                  <c:v>2.7280882678050045</c:v>
                </c:pt>
                <c:pt idx="25">
                  <c:v>2.6691487022354305</c:v>
                </c:pt>
                <c:pt idx="26">
                  <c:v>2.7344300612549848</c:v>
                </c:pt>
                <c:pt idx="27">
                  <c:v>2.588918021772086</c:v>
                </c:pt>
                <c:pt idx="28">
                  <c:v>2.6370280297413373</c:v>
                </c:pt>
                <c:pt idx="29">
                  <c:v>2.700672021767792</c:v>
                </c:pt>
                <c:pt idx="30">
                  <c:v>2.5960263019324579</c:v>
                </c:pt>
                <c:pt idx="31">
                  <c:v>2.5117128025960413</c:v>
                </c:pt>
                <c:pt idx="32">
                  <c:v>2.4279481109517791</c:v>
                </c:pt>
                <c:pt idx="33">
                  <c:v>2.3815134861911309</c:v>
                </c:pt>
                <c:pt idx="34">
                  <c:v>2.2854861272643499</c:v>
                </c:pt>
                <c:pt idx="35">
                  <c:v>2.1934851302671907</c:v>
                </c:pt>
                <c:pt idx="36">
                  <c:v>2.1483669794474878</c:v>
                </c:pt>
                <c:pt idx="37">
                  <c:v>2.1095588825548584</c:v>
                </c:pt>
                <c:pt idx="38">
                  <c:v>2.0169058259503378</c:v>
                </c:pt>
                <c:pt idx="39">
                  <c:v>1.8997153019076896</c:v>
                </c:pt>
                <c:pt idx="40">
                  <c:v>1.7305754072700772</c:v>
                </c:pt>
                <c:pt idx="41">
                  <c:v>1.5455761928747069</c:v>
                </c:pt>
                <c:pt idx="42">
                  <c:v>1.5271436177143682</c:v>
                </c:pt>
                <c:pt idx="43">
                  <c:v>1.5444480127148008</c:v>
                </c:pt>
                <c:pt idx="44">
                  <c:v>1.5954571599316791</c:v>
                </c:pt>
                <c:pt idx="45">
                  <c:v>1.6063136963445706</c:v>
                </c:pt>
                <c:pt idx="46">
                  <c:v>1.4855257894542913</c:v>
                </c:pt>
                <c:pt idx="47">
                  <c:v>1.4975080948534174</c:v>
                </c:pt>
                <c:pt idx="48">
                  <c:v>1.5158808903675665</c:v>
                </c:pt>
                <c:pt idx="49">
                  <c:v>1.3625656436743929</c:v>
                </c:pt>
                <c:pt idx="50">
                  <c:v>1.2975352597842909</c:v>
                </c:pt>
                <c:pt idx="51">
                  <c:v>1.2392924019208165</c:v>
                </c:pt>
                <c:pt idx="52">
                  <c:v>1.1036761324459636</c:v>
                </c:pt>
                <c:pt idx="53">
                  <c:v>1.1043826205082867</c:v>
                </c:pt>
                <c:pt idx="54">
                  <c:v>1.0559652686487428</c:v>
                </c:pt>
                <c:pt idx="55">
                  <c:v>0.88627429888861009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E0B-4A8D-9703-ED853D44238D}"/>
            </c:ext>
          </c:extLst>
        </c:ser>
        <c:ser>
          <c:idx val="11"/>
          <c:order val="11"/>
          <c:tx>
            <c:strRef>
              <c:f>'eredmények ALWG'!$AD$161:$AD$162</c:f>
              <c:strCache>
                <c:ptCount val="2"/>
                <c:pt idx="0">
                  <c:v>1</c:v>
                </c:pt>
                <c:pt idx="1">
                  <c:v>SWE</c:v>
                </c:pt>
              </c:strCache>
            </c:strRef>
          </c:tx>
          <c:spPr>
            <a:ln w="127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ALWG'!$AD$163:$AD$218</c:f>
              <c:numCache>
                <c:formatCode>0.00</c:formatCode>
                <c:ptCount val="56"/>
                <c:pt idx="0">
                  <c:v>1.5542435815913791</c:v>
                </c:pt>
                <c:pt idx="1">
                  <c:v>1.6264165422663233</c:v>
                </c:pt>
                <c:pt idx="2">
                  <c:v>1.557237980467109</c:v>
                </c:pt>
                <c:pt idx="3">
                  <c:v>1.5896577576421329</c:v>
                </c:pt>
                <c:pt idx="4">
                  <c:v>1.9399130541799057</c:v>
                </c:pt>
                <c:pt idx="5">
                  <c:v>2.1088722485951905</c:v>
                </c:pt>
                <c:pt idx="6">
                  <c:v>2.0647705587878971</c:v>
                </c:pt>
                <c:pt idx="7">
                  <c:v>2.0799975044355552</c:v>
                </c:pt>
                <c:pt idx="8">
                  <c:v>2.1413848349906583</c:v>
                </c:pt>
                <c:pt idx="9">
                  <c:v>2.1878811154904323</c:v>
                </c:pt>
                <c:pt idx="10">
                  <c:v>2.141415196404628</c:v>
                </c:pt>
                <c:pt idx="11">
                  <c:v>2.2861767202663188</c:v>
                </c:pt>
                <c:pt idx="12">
                  <c:v>2.4117232683331764</c:v>
                </c:pt>
                <c:pt idx="13">
                  <c:v>2.377784105768928</c:v>
                </c:pt>
                <c:pt idx="14">
                  <c:v>2.4247545643499659</c:v>
                </c:pt>
                <c:pt idx="15">
                  <c:v>2.3638250330338053</c:v>
                </c:pt>
                <c:pt idx="16">
                  <c:v>2.4138903682586683</c:v>
                </c:pt>
                <c:pt idx="17">
                  <c:v>2.5281888542795983</c:v>
                </c:pt>
                <c:pt idx="18">
                  <c:v>2.555491797827969</c:v>
                </c:pt>
                <c:pt idx="19">
                  <c:v>2.5393765328976059</c:v>
                </c:pt>
                <c:pt idx="20">
                  <c:v>2.5195861563308668</c:v>
                </c:pt>
                <c:pt idx="21">
                  <c:v>2.5799871429757495</c:v>
                </c:pt>
                <c:pt idx="22">
                  <c:v>2.5598117269380225</c:v>
                </c:pt>
                <c:pt idx="23">
                  <c:v>2.5705982179124778</c:v>
                </c:pt>
                <c:pt idx="24">
                  <c:v>2.5142411729251775</c:v>
                </c:pt>
                <c:pt idx="25">
                  <c:v>2.5129998836635297</c:v>
                </c:pt>
                <c:pt idx="26">
                  <c:v>2.6145944205802909</c:v>
                </c:pt>
                <c:pt idx="27">
                  <c:v>2.4375837989255587</c:v>
                </c:pt>
                <c:pt idx="28">
                  <c:v>2.3800920237285341</c:v>
                </c:pt>
                <c:pt idx="29">
                  <c:v>2.411141655302087</c:v>
                </c:pt>
                <c:pt idx="30">
                  <c:v>2.2848459276587496</c:v>
                </c:pt>
                <c:pt idx="31">
                  <c:v>2.2220738723200082</c:v>
                </c:pt>
                <c:pt idx="32">
                  <c:v>2.1526395995739982</c:v>
                </c:pt>
                <c:pt idx="33">
                  <c:v>1.9864854430462202</c:v>
                </c:pt>
                <c:pt idx="34">
                  <c:v>1.8737537781134534</c:v>
                </c:pt>
                <c:pt idx="35">
                  <c:v>1.8425516584746466</c:v>
                </c:pt>
                <c:pt idx="36">
                  <c:v>1.7213610077750348</c:v>
                </c:pt>
                <c:pt idx="37">
                  <c:v>1.6420530688676607</c:v>
                </c:pt>
                <c:pt idx="38">
                  <c:v>1.641864786114323</c:v>
                </c:pt>
                <c:pt idx="39">
                  <c:v>1.567519707959069</c:v>
                </c:pt>
                <c:pt idx="40">
                  <c:v>1.4685972689207079</c:v>
                </c:pt>
                <c:pt idx="41">
                  <c:v>1.3534378806169141</c:v>
                </c:pt>
                <c:pt idx="42">
                  <c:v>1.2747129076721508</c:v>
                </c:pt>
                <c:pt idx="43">
                  <c:v>1.3142265841199841</c:v>
                </c:pt>
                <c:pt idx="44">
                  <c:v>1.3189785743782272</c:v>
                </c:pt>
                <c:pt idx="45">
                  <c:v>1.2498489512813338</c:v>
                </c:pt>
                <c:pt idx="46">
                  <c:v>1.1221052305003552</c:v>
                </c:pt>
                <c:pt idx="47">
                  <c:v>1.1226858904274257</c:v>
                </c:pt>
                <c:pt idx="48">
                  <c:v>1.2343663266508775</c:v>
                </c:pt>
                <c:pt idx="49">
                  <c:v>1.2094884840934741</c:v>
                </c:pt>
                <c:pt idx="50">
                  <c:v>1.192963326436927</c:v>
                </c:pt>
                <c:pt idx="51">
                  <c:v>1.0839212566582299</c:v>
                </c:pt>
                <c:pt idx="52">
                  <c:v>1.0036664279199785</c:v>
                </c:pt>
                <c:pt idx="53">
                  <c:v>1.0204044542728221</c:v>
                </c:pt>
                <c:pt idx="54">
                  <c:v>0.85764805299077818</c:v>
                </c:pt>
                <c:pt idx="55">
                  <c:v>0.93103634380270961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E0B-4A8D-9703-ED853D44238D}"/>
            </c:ext>
          </c:extLst>
        </c:ser>
        <c:ser>
          <c:idx val="12"/>
          <c:order val="12"/>
          <c:tx>
            <c:strRef>
              <c:f>'eredmények ALWG'!$AE$161:$AE$162</c:f>
              <c:strCache>
                <c:ptCount val="2"/>
                <c:pt idx="0">
                  <c:v>2</c:v>
                </c:pt>
                <c:pt idx="1">
                  <c:v>AUT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ALWG'!$AE$163:$AE$218</c:f>
              <c:numCache>
                <c:formatCode>0.00</c:formatCode>
                <c:ptCount val="56"/>
                <c:pt idx="0">
                  <c:v>1.725104095000793</c:v>
                </c:pt>
                <c:pt idx="1">
                  <c:v>1.7174150345656809</c:v>
                </c:pt>
                <c:pt idx="2">
                  <c:v>1.500194150035334</c:v>
                </c:pt>
                <c:pt idx="3">
                  <c:v>1.3921217707464635</c:v>
                </c:pt>
                <c:pt idx="4">
                  <c:v>1.3482455322739622</c:v>
                </c:pt>
                <c:pt idx="5">
                  <c:v>1.401467544506426</c:v>
                </c:pt>
                <c:pt idx="6">
                  <c:v>1.501581342400419</c:v>
                </c:pt>
                <c:pt idx="7">
                  <c:v>1.7378013127479512</c:v>
                </c:pt>
                <c:pt idx="8">
                  <c:v>1.8327223913276676</c:v>
                </c:pt>
                <c:pt idx="9">
                  <c:v>1.7616115632572686</c:v>
                </c:pt>
                <c:pt idx="10">
                  <c:v>1.7212850771127162</c:v>
                </c:pt>
                <c:pt idx="11">
                  <c:v>1.9038489490128878</c:v>
                </c:pt>
                <c:pt idx="12">
                  <c:v>1.9968010597773311</c:v>
                </c:pt>
                <c:pt idx="13">
                  <c:v>2.0739689171933922</c:v>
                </c:pt>
                <c:pt idx="14">
                  <c:v>2.2624929235224585</c:v>
                </c:pt>
                <c:pt idx="15">
                  <c:v>2.2577066139141913</c:v>
                </c:pt>
                <c:pt idx="16">
                  <c:v>2.3560696088364494</c:v>
                </c:pt>
                <c:pt idx="17">
                  <c:v>2.4385730134633299</c:v>
                </c:pt>
                <c:pt idx="18">
                  <c:v>2.5962781677712066</c:v>
                </c:pt>
                <c:pt idx="19">
                  <c:v>2.6176408725657385</c:v>
                </c:pt>
                <c:pt idx="20">
                  <c:v>2.5002763994030772</c:v>
                </c:pt>
                <c:pt idx="21">
                  <c:v>2.6053599600908264</c:v>
                </c:pt>
                <c:pt idx="22">
                  <c:v>2.6895823012159852</c:v>
                </c:pt>
                <c:pt idx="23">
                  <c:v>2.7649692067132037</c:v>
                </c:pt>
                <c:pt idx="24">
                  <c:v>2.8550184198182649</c:v>
                </c:pt>
                <c:pt idx="25">
                  <c:v>2.9478397908884144</c:v>
                </c:pt>
                <c:pt idx="26">
                  <c:v>3.0096922864016111</c:v>
                </c:pt>
                <c:pt idx="27">
                  <c:v>3.0796753895541791</c:v>
                </c:pt>
                <c:pt idx="28">
                  <c:v>3.1334705635797153</c:v>
                </c:pt>
                <c:pt idx="29">
                  <c:v>3.12926072512054</c:v>
                </c:pt>
                <c:pt idx="30">
                  <c:v>3.1446727132766856</c:v>
                </c:pt>
                <c:pt idx="31">
                  <c:v>3.1192880876902418</c:v>
                </c:pt>
                <c:pt idx="32">
                  <c:v>3.0335970509325207</c:v>
                </c:pt>
                <c:pt idx="33">
                  <c:v>2.9658650607676744</c:v>
                </c:pt>
                <c:pt idx="34">
                  <c:v>2.9059188757859697</c:v>
                </c:pt>
                <c:pt idx="35">
                  <c:v>2.8764888529566512</c:v>
                </c:pt>
                <c:pt idx="36">
                  <c:v>2.7542289818818944</c:v>
                </c:pt>
                <c:pt idx="37">
                  <c:v>2.5955208911990741</c:v>
                </c:pt>
                <c:pt idx="38">
                  <c:v>2.5797565294838103</c:v>
                </c:pt>
                <c:pt idx="39">
                  <c:v>2.5164070660806619</c:v>
                </c:pt>
                <c:pt idx="40">
                  <c:v>2.3242818857733694</c:v>
                </c:pt>
                <c:pt idx="41">
                  <c:v>2.1662740589858513</c:v>
                </c:pt>
                <c:pt idx="42">
                  <c:v>2.0001926098241878</c:v>
                </c:pt>
                <c:pt idx="43">
                  <c:v>2.067372321880887</c:v>
                </c:pt>
                <c:pt idx="44">
                  <c:v>2.225480672791007</c:v>
                </c:pt>
                <c:pt idx="45">
                  <c:v>2.1663435687670223</c:v>
                </c:pt>
                <c:pt idx="46">
                  <c:v>2.1286790171354131</c:v>
                </c:pt>
                <c:pt idx="47">
                  <c:v>2.0873788948018817</c:v>
                </c:pt>
                <c:pt idx="48">
                  <c:v>2.1860220363966674</c:v>
                </c:pt>
                <c:pt idx="49">
                  <c:v>2.1575985428576754</c:v>
                </c:pt>
                <c:pt idx="50">
                  <c:v>2.1576523047791261</c:v>
                </c:pt>
                <c:pt idx="51">
                  <c:v>2.1438591062759995</c:v>
                </c:pt>
                <c:pt idx="52">
                  <c:v>2.0469373403316187</c:v>
                </c:pt>
                <c:pt idx="53">
                  <c:v>2.1019354170379598</c:v>
                </c:pt>
                <c:pt idx="54">
                  <c:v>1.8404077296568442</c:v>
                </c:pt>
                <c:pt idx="55">
                  <c:v>1.8432791770973314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E0B-4A8D-9703-ED853D44238D}"/>
            </c:ext>
          </c:extLst>
        </c:ser>
        <c:ser>
          <c:idx val="13"/>
          <c:order val="13"/>
          <c:tx>
            <c:strRef>
              <c:f>'eredmények ALWG'!$AF$161:$AF$162</c:f>
              <c:strCache>
                <c:ptCount val="2"/>
                <c:pt idx="0">
                  <c:v>2</c:v>
                </c:pt>
                <c:pt idx="1">
                  <c:v>BEL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ALWG'!$AF$163:$AF$218</c:f>
              <c:numCache>
                <c:formatCode>0.00</c:formatCode>
                <c:ptCount val="56"/>
                <c:pt idx="0">
                  <c:v>2.0938217336549858</c:v>
                </c:pt>
                <c:pt idx="1">
                  <c:v>2.0897990569762221</c:v>
                </c:pt>
                <c:pt idx="2">
                  <c:v>1.8620764417664137</c:v>
                </c:pt>
                <c:pt idx="3">
                  <c:v>1.7151469920421771</c:v>
                </c:pt>
                <c:pt idx="4">
                  <c:v>1.8759125713551175</c:v>
                </c:pt>
                <c:pt idx="5">
                  <c:v>1.924233502858927</c:v>
                </c:pt>
                <c:pt idx="6">
                  <c:v>2.0247146398759668</c:v>
                </c:pt>
                <c:pt idx="7">
                  <c:v>2.0738207939070286</c:v>
                </c:pt>
                <c:pt idx="8">
                  <c:v>2.0883718211916911</c:v>
                </c:pt>
                <c:pt idx="9">
                  <c:v>2.0156444396683675</c:v>
                </c:pt>
                <c:pt idx="10">
                  <c:v>1.9606726014468823</c:v>
                </c:pt>
                <c:pt idx="11">
                  <c:v>2.3154074165921266</c:v>
                </c:pt>
                <c:pt idx="12">
                  <c:v>2.5339875273140819</c:v>
                </c:pt>
                <c:pt idx="13">
                  <c:v>2.5708201399908397</c:v>
                </c:pt>
                <c:pt idx="14">
                  <c:v>2.6662340308233521</c:v>
                </c:pt>
                <c:pt idx="15">
                  <c:v>2.6621530593977472</c:v>
                </c:pt>
                <c:pt idx="16">
                  <c:v>2.6889490291998115</c:v>
                </c:pt>
                <c:pt idx="17">
                  <c:v>2.6095450699193563</c:v>
                </c:pt>
                <c:pt idx="18">
                  <c:v>2.5739034581787656</c:v>
                </c:pt>
                <c:pt idx="19">
                  <c:v>2.6923104901908399</c:v>
                </c:pt>
                <c:pt idx="20">
                  <c:v>2.6203507299468907</c:v>
                </c:pt>
                <c:pt idx="21">
                  <c:v>2.7418901848509574</c:v>
                </c:pt>
                <c:pt idx="22">
                  <c:v>2.9636436856987949</c:v>
                </c:pt>
                <c:pt idx="23">
                  <c:v>2.8136074911605267</c:v>
                </c:pt>
                <c:pt idx="24">
                  <c:v>2.7232971128000845</c:v>
                </c:pt>
                <c:pt idx="25">
                  <c:v>2.8163343036504394</c:v>
                </c:pt>
                <c:pt idx="26">
                  <c:v>2.8946337108978515</c:v>
                </c:pt>
                <c:pt idx="27">
                  <c:v>2.8170411654252749</c:v>
                </c:pt>
                <c:pt idx="28">
                  <c:v>2.8784347991592742</c:v>
                </c:pt>
                <c:pt idx="29">
                  <c:v>3.0690328415076511</c:v>
                </c:pt>
                <c:pt idx="30">
                  <c:v>2.9784210189355171</c:v>
                </c:pt>
                <c:pt idx="31">
                  <c:v>2.8974364482038606</c:v>
                </c:pt>
                <c:pt idx="32">
                  <c:v>2.9383574119148506</c:v>
                </c:pt>
                <c:pt idx="33">
                  <c:v>2.9575571617480545</c:v>
                </c:pt>
                <c:pt idx="34">
                  <c:v>2.9262384961080894</c:v>
                </c:pt>
                <c:pt idx="35">
                  <c:v>2.937398631822731</c:v>
                </c:pt>
                <c:pt idx="36">
                  <c:v>2.9095849637851465</c:v>
                </c:pt>
                <c:pt idx="37">
                  <c:v>2.726296891294278</c:v>
                </c:pt>
                <c:pt idx="38">
                  <c:v>2.6012262974064404</c:v>
                </c:pt>
                <c:pt idx="39">
                  <c:v>2.6197360894610933</c:v>
                </c:pt>
                <c:pt idx="40">
                  <c:v>2.6334152843700034</c:v>
                </c:pt>
                <c:pt idx="41">
                  <c:v>2.6949875157383358</c:v>
                </c:pt>
                <c:pt idx="42">
                  <c:v>2.7441167209077166</c:v>
                </c:pt>
                <c:pt idx="43">
                  <c:v>2.7251080462155413</c:v>
                </c:pt>
                <c:pt idx="44">
                  <c:v>2.6981841860763316</c:v>
                </c:pt>
                <c:pt idx="45">
                  <c:v>2.6880218458034788</c:v>
                </c:pt>
                <c:pt idx="46">
                  <c:v>2.6300948356732627</c:v>
                </c:pt>
                <c:pt idx="47">
                  <c:v>2.5322742418617885</c:v>
                </c:pt>
                <c:pt idx="48">
                  <c:v>2.5435240358171329</c:v>
                </c:pt>
                <c:pt idx="49">
                  <c:v>2.4794134069410951</c:v>
                </c:pt>
                <c:pt idx="50">
                  <c:v>2.4392929795271696</c:v>
                </c:pt>
                <c:pt idx="51">
                  <c:v>2.4584357939903283</c:v>
                </c:pt>
                <c:pt idx="52">
                  <c:v>2.417868698786763</c:v>
                </c:pt>
                <c:pt idx="53">
                  <c:v>2.4400515373446092</c:v>
                </c:pt>
                <c:pt idx="54">
                  <c:v>2.1437237558298428</c:v>
                </c:pt>
                <c:pt idx="55">
                  <c:v>2.3556076818844449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AE0B-4A8D-9703-ED853D44238D}"/>
            </c:ext>
          </c:extLst>
        </c:ser>
        <c:ser>
          <c:idx val="14"/>
          <c:order val="14"/>
          <c:tx>
            <c:strRef>
              <c:f>'eredmények ALWG'!$AG$161:$AG$162</c:f>
              <c:strCache>
                <c:ptCount val="2"/>
                <c:pt idx="0">
                  <c:v>2</c:v>
                </c:pt>
                <c:pt idx="1">
                  <c:v>BIH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ALWG'!$AG$163:$AG$218</c:f>
              <c:numCache>
                <c:formatCode>0.00</c:formatCode>
                <c:ptCount val="56"/>
                <c:pt idx="0">
                  <c:v>2.7607717998828747</c:v>
                </c:pt>
                <c:pt idx="1">
                  <c:v>2.6298441056871518</c:v>
                </c:pt>
                <c:pt idx="2">
                  <c:v>2.4949646048664142</c:v>
                </c:pt>
                <c:pt idx="3">
                  <c:v>2.4285677965951198</c:v>
                </c:pt>
                <c:pt idx="4">
                  <c:v>2.4423519335467603</c:v>
                </c:pt>
                <c:pt idx="5">
                  <c:v>2.506881787741623</c:v>
                </c:pt>
                <c:pt idx="6">
                  <c:v>2.579505863374024</c:v>
                </c:pt>
                <c:pt idx="7">
                  <c:v>2.6582180091780909</c:v>
                </c:pt>
                <c:pt idx="8">
                  <c:v>2.7582725212429988</c:v>
                </c:pt>
                <c:pt idx="9">
                  <c:v>2.8581441704013422</c:v>
                </c:pt>
                <c:pt idx="10">
                  <c:v>2.8748875937361174</c:v>
                </c:pt>
                <c:pt idx="11">
                  <c:v>2.8729009227852593</c:v>
                </c:pt>
                <c:pt idx="12">
                  <c:v>2.86757985636077</c:v>
                </c:pt>
                <c:pt idx="13">
                  <c:v>2.8414496642021536</c:v>
                </c:pt>
                <c:pt idx="14">
                  <c:v>2.8484357247725178</c:v>
                </c:pt>
                <c:pt idx="15">
                  <c:v>2.8558692596245283</c:v>
                </c:pt>
                <c:pt idx="16">
                  <c:v>2.8545343419116502</c:v>
                </c:pt>
                <c:pt idx="17">
                  <c:v>2.8696327992080768</c:v>
                </c:pt>
                <c:pt idx="18">
                  <c:v>2.8397805928533977</c:v>
                </c:pt>
                <c:pt idx="19">
                  <c:v>2.7195137283055768</c:v>
                </c:pt>
                <c:pt idx="20">
                  <c:v>2.6966189570304842</c:v>
                </c:pt>
                <c:pt idx="21">
                  <c:v>2.7538260481119323</c:v>
                </c:pt>
                <c:pt idx="22">
                  <c:v>2.7735751205093901</c:v>
                </c:pt>
                <c:pt idx="23">
                  <c:v>2.7797590275480104</c:v>
                </c:pt>
                <c:pt idx="24">
                  <c:v>2.9422082950292872</c:v>
                </c:pt>
                <c:pt idx="25">
                  <c:v>3.0350897734917144</c:v>
                </c:pt>
                <c:pt idx="26">
                  <c:v>2.927146651855753</c:v>
                </c:pt>
                <c:pt idx="27">
                  <c:v>2.9</c:v>
                </c:pt>
                <c:pt idx="28">
                  <c:v>4.6958997208600648</c:v>
                </c:pt>
                <c:pt idx="29">
                  <c:v>5.110228050581636</c:v>
                </c:pt>
                <c:pt idx="30">
                  <c:v>3.3673494017579593</c:v>
                </c:pt>
                <c:pt idx="31">
                  <c:v>2.985583629716329</c:v>
                </c:pt>
                <c:pt idx="32">
                  <c:v>2.9058224718821251</c:v>
                </c:pt>
                <c:pt idx="33">
                  <c:v>3.1088123424557192</c:v>
                </c:pt>
                <c:pt idx="34">
                  <c:v>3.154461554566792</c:v>
                </c:pt>
                <c:pt idx="35">
                  <c:v>3.0129676886604493</c:v>
                </c:pt>
                <c:pt idx="36">
                  <c:v>2.7841537118222774</c:v>
                </c:pt>
                <c:pt idx="37">
                  <c:v>2.7431776840707833</c:v>
                </c:pt>
                <c:pt idx="38">
                  <c:v>2.9389654522840019</c:v>
                </c:pt>
                <c:pt idx="39">
                  <c:v>2.71273834017871</c:v>
                </c:pt>
                <c:pt idx="40">
                  <c:v>2.6426376038452251</c:v>
                </c:pt>
                <c:pt idx="41">
                  <c:v>2.6274752434444846</c:v>
                </c:pt>
                <c:pt idx="42">
                  <c:v>2.5804089092510534</c:v>
                </c:pt>
                <c:pt idx="43">
                  <c:v>2.600112907252031</c:v>
                </c:pt>
                <c:pt idx="44">
                  <c:v>2.494001012318086</c:v>
                </c:pt>
                <c:pt idx="45">
                  <c:v>2.3062161484421599</c:v>
                </c:pt>
                <c:pt idx="46">
                  <c:v>2.2093190255490125</c:v>
                </c:pt>
                <c:pt idx="47">
                  <c:v>1.8691389623259491</c:v>
                </c:pt>
                <c:pt idx="48">
                  <c:v>1.3640412022228263</c:v>
                </c:pt>
                <c:pt idx="49">
                  <c:v>1.1956991916211983</c:v>
                </c:pt>
                <c:pt idx="50">
                  <c:v>1.3114540628408218</c:v>
                </c:pt>
                <c:pt idx="51">
                  <c:v>1.466273321204338</c:v>
                </c:pt>
                <c:pt idx="52">
                  <c:v>1.4765733469665401</c:v>
                </c:pt>
                <c:pt idx="53">
                  <c:v>1.4452774268481736</c:v>
                </c:pt>
                <c:pt idx="54">
                  <c:v>1.212160317635985</c:v>
                </c:pt>
                <c:pt idx="55">
                  <c:v>0.9104332591669646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E0B-4A8D-9703-ED853D44238D}"/>
            </c:ext>
          </c:extLst>
        </c:ser>
        <c:ser>
          <c:idx val="15"/>
          <c:order val="15"/>
          <c:tx>
            <c:strRef>
              <c:f>'eredmények ALWG'!$AH$161:$AH$162</c:f>
              <c:strCache>
                <c:ptCount val="2"/>
                <c:pt idx="0">
                  <c:v>2</c:v>
                </c:pt>
                <c:pt idx="1">
                  <c:v>DEU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ALWG'!$AH$163:$AH$218</c:f>
              <c:numCache>
                <c:formatCode>0.00</c:formatCode>
                <c:ptCount val="56"/>
                <c:pt idx="0">
                  <c:v>1.47083980227141</c:v>
                </c:pt>
                <c:pt idx="1">
                  <c:v>1.5446813952920344</c:v>
                </c:pt>
                <c:pt idx="2">
                  <c:v>1.2934234160744484</c:v>
                </c:pt>
                <c:pt idx="3">
                  <c:v>1.0517333938143469</c:v>
                </c:pt>
                <c:pt idx="4">
                  <c:v>1.1403611771679127</c:v>
                </c:pt>
                <c:pt idx="5">
                  <c:v>1.2625046920339642</c:v>
                </c:pt>
                <c:pt idx="6">
                  <c:v>1.3655091181499621</c:v>
                </c:pt>
                <c:pt idx="7">
                  <c:v>1.4262038791059393</c:v>
                </c:pt>
                <c:pt idx="8">
                  <c:v>1.4926963220692961</c:v>
                </c:pt>
                <c:pt idx="9">
                  <c:v>1.4422868237335216</c:v>
                </c:pt>
                <c:pt idx="10">
                  <c:v>1.4912104576563472</c:v>
                </c:pt>
                <c:pt idx="11">
                  <c:v>1.7890487117465241</c:v>
                </c:pt>
                <c:pt idx="12">
                  <c:v>1.906508180734118</c:v>
                </c:pt>
                <c:pt idx="13">
                  <c:v>1.9472327240185532</c:v>
                </c:pt>
                <c:pt idx="14">
                  <c:v>2.0200352204371157</c:v>
                </c:pt>
                <c:pt idx="15">
                  <c:v>2.020714152818778</c:v>
                </c:pt>
                <c:pt idx="16">
                  <c:v>2.0788872952221116</c:v>
                </c:pt>
                <c:pt idx="17">
                  <c:v>2.130710957233978</c:v>
                </c:pt>
                <c:pt idx="18">
                  <c:v>2.2210271652719431</c:v>
                </c:pt>
                <c:pt idx="19">
                  <c:v>2.2460785279556283</c:v>
                </c:pt>
                <c:pt idx="20">
                  <c:v>2.2241857752257896</c:v>
                </c:pt>
                <c:pt idx="21">
                  <c:v>2.4205546758329177</c:v>
                </c:pt>
                <c:pt idx="22">
                  <c:v>2.6405757150213454</c:v>
                </c:pt>
                <c:pt idx="23">
                  <c:v>2.7758572015478222</c:v>
                </c:pt>
                <c:pt idx="24">
                  <c:v>2.8892534314887914</c:v>
                </c:pt>
                <c:pt idx="25">
                  <c:v>3.0280451709937317</c:v>
                </c:pt>
                <c:pt idx="26">
                  <c:v>3.1994220354727698</c:v>
                </c:pt>
                <c:pt idx="27">
                  <c:v>3.2554937907772619</c:v>
                </c:pt>
                <c:pt idx="28">
                  <c:v>3.2801256488581139</c:v>
                </c:pt>
                <c:pt idx="29">
                  <c:v>3.3214113243120735</c:v>
                </c:pt>
                <c:pt idx="30">
                  <c:v>3.311311589166678</c:v>
                </c:pt>
                <c:pt idx="31">
                  <c:v>3.3356987508470475</c:v>
                </c:pt>
                <c:pt idx="32">
                  <c:v>3.3139199336808396</c:v>
                </c:pt>
                <c:pt idx="33">
                  <c:v>3.2341306580461371</c:v>
                </c:pt>
                <c:pt idx="34">
                  <c:v>3.2357794628929692</c:v>
                </c:pt>
                <c:pt idx="35">
                  <c:v>3.2479307801565174</c:v>
                </c:pt>
                <c:pt idx="36">
                  <c:v>3.1594969652789935</c:v>
                </c:pt>
                <c:pt idx="37">
                  <c:v>3.0033561957104684</c:v>
                </c:pt>
                <c:pt idx="38">
                  <c:v>2.9324167656239908</c:v>
                </c:pt>
                <c:pt idx="39">
                  <c:v>2.8660931449671061</c:v>
                </c:pt>
                <c:pt idx="40">
                  <c:v>2.7178898297234051</c:v>
                </c:pt>
                <c:pt idx="41">
                  <c:v>2.6069317521908522</c:v>
                </c:pt>
                <c:pt idx="42">
                  <c:v>2.4796765547863249</c:v>
                </c:pt>
                <c:pt idx="43">
                  <c:v>2.2985128120756704</c:v>
                </c:pt>
                <c:pt idx="44">
                  <c:v>2.2277641201213356</c:v>
                </c:pt>
                <c:pt idx="45">
                  <c:v>2.2465238134905787</c:v>
                </c:pt>
                <c:pt idx="46">
                  <c:v>2.1412245440540234</c:v>
                </c:pt>
                <c:pt idx="47">
                  <c:v>2.0688508236621832</c:v>
                </c:pt>
                <c:pt idx="48">
                  <c:v>2.1212622099802552</c:v>
                </c:pt>
                <c:pt idx="49">
                  <c:v>2.1734759196182667</c:v>
                </c:pt>
                <c:pt idx="50">
                  <c:v>2.301422275866317</c:v>
                </c:pt>
                <c:pt idx="51">
                  <c:v>2.3354141478987405</c:v>
                </c:pt>
                <c:pt idx="52">
                  <c:v>2.6741411001596269</c:v>
                </c:pt>
                <c:pt idx="53">
                  <c:v>3.1443788639774617</c:v>
                </c:pt>
                <c:pt idx="54">
                  <c:v>3.0381491096367927</c:v>
                </c:pt>
                <c:pt idx="55">
                  <c:v>3.0484159590666842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AE0B-4A8D-9703-ED853D44238D}"/>
            </c:ext>
          </c:extLst>
        </c:ser>
        <c:ser>
          <c:idx val="16"/>
          <c:order val="16"/>
          <c:tx>
            <c:strRef>
              <c:f>'eredmények ALWG'!$AI$161:$AI$162</c:f>
              <c:strCache>
                <c:ptCount val="2"/>
                <c:pt idx="0">
                  <c:v>2</c:v>
                </c:pt>
                <c:pt idx="1">
                  <c:v>FIN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ALWG'!$AI$163:$AI$218</c:f>
              <c:numCache>
                <c:formatCode>0.00</c:formatCode>
                <c:ptCount val="56"/>
                <c:pt idx="0">
                  <c:v>1.3574914413521544</c:v>
                </c:pt>
                <c:pt idx="1">
                  <c:v>1.536402486820565</c:v>
                </c:pt>
                <c:pt idx="2">
                  <c:v>1.5174025216304852</c:v>
                </c:pt>
                <c:pt idx="3">
                  <c:v>1.5834057400304662</c:v>
                </c:pt>
                <c:pt idx="4">
                  <c:v>1.8781822076762236</c:v>
                </c:pt>
                <c:pt idx="5">
                  <c:v>1.9807893133153254</c:v>
                </c:pt>
                <c:pt idx="6">
                  <c:v>2.1205388721512506</c:v>
                </c:pt>
                <c:pt idx="7">
                  <c:v>2.3469396731592269</c:v>
                </c:pt>
                <c:pt idx="8">
                  <c:v>2.4631479128416949</c:v>
                </c:pt>
                <c:pt idx="9">
                  <c:v>2.5946082848053429</c:v>
                </c:pt>
                <c:pt idx="10">
                  <c:v>2.6527088973868178</c:v>
                </c:pt>
                <c:pt idx="11">
                  <c:v>2.8636648100155675</c:v>
                </c:pt>
                <c:pt idx="12">
                  <c:v>3.046814528018702</c:v>
                </c:pt>
                <c:pt idx="13">
                  <c:v>3.0719096935879939</c:v>
                </c:pt>
                <c:pt idx="14">
                  <c:v>3.0275490812080665</c:v>
                </c:pt>
                <c:pt idx="15">
                  <c:v>3.0393784282783383</c:v>
                </c:pt>
                <c:pt idx="16">
                  <c:v>3.272157005250957</c:v>
                </c:pt>
                <c:pt idx="17">
                  <c:v>3.1727390705008958</c:v>
                </c:pt>
                <c:pt idx="18">
                  <c:v>3.126391788712505</c:v>
                </c:pt>
                <c:pt idx="19">
                  <c:v>3.0963350769327498</c:v>
                </c:pt>
                <c:pt idx="20">
                  <c:v>3.1091851987818444</c:v>
                </c:pt>
                <c:pt idx="21">
                  <c:v>3.3493986710895758</c:v>
                </c:pt>
                <c:pt idx="22">
                  <c:v>3.3511856200436121</c:v>
                </c:pt>
                <c:pt idx="23">
                  <c:v>3.3775629041787578</c:v>
                </c:pt>
                <c:pt idx="24">
                  <c:v>3.3532006437235307</c:v>
                </c:pt>
                <c:pt idx="25">
                  <c:v>3.3264681369270139</c:v>
                </c:pt>
                <c:pt idx="26">
                  <c:v>3.269614794208703</c:v>
                </c:pt>
                <c:pt idx="27">
                  <c:v>2.9424143994112022</c:v>
                </c:pt>
                <c:pt idx="28">
                  <c:v>2.8473597811854692</c:v>
                </c:pt>
                <c:pt idx="29">
                  <c:v>2.9669253343920197</c:v>
                </c:pt>
                <c:pt idx="30">
                  <c:v>2.969207130940692</c:v>
                </c:pt>
                <c:pt idx="31">
                  <c:v>2.9971091754757335</c:v>
                </c:pt>
                <c:pt idx="32">
                  <c:v>3.036063759187007</c:v>
                </c:pt>
                <c:pt idx="33">
                  <c:v>3.0282093134885955</c:v>
                </c:pt>
                <c:pt idx="34">
                  <c:v>2.971762783289936</c:v>
                </c:pt>
                <c:pt idx="35">
                  <c:v>2.8958943408770441</c:v>
                </c:pt>
                <c:pt idx="36">
                  <c:v>2.7860960634431287</c:v>
                </c:pt>
                <c:pt idx="37">
                  <c:v>2.7441143680641424</c:v>
                </c:pt>
                <c:pt idx="38">
                  <c:v>3.084557010520566</c:v>
                </c:pt>
                <c:pt idx="39">
                  <c:v>3.4870838114114182</c:v>
                </c:pt>
                <c:pt idx="40">
                  <c:v>3.4014563377499112</c:v>
                </c:pt>
                <c:pt idx="41">
                  <c:v>3.26035451498743</c:v>
                </c:pt>
                <c:pt idx="42">
                  <c:v>3.2637329455144126</c:v>
                </c:pt>
                <c:pt idx="43">
                  <c:v>3.1983736090839052</c:v>
                </c:pt>
                <c:pt idx="44">
                  <c:v>3.0184087146889125</c:v>
                </c:pt>
                <c:pt idx="45">
                  <c:v>2.8121481255505865</c:v>
                </c:pt>
                <c:pt idx="46">
                  <c:v>2.6584043379995963</c:v>
                </c:pt>
                <c:pt idx="47">
                  <c:v>2.5239024007546371</c:v>
                </c:pt>
                <c:pt idx="48">
                  <c:v>2.3419833445000666</c:v>
                </c:pt>
                <c:pt idx="49">
                  <c:v>2.1565242428029396</c:v>
                </c:pt>
                <c:pt idx="50">
                  <c:v>2.1097249992149836</c:v>
                </c:pt>
                <c:pt idx="51">
                  <c:v>2.1619125995107566</c:v>
                </c:pt>
                <c:pt idx="52">
                  <c:v>2.1870288506027702</c:v>
                </c:pt>
                <c:pt idx="53">
                  <c:v>2.1729638599368251</c:v>
                </c:pt>
                <c:pt idx="54">
                  <c:v>2.2103703966613786</c:v>
                </c:pt>
                <c:pt idx="55">
                  <c:v>1.9509661658116073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E0B-4A8D-9703-ED853D44238D}"/>
            </c:ext>
          </c:extLst>
        </c:ser>
        <c:ser>
          <c:idx val="17"/>
          <c:order val="17"/>
          <c:tx>
            <c:strRef>
              <c:f>'eredmények ALWG'!$AJ$161:$AJ$162</c:f>
              <c:strCache>
                <c:ptCount val="2"/>
                <c:pt idx="0">
                  <c:v>2</c:v>
                </c:pt>
                <c:pt idx="1">
                  <c:v>GBR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ALWG'!$AJ$163:$AJ$218</c:f>
              <c:numCache>
                <c:formatCode>0.00</c:formatCode>
                <c:ptCount val="56"/>
                <c:pt idx="0">
                  <c:v>2.2977876803236725</c:v>
                </c:pt>
                <c:pt idx="1">
                  <c:v>2.4217878511752868</c:v>
                </c:pt>
                <c:pt idx="2">
                  <c:v>2.3891452105794784</c:v>
                </c:pt>
                <c:pt idx="3">
                  <c:v>2.2305126398048447</c:v>
                </c:pt>
                <c:pt idx="4">
                  <c:v>2.3979132764128526</c:v>
                </c:pt>
                <c:pt idx="5">
                  <c:v>2.5684154032566688</c:v>
                </c:pt>
                <c:pt idx="6">
                  <c:v>2.5222610258970359</c:v>
                </c:pt>
                <c:pt idx="7">
                  <c:v>2.4131006434803339</c:v>
                </c:pt>
                <c:pt idx="8">
                  <c:v>2.5311690486528118</c:v>
                </c:pt>
                <c:pt idx="9">
                  <c:v>2.6268422115699046</c:v>
                </c:pt>
                <c:pt idx="10">
                  <c:v>2.5826000329621372</c:v>
                </c:pt>
                <c:pt idx="11">
                  <c:v>2.6803679775543916</c:v>
                </c:pt>
                <c:pt idx="12">
                  <c:v>2.8563983767415255</c:v>
                </c:pt>
                <c:pt idx="13">
                  <c:v>2.8375080404015023</c:v>
                </c:pt>
                <c:pt idx="14">
                  <c:v>2.9003745799938923</c:v>
                </c:pt>
                <c:pt idx="15">
                  <c:v>2.9739108745646696</c:v>
                </c:pt>
                <c:pt idx="16">
                  <c:v>2.9314338982870076</c:v>
                </c:pt>
                <c:pt idx="17">
                  <c:v>2.9454079636303803</c:v>
                </c:pt>
                <c:pt idx="18">
                  <c:v>3.0948307320612685</c:v>
                </c:pt>
                <c:pt idx="19">
                  <c:v>3.0296100162247761</c:v>
                </c:pt>
                <c:pt idx="20">
                  <c:v>2.9219891258385999</c:v>
                </c:pt>
                <c:pt idx="21">
                  <c:v>3.1253024616684524</c:v>
                </c:pt>
                <c:pt idx="22">
                  <c:v>3.26410777190884</c:v>
                </c:pt>
                <c:pt idx="23">
                  <c:v>3.1676540511610352</c:v>
                </c:pt>
                <c:pt idx="24">
                  <c:v>3.1767733603945807</c:v>
                </c:pt>
                <c:pt idx="25">
                  <c:v>3.1860517620449649</c:v>
                </c:pt>
                <c:pt idx="26">
                  <c:v>3.1170891885840426</c:v>
                </c:pt>
                <c:pt idx="27">
                  <c:v>2.9965823736419264</c:v>
                </c:pt>
                <c:pt idx="28">
                  <c:v>2.9410752179465032</c:v>
                </c:pt>
                <c:pt idx="29">
                  <c:v>2.9240571932866732</c:v>
                </c:pt>
                <c:pt idx="30">
                  <c:v>2.8411560203729476</c:v>
                </c:pt>
                <c:pt idx="31">
                  <c:v>2.8726083376933307</c:v>
                </c:pt>
                <c:pt idx="32">
                  <c:v>2.8660005257298415</c:v>
                </c:pt>
                <c:pt idx="33">
                  <c:v>2.7860148438172398</c:v>
                </c:pt>
                <c:pt idx="34">
                  <c:v>2.7982214206676979</c:v>
                </c:pt>
                <c:pt idx="35">
                  <c:v>2.8434178997865853</c:v>
                </c:pt>
                <c:pt idx="36">
                  <c:v>2.7636152433798156</c:v>
                </c:pt>
                <c:pt idx="37">
                  <c:v>2.6609461362289277</c:v>
                </c:pt>
                <c:pt idx="38">
                  <c:v>2.6470996175141552</c:v>
                </c:pt>
                <c:pt idx="39">
                  <c:v>2.655052608513305</c:v>
                </c:pt>
                <c:pt idx="40">
                  <c:v>2.6705341905210975</c:v>
                </c:pt>
                <c:pt idx="41">
                  <c:v>2.6728062038304392</c:v>
                </c:pt>
                <c:pt idx="42">
                  <c:v>2.5728321517635946</c:v>
                </c:pt>
                <c:pt idx="43">
                  <c:v>2.5115158629603549</c:v>
                </c:pt>
                <c:pt idx="44">
                  <c:v>2.4737406648661766</c:v>
                </c:pt>
                <c:pt idx="45">
                  <c:v>2.4290705202316385</c:v>
                </c:pt>
                <c:pt idx="46">
                  <c:v>2.2452640992209538</c:v>
                </c:pt>
                <c:pt idx="47">
                  <c:v>2.0888110707199532</c:v>
                </c:pt>
                <c:pt idx="48">
                  <c:v>2.1792979239730048</c:v>
                </c:pt>
                <c:pt idx="49">
                  <c:v>2.1143356372321609</c:v>
                </c:pt>
                <c:pt idx="50">
                  <c:v>2.0908561839182154</c:v>
                </c:pt>
                <c:pt idx="51">
                  <c:v>2.1459566386073519</c:v>
                </c:pt>
                <c:pt idx="52">
                  <c:v>2.1183862555481108</c:v>
                </c:pt>
                <c:pt idx="53">
                  <c:v>2.2405795385232068</c:v>
                </c:pt>
                <c:pt idx="54">
                  <c:v>2.2984793642710031</c:v>
                </c:pt>
                <c:pt idx="55">
                  <c:v>2.6164257286791441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E0B-4A8D-9703-ED853D44238D}"/>
            </c:ext>
          </c:extLst>
        </c:ser>
        <c:ser>
          <c:idx val="18"/>
          <c:order val="18"/>
          <c:tx>
            <c:strRef>
              <c:f>'eredmények ALWG'!$AK$161:$AK$162</c:f>
              <c:strCache>
                <c:ptCount val="2"/>
                <c:pt idx="0">
                  <c:v>2</c:v>
                </c:pt>
                <c:pt idx="1">
                  <c:v>HRV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ALWG'!$AK$163:$AK$218</c:f>
              <c:numCache>
                <c:formatCode>0.00</c:formatCode>
                <c:ptCount val="56"/>
                <c:pt idx="0">
                  <c:v>2.9952674765520548</c:v>
                </c:pt>
                <c:pt idx="1">
                  <c:v>3.0185673250396867</c:v>
                </c:pt>
                <c:pt idx="2">
                  <c:v>3.0208113264394356</c:v>
                </c:pt>
                <c:pt idx="3">
                  <c:v>3.0260711855808591</c:v>
                </c:pt>
                <c:pt idx="4">
                  <c:v>3.0572545158176112</c:v>
                </c:pt>
                <c:pt idx="5">
                  <c:v>3.0797621135959083</c:v>
                </c:pt>
                <c:pt idx="6">
                  <c:v>3.1230754339920779</c:v>
                </c:pt>
                <c:pt idx="7">
                  <c:v>3.1661610949246199</c:v>
                </c:pt>
                <c:pt idx="8">
                  <c:v>3.1874672456628215</c:v>
                </c:pt>
                <c:pt idx="9">
                  <c:v>3.1764180720296</c:v>
                </c:pt>
                <c:pt idx="10">
                  <c:v>3.1564211059853893</c:v>
                </c:pt>
                <c:pt idx="11">
                  <c:v>3.1426411804257768</c:v>
                </c:pt>
                <c:pt idx="12">
                  <c:v>3.138620798681556</c:v>
                </c:pt>
                <c:pt idx="13">
                  <c:v>3.1448584223148437</c:v>
                </c:pt>
                <c:pt idx="14">
                  <c:v>3.0846774151036307</c:v>
                </c:pt>
                <c:pt idx="15">
                  <c:v>2.9832680361309123</c:v>
                </c:pt>
                <c:pt idx="16">
                  <c:v>2.8335544080054085</c:v>
                </c:pt>
                <c:pt idx="17">
                  <c:v>2.616225340999387</c:v>
                </c:pt>
                <c:pt idx="18">
                  <c:v>2.7037165349224832</c:v>
                </c:pt>
                <c:pt idx="19">
                  <c:v>2.9189995633276897</c:v>
                </c:pt>
                <c:pt idx="20">
                  <c:v>2.92780636324105</c:v>
                </c:pt>
                <c:pt idx="21">
                  <c:v>2.8774522205481308</c:v>
                </c:pt>
                <c:pt idx="22">
                  <c:v>2.8802312797194745</c:v>
                </c:pt>
                <c:pt idx="23">
                  <c:v>2.895782585051105</c:v>
                </c:pt>
                <c:pt idx="24">
                  <c:v>2.8989540343609193</c:v>
                </c:pt>
                <c:pt idx="25">
                  <c:v>3.3092395462935862</c:v>
                </c:pt>
                <c:pt idx="26">
                  <c:v>3.4513381912523275</c:v>
                </c:pt>
                <c:pt idx="27">
                  <c:v>3.1864758405380602</c:v>
                </c:pt>
                <c:pt idx="28">
                  <c:v>3.1465600100261177</c:v>
                </c:pt>
                <c:pt idx="29">
                  <c:v>3.1657981514586346</c:v>
                </c:pt>
                <c:pt idx="30">
                  <c:v>3.0669077528796631</c:v>
                </c:pt>
                <c:pt idx="31">
                  <c:v>2.8861602249864298</c:v>
                </c:pt>
                <c:pt idx="32">
                  <c:v>2.789808377297037</c:v>
                </c:pt>
                <c:pt idx="33">
                  <c:v>2.7114756056049831</c:v>
                </c:pt>
                <c:pt idx="34">
                  <c:v>2.6381181699572274</c:v>
                </c:pt>
                <c:pt idx="35">
                  <c:v>2.5564777969257548</c:v>
                </c:pt>
                <c:pt idx="36">
                  <c:v>2.4746293401796962</c:v>
                </c:pt>
                <c:pt idx="37">
                  <c:v>2.3664072329709427</c:v>
                </c:pt>
                <c:pt idx="38">
                  <c:v>2.3167625759507775</c:v>
                </c:pt>
                <c:pt idx="39">
                  <c:v>2.2989452216598316</c:v>
                </c:pt>
                <c:pt idx="40">
                  <c:v>2.2750255371678296</c:v>
                </c:pt>
                <c:pt idx="41">
                  <c:v>2.2756471114479879</c:v>
                </c:pt>
                <c:pt idx="42">
                  <c:v>2.2706766468039952</c:v>
                </c:pt>
                <c:pt idx="43">
                  <c:v>2.2567737747720189</c:v>
                </c:pt>
                <c:pt idx="44">
                  <c:v>2.2629641647070322</c:v>
                </c:pt>
                <c:pt idx="45">
                  <c:v>2.3496268456283147</c:v>
                </c:pt>
                <c:pt idx="46">
                  <c:v>2.4311243246018339</c:v>
                </c:pt>
                <c:pt idx="47">
                  <c:v>2.4993786339384165</c:v>
                </c:pt>
                <c:pt idx="48">
                  <c:v>2.5551159862032531</c:v>
                </c:pt>
                <c:pt idx="49">
                  <c:v>2.5130090355816419</c:v>
                </c:pt>
                <c:pt idx="50">
                  <c:v>2.5470567311912404</c:v>
                </c:pt>
                <c:pt idx="51">
                  <c:v>2.5925326367685777</c:v>
                </c:pt>
                <c:pt idx="52">
                  <c:v>2.5905139011120459</c:v>
                </c:pt>
                <c:pt idx="53">
                  <c:v>2.6196808819512745</c:v>
                </c:pt>
                <c:pt idx="54">
                  <c:v>2.5416275674024025</c:v>
                </c:pt>
                <c:pt idx="55">
                  <c:v>2.4547336584064956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AE0B-4A8D-9703-ED853D44238D}"/>
            </c:ext>
          </c:extLst>
        </c:ser>
        <c:ser>
          <c:idx val="19"/>
          <c:order val="19"/>
          <c:tx>
            <c:strRef>
              <c:f>'eredmények ALWG'!$AL$161:$AL$162</c:f>
              <c:strCache>
                <c:ptCount val="2"/>
                <c:pt idx="0">
                  <c:v>2</c:v>
                </c:pt>
                <c:pt idx="1">
                  <c:v>LUX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ALWG'!$AL$163:$AL$218</c:f>
              <c:numCache>
                <c:formatCode>0.00</c:formatCode>
                <c:ptCount val="56"/>
                <c:pt idx="0">
                  <c:v>2.5676212494258692</c:v>
                </c:pt>
                <c:pt idx="1">
                  <c:v>2.5410685460148184</c:v>
                </c:pt>
                <c:pt idx="2">
                  <c:v>2.4697351584955083</c:v>
                </c:pt>
                <c:pt idx="3">
                  <c:v>2.416562585020376</c:v>
                </c:pt>
                <c:pt idx="4">
                  <c:v>2.4005515386937315</c:v>
                </c:pt>
                <c:pt idx="5">
                  <c:v>2.304502969449894</c:v>
                </c:pt>
                <c:pt idx="6">
                  <c:v>2.3046397202647579</c:v>
                </c:pt>
                <c:pt idx="7">
                  <c:v>2.4239807235771398</c:v>
                </c:pt>
                <c:pt idx="8">
                  <c:v>2.328167692650597</c:v>
                </c:pt>
                <c:pt idx="9">
                  <c:v>2.1946237124923105</c:v>
                </c:pt>
                <c:pt idx="10">
                  <c:v>2.1022031628346909</c:v>
                </c:pt>
                <c:pt idx="11">
                  <c:v>2.2101748206554515</c:v>
                </c:pt>
                <c:pt idx="12">
                  <c:v>2.3433114044394276</c:v>
                </c:pt>
                <c:pt idx="13">
                  <c:v>2.4434889598628597</c:v>
                </c:pt>
                <c:pt idx="14">
                  <c:v>2.4741676544904703</c:v>
                </c:pt>
                <c:pt idx="15">
                  <c:v>2.3947044296048894</c:v>
                </c:pt>
                <c:pt idx="16">
                  <c:v>2.442770910201137</c:v>
                </c:pt>
                <c:pt idx="17">
                  <c:v>2.4517470311419416</c:v>
                </c:pt>
                <c:pt idx="18">
                  <c:v>2.476709620103291</c:v>
                </c:pt>
                <c:pt idx="19">
                  <c:v>2.5296583932699495</c:v>
                </c:pt>
                <c:pt idx="20">
                  <c:v>2.5629340757955106</c:v>
                </c:pt>
                <c:pt idx="21">
                  <c:v>2.5371425891851889</c:v>
                </c:pt>
                <c:pt idx="22">
                  <c:v>2.610347667660454</c:v>
                </c:pt>
                <c:pt idx="23">
                  <c:v>2.620578264647369</c:v>
                </c:pt>
                <c:pt idx="24">
                  <c:v>2.5108714261632148</c:v>
                </c:pt>
                <c:pt idx="25">
                  <c:v>2.5352051607119108</c:v>
                </c:pt>
                <c:pt idx="26">
                  <c:v>2.5220862203762948</c:v>
                </c:pt>
                <c:pt idx="27">
                  <c:v>2.4974997380072654</c:v>
                </c:pt>
                <c:pt idx="28">
                  <c:v>2.5454698180405479</c:v>
                </c:pt>
                <c:pt idx="29">
                  <c:v>2.6671033266881352</c:v>
                </c:pt>
                <c:pt idx="30">
                  <c:v>2.7017499069381561</c:v>
                </c:pt>
                <c:pt idx="31">
                  <c:v>2.5852192859369918</c:v>
                </c:pt>
                <c:pt idx="32">
                  <c:v>2.5804146687449201</c:v>
                </c:pt>
                <c:pt idx="33">
                  <c:v>2.6344350930387943</c:v>
                </c:pt>
                <c:pt idx="34">
                  <c:v>2.6586418528972295</c:v>
                </c:pt>
                <c:pt idx="35">
                  <c:v>2.6401949458228264</c:v>
                </c:pt>
                <c:pt idx="36">
                  <c:v>2.6380194170973317</c:v>
                </c:pt>
                <c:pt idx="37">
                  <c:v>2.6019853350560727</c:v>
                </c:pt>
                <c:pt idx="38">
                  <c:v>2.5403520840811842</c:v>
                </c:pt>
                <c:pt idx="39">
                  <c:v>2.4999268045238834</c:v>
                </c:pt>
                <c:pt idx="40">
                  <c:v>2.372428604184103</c:v>
                </c:pt>
                <c:pt idx="41">
                  <c:v>2.3588987575144333</c:v>
                </c:pt>
                <c:pt idx="42">
                  <c:v>2.249914361716101</c:v>
                </c:pt>
                <c:pt idx="43">
                  <c:v>2.090773797680904</c:v>
                </c:pt>
                <c:pt idx="44">
                  <c:v>2.1634259491572312</c:v>
                </c:pt>
                <c:pt idx="45">
                  <c:v>2.1940279235063267</c:v>
                </c:pt>
                <c:pt idx="46">
                  <c:v>2.1033510645040252</c:v>
                </c:pt>
                <c:pt idx="47">
                  <c:v>2.1275885809833106</c:v>
                </c:pt>
                <c:pt idx="48">
                  <c:v>2.331671632853908</c:v>
                </c:pt>
                <c:pt idx="49">
                  <c:v>2.3892363594576</c:v>
                </c:pt>
                <c:pt idx="50">
                  <c:v>2.3968273111382947</c:v>
                </c:pt>
                <c:pt idx="51">
                  <c:v>2.4483236118359306</c:v>
                </c:pt>
                <c:pt idx="52">
                  <c:v>2.4619440463665212</c:v>
                </c:pt>
                <c:pt idx="53">
                  <c:v>2.5484084775591587</c:v>
                </c:pt>
                <c:pt idx="54">
                  <c:v>2.4733153896185627</c:v>
                </c:pt>
                <c:pt idx="55">
                  <c:v>2.4200206187407174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AE0B-4A8D-9703-ED853D44238D}"/>
            </c:ext>
          </c:extLst>
        </c:ser>
        <c:ser>
          <c:idx val="20"/>
          <c:order val="20"/>
          <c:tx>
            <c:strRef>
              <c:f>'eredmények ALWG'!$AM$161:$AM$162</c:f>
              <c:strCache>
                <c:ptCount val="2"/>
                <c:pt idx="0">
                  <c:v>2</c:v>
                </c:pt>
                <c:pt idx="1">
                  <c:v>MDA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ALWG'!$AM$163:$AM$218</c:f>
              <c:numCache>
                <c:formatCode>0.00</c:formatCode>
                <c:ptCount val="56"/>
                <c:pt idx="0">
                  <c:v>3.8565420659468099</c:v>
                </c:pt>
                <c:pt idx="1">
                  <c:v>3.8944783015757949</c:v>
                </c:pt>
                <c:pt idx="2">
                  <c:v>3.9264161431244258</c:v>
                </c:pt>
                <c:pt idx="3">
                  <c:v>3.954907497737894</c:v>
                </c:pt>
                <c:pt idx="4">
                  <c:v>3.9471262299298164</c:v>
                </c:pt>
                <c:pt idx="5">
                  <c:v>3.8934657589868493</c:v>
                </c:pt>
                <c:pt idx="6">
                  <c:v>3.8679703532682055</c:v>
                </c:pt>
                <c:pt idx="7">
                  <c:v>3.8795946999635831</c:v>
                </c:pt>
                <c:pt idx="8">
                  <c:v>3.8343085795033769</c:v>
                </c:pt>
                <c:pt idx="9">
                  <c:v>3.793198109703777</c:v>
                </c:pt>
                <c:pt idx="10">
                  <c:v>3.7723339462825045</c:v>
                </c:pt>
                <c:pt idx="11">
                  <c:v>3.6963814521219209</c:v>
                </c:pt>
                <c:pt idx="12">
                  <c:v>3.5923039900581912</c:v>
                </c:pt>
                <c:pt idx="13">
                  <c:v>3.5858318182476676</c:v>
                </c:pt>
                <c:pt idx="14">
                  <c:v>3.7028027876443215</c:v>
                </c:pt>
                <c:pt idx="15">
                  <c:v>3.8555695528095093</c:v>
                </c:pt>
                <c:pt idx="16">
                  <c:v>4.0204323012044352</c:v>
                </c:pt>
                <c:pt idx="17">
                  <c:v>3.9074049382649054</c:v>
                </c:pt>
                <c:pt idx="18">
                  <c:v>3.6043939492280845</c:v>
                </c:pt>
                <c:pt idx="19">
                  <c:v>3.4204649474599798</c:v>
                </c:pt>
                <c:pt idx="20">
                  <c:v>3.7954164964735888</c:v>
                </c:pt>
                <c:pt idx="21">
                  <c:v>4.3062753858730023</c:v>
                </c:pt>
                <c:pt idx="22">
                  <c:v>4.3420289585517686</c:v>
                </c:pt>
                <c:pt idx="23">
                  <c:v>4.4383579299330531</c:v>
                </c:pt>
                <c:pt idx="24">
                  <c:v>4.3427990135059442</c:v>
                </c:pt>
                <c:pt idx="25">
                  <c:v>3.8005133631915466</c:v>
                </c:pt>
                <c:pt idx="26">
                  <c:v>3.7633044562318894</c:v>
                </c:pt>
                <c:pt idx="27">
                  <c:v>3.6961131690602578</c:v>
                </c:pt>
                <c:pt idx="28">
                  <c:v>2.8865622642611779</c:v>
                </c:pt>
                <c:pt idx="29">
                  <c:v>2.4541303915481141</c:v>
                </c:pt>
                <c:pt idx="30">
                  <c:v>2.1083164655093274</c:v>
                </c:pt>
                <c:pt idx="31">
                  <c:v>2.004990139854824</c:v>
                </c:pt>
                <c:pt idx="32">
                  <c:v>2.2892598408667322</c:v>
                </c:pt>
                <c:pt idx="33">
                  <c:v>2.2813474275436398</c:v>
                </c:pt>
                <c:pt idx="34">
                  <c:v>2.4252349683028687</c:v>
                </c:pt>
                <c:pt idx="35">
                  <c:v>2.6235259917151605</c:v>
                </c:pt>
                <c:pt idx="36">
                  <c:v>2.5735907871491808</c:v>
                </c:pt>
                <c:pt idx="37">
                  <c:v>2.5270171400066328</c:v>
                </c:pt>
                <c:pt idx="38">
                  <c:v>2.6160786738031501</c:v>
                </c:pt>
                <c:pt idx="39">
                  <c:v>2.7524269197008699</c:v>
                </c:pt>
                <c:pt idx="40">
                  <c:v>2.923315882974201</c:v>
                </c:pt>
                <c:pt idx="41">
                  <c:v>3.1265037754956673</c:v>
                </c:pt>
                <c:pt idx="42">
                  <c:v>3.3339037960643569</c:v>
                </c:pt>
                <c:pt idx="43">
                  <c:v>3.458325971654979</c:v>
                </c:pt>
                <c:pt idx="44">
                  <c:v>3.3625782743729182</c:v>
                </c:pt>
                <c:pt idx="45">
                  <c:v>3.1261699220582617</c:v>
                </c:pt>
                <c:pt idx="46">
                  <c:v>2.9195490467046614</c:v>
                </c:pt>
                <c:pt idx="47">
                  <c:v>2.7379832114176157</c:v>
                </c:pt>
                <c:pt idx="48">
                  <c:v>2.5353898573960141</c:v>
                </c:pt>
                <c:pt idx="49">
                  <c:v>2.4407029202981665</c:v>
                </c:pt>
                <c:pt idx="50">
                  <c:v>2.6272142098628635</c:v>
                </c:pt>
                <c:pt idx="51">
                  <c:v>2.9058824866081121</c:v>
                </c:pt>
                <c:pt idx="52">
                  <c:v>2.9573910877050711</c:v>
                </c:pt>
                <c:pt idx="53">
                  <c:v>2.9384136308196034</c:v>
                </c:pt>
                <c:pt idx="54">
                  <c:v>2.5940503135906514</c:v>
                </c:pt>
                <c:pt idx="55">
                  <c:v>1.7144918180591517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AE0B-4A8D-9703-ED853D44238D}"/>
            </c:ext>
          </c:extLst>
        </c:ser>
        <c:ser>
          <c:idx val="21"/>
          <c:order val="21"/>
          <c:tx>
            <c:strRef>
              <c:f>'eredmények ALWG'!$AN$161:$AN$162</c:f>
              <c:strCache>
                <c:ptCount val="2"/>
                <c:pt idx="0">
                  <c:v>2</c:v>
                </c:pt>
                <c:pt idx="1">
                  <c:v>PRT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ALWG'!$AN$163:$AN$218</c:f>
              <c:numCache>
                <c:formatCode>0.00</c:formatCode>
                <c:ptCount val="56"/>
                <c:pt idx="0">
                  <c:v>1.8700862911596214</c:v>
                </c:pt>
                <c:pt idx="1">
                  <c:v>1.9122588222772094</c:v>
                </c:pt>
                <c:pt idx="2">
                  <c:v>2.0272533424034265</c:v>
                </c:pt>
                <c:pt idx="3">
                  <c:v>1.4533510276083508</c:v>
                </c:pt>
                <c:pt idx="4">
                  <c:v>1.2919067605731751</c:v>
                </c:pt>
                <c:pt idx="5">
                  <c:v>1.4729830632078507</c:v>
                </c:pt>
                <c:pt idx="6">
                  <c:v>1.5757118441097369</c:v>
                </c:pt>
                <c:pt idx="7">
                  <c:v>1.6071346254840346</c:v>
                </c:pt>
                <c:pt idx="8">
                  <c:v>1.3575926351944201</c:v>
                </c:pt>
                <c:pt idx="9">
                  <c:v>1.7989855893491402</c:v>
                </c:pt>
                <c:pt idx="10">
                  <c:v>2.052845810677864</c:v>
                </c:pt>
                <c:pt idx="11">
                  <c:v>1.9154078061755371</c:v>
                </c:pt>
                <c:pt idx="12">
                  <c:v>1.9221608431254271</c:v>
                </c:pt>
                <c:pt idx="13">
                  <c:v>2.0073785660662793</c:v>
                </c:pt>
                <c:pt idx="14">
                  <c:v>2.2952779926599032</c:v>
                </c:pt>
                <c:pt idx="15">
                  <c:v>2.4971216287450879</c:v>
                </c:pt>
                <c:pt idx="16">
                  <c:v>2.6693139309989746</c:v>
                </c:pt>
                <c:pt idx="17">
                  <c:v>2.6673856794999686</c:v>
                </c:pt>
                <c:pt idx="18">
                  <c:v>2.6353942357794455</c:v>
                </c:pt>
                <c:pt idx="19">
                  <c:v>2.6574112091334552</c:v>
                </c:pt>
                <c:pt idx="20">
                  <c:v>2.792225136087362</c:v>
                </c:pt>
                <c:pt idx="21">
                  <c:v>2.9080669696505854</c:v>
                </c:pt>
                <c:pt idx="22">
                  <c:v>2.8777608342946479</c:v>
                </c:pt>
                <c:pt idx="23">
                  <c:v>2.8823633484837838</c:v>
                </c:pt>
                <c:pt idx="24">
                  <c:v>2.7587929307427199</c:v>
                </c:pt>
                <c:pt idx="25">
                  <c:v>2.7786554934882925</c:v>
                </c:pt>
                <c:pt idx="26">
                  <c:v>2.9948021737799309</c:v>
                </c:pt>
                <c:pt idx="27">
                  <c:v>3.0138729340466934</c:v>
                </c:pt>
                <c:pt idx="28">
                  <c:v>2.9267672399110563</c:v>
                </c:pt>
                <c:pt idx="29">
                  <c:v>2.9085445083244945</c:v>
                </c:pt>
                <c:pt idx="30">
                  <c:v>2.8993621224876645</c:v>
                </c:pt>
                <c:pt idx="31">
                  <c:v>2.9101784672214581</c:v>
                </c:pt>
                <c:pt idx="32">
                  <c:v>2.8640236111184603</c:v>
                </c:pt>
                <c:pt idx="33">
                  <c:v>2.7356182323047591</c:v>
                </c:pt>
                <c:pt idx="34">
                  <c:v>2.721046733835589</c:v>
                </c:pt>
                <c:pt idx="35">
                  <c:v>2.8154571824571022</c:v>
                </c:pt>
                <c:pt idx="36">
                  <c:v>2.8173359583325599</c:v>
                </c:pt>
                <c:pt idx="37">
                  <c:v>2.6704176913288595</c:v>
                </c:pt>
                <c:pt idx="38">
                  <c:v>2.6676956686077666</c:v>
                </c:pt>
                <c:pt idx="39">
                  <c:v>2.6337911323469925</c:v>
                </c:pt>
                <c:pt idx="40">
                  <c:v>2.5911892062936017</c:v>
                </c:pt>
                <c:pt idx="41">
                  <c:v>2.5528064788974563</c:v>
                </c:pt>
                <c:pt idx="42">
                  <c:v>2.3219085472094765</c:v>
                </c:pt>
                <c:pt idx="43">
                  <c:v>2.2133009427997115</c:v>
                </c:pt>
                <c:pt idx="44">
                  <c:v>2.1035122531920809</c:v>
                </c:pt>
                <c:pt idx="45">
                  <c:v>2.0388145288914208</c:v>
                </c:pt>
                <c:pt idx="46">
                  <c:v>1.8356479833197241</c:v>
                </c:pt>
                <c:pt idx="47">
                  <c:v>1.6570081418014997</c:v>
                </c:pt>
                <c:pt idx="48">
                  <c:v>1.7325014189792398</c:v>
                </c:pt>
                <c:pt idx="49">
                  <c:v>1.6552975062618094</c:v>
                </c:pt>
                <c:pt idx="50">
                  <c:v>1.6452033869805804</c:v>
                </c:pt>
                <c:pt idx="51">
                  <c:v>1.748573399292777</c:v>
                </c:pt>
                <c:pt idx="52">
                  <c:v>1.7681677205830075</c:v>
                </c:pt>
                <c:pt idx="53">
                  <c:v>1.8462100376479054</c:v>
                </c:pt>
                <c:pt idx="54">
                  <c:v>1.8860921173484524</c:v>
                </c:pt>
                <c:pt idx="55">
                  <c:v>1.9825525080468056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AE0B-4A8D-9703-ED853D44238D}"/>
            </c:ext>
          </c:extLst>
        </c:ser>
        <c:ser>
          <c:idx val="22"/>
          <c:order val="22"/>
          <c:tx>
            <c:strRef>
              <c:f>'eredmények ALWG'!$AO$161:$AO$162</c:f>
              <c:strCache>
                <c:ptCount val="2"/>
                <c:pt idx="0">
                  <c:v>2</c:v>
                </c:pt>
                <c:pt idx="1">
                  <c:v>SRB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ALWG'!$AO$163:$AO$218</c:f>
              <c:numCache>
                <c:formatCode>0.00</c:formatCode>
                <c:ptCount val="56"/>
                <c:pt idx="0">
                  <c:v>2.0598273056866976</c:v>
                </c:pt>
                <c:pt idx="1">
                  <c:v>2.0098229774500282</c:v>
                </c:pt>
                <c:pt idx="2">
                  <c:v>1.9122613490809446</c:v>
                </c:pt>
                <c:pt idx="3">
                  <c:v>1.9103278380855038</c:v>
                </c:pt>
                <c:pt idx="4">
                  <c:v>1.9573177491275384</c:v>
                </c:pt>
                <c:pt idx="5">
                  <c:v>2.1248087999533869</c:v>
                </c:pt>
                <c:pt idx="6">
                  <c:v>2.2968088277234209</c:v>
                </c:pt>
                <c:pt idx="7">
                  <c:v>2.4116980473758591</c:v>
                </c:pt>
                <c:pt idx="8">
                  <c:v>2.5025573052083541</c:v>
                </c:pt>
                <c:pt idx="9">
                  <c:v>2.5686880182792162</c:v>
                </c:pt>
                <c:pt idx="10">
                  <c:v>2.5776029365440252</c:v>
                </c:pt>
                <c:pt idx="11">
                  <c:v>2.6027677416439818</c:v>
                </c:pt>
                <c:pt idx="12">
                  <c:v>2.5968692445809403</c:v>
                </c:pt>
                <c:pt idx="13">
                  <c:v>2.5466283527012763</c:v>
                </c:pt>
                <c:pt idx="14">
                  <c:v>2.5379569054606872</c:v>
                </c:pt>
                <c:pt idx="15">
                  <c:v>2.5373182992617576</c:v>
                </c:pt>
                <c:pt idx="16">
                  <c:v>2.5036408790984979</c:v>
                </c:pt>
                <c:pt idx="17">
                  <c:v>2.4128231103887963</c:v>
                </c:pt>
                <c:pt idx="18">
                  <c:v>2.3409226593400501</c:v>
                </c:pt>
                <c:pt idx="19">
                  <c:v>2.3992060506840769</c:v>
                </c:pt>
                <c:pt idx="20">
                  <c:v>2.452904583419981</c:v>
                </c:pt>
                <c:pt idx="21">
                  <c:v>2.4422559902523684</c:v>
                </c:pt>
                <c:pt idx="22">
                  <c:v>2.4708329245580796</c:v>
                </c:pt>
                <c:pt idx="23">
                  <c:v>2.5072446643442152</c:v>
                </c:pt>
                <c:pt idx="24">
                  <c:v>2.5362674836923667</c:v>
                </c:pt>
                <c:pt idx="25">
                  <c:v>2.5740347288313536</c:v>
                </c:pt>
                <c:pt idx="26">
                  <c:v>2.563511829440456</c:v>
                </c:pt>
                <c:pt idx="27">
                  <c:v>2.51128043253585</c:v>
                </c:pt>
                <c:pt idx="28">
                  <c:v>2.461729368448875</c:v>
                </c:pt>
                <c:pt idx="29">
                  <c:v>2.4857778277170279</c:v>
                </c:pt>
                <c:pt idx="30">
                  <c:v>2.4269140520014485</c:v>
                </c:pt>
                <c:pt idx="31">
                  <c:v>2.3035809847842206</c:v>
                </c:pt>
                <c:pt idx="32">
                  <c:v>2.3144072523019918</c:v>
                </c:pt>
                <c:pt idx="33">
                  <c:v>2.7432013252272132</c:v>
                </c:pt>
                <c:pt idx="34">
                  <c:v>2.5010423659305943</c:v>
                </c:pt>
                <c:pt idx="35">
                  <c:v>2.0317544226654078</c:v>
                </c:pt>
                <c:pt idx="36">
                  <c:v>2.1515890464949585</c:v>
                </c:pt>
                <c:pt idx="37">
                  <c:v>2.1120846673750808</c:v>
                </c:pt>
                <c:pt idx="38">
                  <c:v>2.1265499766101126</c:v>
                </c:pt>
                <c:pt idx="39">
                  <c:v>2.1122083605266386</c:v>
                </c:pt>
                <c:pt idx="40">
                  <c:v>2.1911083298473013</c:v>
                </c:pt>
                <c:pt idx="41">
                  <c:v>2.3089310982923088</c:v>
                </c:pt>
                <c:pt idx="42">
                  <c:v>2.3499089347671696</c:v>
                </c:pt>
                <c:pt idx="43">
                  <c:v>2.3768456879882169</c:v>
                </c:pt>
                <c:pt idx="44">
                  <c:v>2.386401892460059</c:v>
                </c:pt>
                <c:pt idx="45">
                  <c:v>2.4245602078652997</c:v>
                </c:pt>
                <c:pt idx="46">
                  <c:v>2.469345511626539</c:v>
                </c:pt>
                <c:pt idx="47">
                  <c:v>2.5379008383121935</c:v>
                </c:pt>
                <c:pt idx="48">
                  <c:v>2.5727777360580095</c:v>
                </c:pt>
                <c:pt idx="49">
                  <c:v>2.5076151929971129</c:v>
                </c:pt>
                <c:pt idx="50">
                  <c:v>2.5197573467434555</c:v>
                </c:pt>
                <c:pt idx="51">
                  <c:v>2.5169181121799848</c:v>
                </c:pt>
                <c:pt idx="52">
                  <c:v>2.4597603090844427</c:v>
                </c:pt>
                <c:pt idx="53">
                  <c:v>2.438809260761138</c:v>
                </c:pt>
                <c:pt idx="54">
                  <c:v>2.092155298963692</c:v>
                </c:pt>
                <c:pt idx="55">
                  <c:v>1.3261819401415638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6-AE0B-4A8D-9703-ED853D44238D}"/>
            </c:ext>
          </c:extLst>
        </c:ser>
        <c:ser>
          <c:idx val="23"/>
          <c:order val="23"/>
          <c:tx>
            <c:strRef>
              <c:f>'eredmények ALWG'!$AP$161:$AP$162</c:f>
              <c:strCache>
                <c:ptCount val="2"/>
                <c:pt idx="0">
                  <c:v>2</c:v>
                </c:pt>
                <c:pt idx="1">
                  <c:v>SVN</c:v>
                </c:pt>
              </c:strCache>
            </c:strRef>
          </c:tx>
          <c:spPr>
            <a:ln w="127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ALWG'!$AP$163:$AP$218</c:f>
              <c:numCache>
                <c:formatCode>0.00</c:formatCode>
                <c:ptCount val="56"/>
                <c:pt idx="0">
                  <c:v>3.3207437584961141</c:v>
                </c:pt>
                <c:pt idx="1">
                  <c:v>3.3786342375064002</c:v>
                </c:pt>
                <c:pt idx="2">
                  <c:v>3.3107257066326348</c:v>
                </c:pt>
                <c:pt idx="3">
                  <c:v>3.2701126735491552</c:v>
                </c:pt>
                <c:pt idx="4">
                  <c:v>3.293074096662739</c:v>
                </c:pt>
                <c:pt idx="5">
                  <c:v>3.288351982185036</c:v>
                </c:pt>
                <c:pt idx="6">
                  <c:v>3.3087314548073845</c:v>
                </c:pt>
                <c:pt idx="7">
                  <c:v>3.3578114397156202</c:v>
                </c:pt>
                <c:pt idx="8">
                  <c:v>3.3423382639499746</c:v>
                </c:pt>
                <c:pt idx="9">
                  <c:v>3.3155996447520888</c:v>
                </c:pt>
                <c:pt idx="10">
                  <c:v>3.2934045124528275</c:v>
                </c:pt>
                <c:pt idx="11">
                  <c:v>3.2929792834625111</c:v>
                </c:pt>
                <c:pt idx="12">
                  <c:v>3.2948958020419123</c:v>
                </c:pt>
                <c:pt idx="13">
                  <c:v>3.2931154911528182</c:v>
                </c:pt>
                <c:pt idx="14">
                  <c:v>3.2359181055821136</c:v>
                </c:pt>
                <c:pt idx="15">
                  <c:v>3.1715922553788101</c:v>
                </c:pt>
                <c:pt idx="16">
                  <c:v>3.1471110713969885</c:v>
                </c:pt>
                <c:pt idx="17">
                  <c:v>3.0881307962851103</c:v>
                </c:pt>
                <c:pt idx="18">
                  <c:v>3.0664178149326329</c:v>
                </c:pt>
                <c:pt idx="19">
                  <c:v>3.0606514994530585</c:v>
                </c:pt>
                <c:pt idx="20">
                  <c:v>3.0525621330800554</c:v>
                </c:pt>
                <c:pt idx="21">
                  <c:v>3.0793547527900298</c:v>
                </c:pt>
                <c:pt idx="22">
                  <c:v>3.1968597570957549</c:v>
                </c:pt>
                <c:pt idx="23">
                  <c:v>3.3707847369616601</c:v>
                </c:pt>
                <c:pt idx="24">
                  <c:v>3.4382533830749811</c:v>
                </c:pt>
                <c:pt idx="25">
                  <c:v>3.4064126149060687</c:v>
                </c:pt>
                <c:pt idx="26">
                  <c:v>3.39766490342463</c:v>
                </c:pt>
                <c:pt idx="27">
                  <c:v>3.3727976543210119</c:v>
                </c:pt>
                <c:pt idx="28">
                  <c:v>3.3352957352623491</c:v>
                </c:pt>
                <c:pt idx="29">
                  <c:v>3.3851887028818215</c:v>
                </c:pt>
                <c:pt idx="30">
                  <c:v>3.4538363717938587</c:v>
                </c:pt>
                <c:pt idx="31">
                  <c:v>3.4600218515610379</c:v>
                </c:pt>
                <c:pt idx="32">
                  <c:v>3.4202669647158235</c:v>
                </c:pt>
                <c:pt idx="33">
                  <c:v>3.3833625183189628</c:v>
                </c:pt>
                <c:pt idx="34">
                  <c:v>3.3561414843770603</c:v>
                </c:pt>
                <c:pt idx="35">
                  <c:v>3.3211581055325805</c:v>
                </c:pt>
                <c:pt idx="36">
                  <c:v>3.2626339041687391</c:v>
                </c:pt>
                <c:pt idx="37">
                  <c:v>3.1797133575054879</c:v>
                </c:pt>
                <c:pt idx="38">
                  <c:v>3.1611351677967701</c:v>
                </c:pt>
                <c:pt idx="39">
                  <c:v>3.1453570222016811</c:v>
                </c:pt>
                <c:pt idx="40">
                  <c:v>3.1327490961136668</c:v>
                </c:pt>
                <c:pt idx="41">
                  <c:v>3.1399710628603295</c:v>
                </c:pt>
                <c:pt idx="42">
                  <c:v>3.0433217053019259</c:v>
                </c:pt>
                <c:pt idx="43">
                  <c:v>2.9169811424150023</c:v>
                </c:pt>
                <c:pt idx="44">
                  <c:v>2.8411055069569446</c:v>
                </c:pt>
                <c:pt idx="45">
                  <c:v>2.7575219520824223</c:v>
                </c:pt>
                <c:pt idx="46">
                  <c:v>2.6598432575740345</c:v>
                </c:pt>
                <c:pt idx="47">
                  <c:v>2.6321748759517094</c:v>
                </c:pt>
                <c:pt idx="48">
                  <c:v>2.5371829894377003</c:v>
                </c:pt>
                <c:pt idx="49">
                  <c:v>2.4648614285782573</c:v>
                </c:pt>
                <c:pt idx="50">
                  <c:v>2.4689850852748094</c:v>
                </c:pt>
                <c:pt idx="51">
                  <c:v>2.4635399352180949</c:v>
                </c:pt>
                <c:pt idx="52">
                  <c:v>2.4687700493896934</c:v>
                </c:pt>
                <c:pt idx="53">
                  <c:v>2.4208945067876417</c:v>
                </c:pt>
                <c:pt idx="54">
                  <c:v>1.9608271296492958</c:v>
                </c:pt>
                <c:pt idx="55">
                  <c:v>2.0517435350553619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AE0B-4A8D-9703-ED853D44238D}"/>
            </c:ext>
          </c:extLst>
        </c:ser>
        <c:ser>
          <c:idx val="24"/>
          <c:order val="24"/>
          <c:tx>
            <c:strRef>
              <c:f>'eredmények ALWG'!$AQ$161:$AQ$162</c:f>
              <c:strCache>
                <c:ptCount val="2"/>
                <c:pt idx="0">
                  <c:v>3</c:v>
                </c:pt>
                <c:pt idx="1">
                  <c:v>BLG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ALWG'!$AQ$163:$AQ$218</c:f>
              <c:numCache>
                <c:formatCode>0.00</c:formatCode>
                <c:ptCount val="56"/>
                <c:pt idx="0">
                  <c:v>1.6252882976005072</c:v>
                </c:pt>
                <c:pt idx="1">
                  <c:v>1.3989304402680887</c:v>
                </c:pt>
                <c:pt idx="2">
                  <c:v>1.3981783990617807</c:v>
                </c:pt>
                <c:pt idx="3">
                  <c:v>1.3551014371516228</c:v>
                </c:pt>
                <c:pt idx="4">
                  <c:v>1.1880405143174055</c:v>
                </c:pt>
                <c:pt idx="5">
                  <c:v>1.1351318992344606</c:v>
                </c:pt>
                <c:pt idx="6">
                  <c:v>0.88890671378648811</c:v>
                </c:pt>
                <c:pt idx="7">
                  <c:v>1.0748114440252952</c:v>
                </c:pt>
                <c:pt idx="8">
                  <c:v>1.1699835093341573</c:v>
                </c:pt>
                <c:pt idx="9">
                  <c:v>0.86298000705160227</c:v>
                </c:pt>
                <c:pt idx="10">
                  <c:v>0.85626706421595777</c:v>
                </c:pt>
                <c:pt idx="11">
                  <c:v>0.94602059931831484</c:v>
                </c:pt>
                <c:pt idx="12">
                  <c:v>1.030639362557233</c:v>
                </c:pt>
                <c:pt idx="13">
                  <c:v>1.2801292965368436</c:v>
                </c:pt>
                <c:pt idx="14">
                  <c:v>1.1942436357883999</c:v>
                </c:pt>
                <c:pt idx="15">
                  <c:v>1.2505397877815465</c:v>
                </c:pt>
                <c:pt idx="16">
                  <c:v>1.3995657345128425</c:v>
                </c:pt>
                <c:pt idx="17">
                  <c:v>1.2854243686101459</c:v>
                </c:pt>
                <c:pt idx="18">
                  <c:v>1.5120397868633262</c:v>
                </c:pt>
                <c:pt idx="19">
                  <c:v>1.6342623249300523</c:v>
                </c:pt>
                <c:pt idx="20">
                  <c:v>1.7151161085092888</c:v>
                </c:pt>
                <c:pt idx="21">
                  <c:v>1.8244072632461599</c:v>
                </c:pt>
                <c:pt idx="22">
                  <c:v>1.814937030282918</c:v>
                </c:pt>
                <c:pt idx="23">
                  <c:v>2.05125472045723</c:v>
                </c:pt>
                <c:pt idx="24">
                  <c:v>2.1528042880848002</c:v>
                </c:pt>
                <c:pt idx="25">
                  <c:v>2.0521000891598451</c:v>
                </c:pt>
                <c:pt idx="26">
                  <c:v>2.332749362706128</c:v>
                </c:pt>
                <c:pt idx="27">
                  <c:v>2.7808014680019131</c:v>
                </c:pt>
                <c:pt idx="28">
                  <c:v>2.9464680846705118</c:v>
                </c:pt>
                <c:pt idx="29">
                  <c:v>3.0131760334309341</c:v>
                </c:pt>
                <c:pt idx="30">
                  <c:v>2.7634246853337636</c:v>
                </c:pt>
                <c:pt idx="31">
                  <c:v>2.575760975489775</c:v>
                </c:pt>
                <c:pt idx="32">
                  <c:v>2.637027581779618</c:v>
                </c:pt>
                <c:pt idx="33">
                  <c:v>2.6132133404791862</c:v>
                </c:pt>
                <c:pt idx="34">
                  <c:v>2.5072228359264788</c:v>
                </c:pt>
                <c:pt idx="35">
                  <c:v>2.6263141780791219</c:v>
                </c:pt>
                <c:pt idx="36">
                  <c:v>2.7624661008503253</c:v>
                </c:pt>
                <c:pt idx="37">
                  <c:v>2.7765657182850596</c:v>
                </c:pt>
                <c:pt idx="38">
                  <c:v>2.9884480644113562</c:v>
                </c:pt>
                <c:pt idx="39">
                  <c:v>3.1055779994464245</c:v>
                </c:pt>
                <c:pt idx="40">
                  <c:v>3.1157960145639407</c:v>
                </c:pt>
                <c:pt idx="41">
                  <c:v>3.163380844161674</c:v>
                </c:pt>
                <c:pt idx="42">
                  <c:v>3.260357434968121</c:v>
                </c:pt>
                <c:pt idx="43">
                  <c:v>3.5332523881980382</c:v>
                </c:pt>
                <c:pt idx="44">
                  <c:v>3.5870654494997307</c:v>
                </c:pt>
                <c:pt idx="45">
                  <c:v>3.5541911838509144</c:v>
                </c:pt>
                <c:pt idx="46">
                  <c:v>3.5893564562988534</c:v>
                </c:pt>
                <c:pt idx="47">
                  <c:v>3.7852129081218191</c:v>
                </c:pt>
                <c:pt idx="48">
                  <c:v>4.1137956676047143</c:v>
                </c:pt>
                <c:pt idx="49">
                  <c:v>4.0980707886361554</c:v>
                </c:pt>
                <c:pt idx="50">
                  <c:v>4.2953938602465502</c:v>
                </c:pt>
                <c:pt idx="51">
                  <c:v>4.4608335333743003</c:v>
                </c:pt>
                <c:pt idx="52">
                  <c:v>4.4282651948488763</c:v>
                </c:pt>
                <c:pt idx="53">
                  <c:v>4.5611504884515544</c:v>
                </c:pt>
                <c:pt idx="54">
                  <c:v>4.2918005530530365</c:v>
                </c:pt>
                <c:pt idx="55">
                  <c:v>3.4476755327250697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AE0B-4A8D-9703-ED853D44238D}"/>
            </c:ext>
          </c:extLst>
        </c:ser>
        <c:ser>
          <c:idx val="25"/>
          <c:order val="25"/>
          <c:tx>
            <c:strRef>
              <c:f>'eredmények ALWG'!$AR$161:$AR$162</c:f>
              <c:strCache>
                <c:ptCount val="2"/>
                <c:pt idx="0">
                  <c:v>3</c:v>
                </c:pt>
                <c:pt idx="1">
                  <c:v>CZE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ALWG'!$AR$163:$AR$218</c:f>
              <c:numCache>
                <c:formatCode>0.00</c:formatCode>
                <c:ptCount val="56"/>
                <c:pt idx="0">
                  <c:v>1.2503244607770654</c:v>
                </c:pt>
                <c:pt idx="1">
                  <c:v>1.2983828564244071</c:v>
                </c:pt>
                <c:pt idx="2">
                  <c:v>1.230742706502209</c:v>
                </c:pt>
                <c:pt idx="3">
                  <c:v>1.0831973347527679</c:v>
                </c:pt>
                <c:pt idx="4">
                  <c:v>0.97086825760912454</c:v>
                </c:pt>
                <c:pt idx="5">
                  <c:v>0.97109778602085939</c:v>
                </c:pt>
                <c:pt idx="6">
                  <c:v>1.2045187740480685</c:v>
                </c:pt>
                <c:pt idx="7">
                  <c:v>1.1757150061989137</c:v>
                </c:pt>
                <c:pt idx="8">
                  <c:v>0.94552277615974845</c:v>
                </c:pt>
                <c:pt idx="9">
                  <c:v>1.0072565645124314</c:v>
                </c:pt>
                <c:pt idx="10">
                  <c:v>1.1142715371626508</c:v>
                </c:pt>
                <c:pt idx="11">
                  <c:v>1.1653875555729147</c:v>
                </c:pt>
                <c:pt idx="12">
                  <c:v>1.2900425981550363</c:v>
                </c:pt>
                <c:pt idx="13">
                  <c:v>1.4430675736937744</c:v>
                </c:pt>
                <c:pt idx="14">
                  <c:v>1.3240652999570184</c:v>
                </c:pt>
                <c:pt idx="15">
                  <c:v>1.3279090931248128</c:v>
                </c:pt>
                <c:pt idx="16">
                  <c:v>1.4650319905866365</c:v>
                </c:pt>
                <c:pt idx="17">
                  <c:v>1.4120723336601539</c:v>
                </c:pt>
                <c:pt idx="18">
                  <c:v>1.5523213025754306</c:v>
                </c:pt>
                <c:pt idx="19">
                  <c:v>1.6791926334070002</c:v>
                </c:pt>
                <c:pt idx="20">
                  <c:v>1.6397735376117666</c:v>
                </c:pt>
                <c:pt idx="21">
                  <c:v>1.7593896082852947</c:v>
                </c:pt>
                <c:pt idx="22">
                  <c:v>1.9759006926969356</c:v>
                </c:pt>
                <c:pt idx="23">
                  <c:v>1.9818935191093168</c:v>
                </c:pt>
                <c:pt idx="24">
                  <c:v>2.1004323384882806</c:v>
                </c:pt>
                <c:pt idx="25">
                  <c:v>2.3243819132230232</c:v>
                </c:pt>
                <c:pt idx="26">
                  <c:v>2.5536108093367655</c:v>
                </c:pt>
                <c:pt idx="27">
                  <c:v>2.6794431697943661</c:v>
                </c:pt>
                <c:pt idx="28">
                  <c:v>2.6450026062509213</c:v>
                </c:pt>
                <c:pt idx="29">
                  <c:v>2.6516855346407358</c:v>
                </c:pt>
                <c:pt idx="30">
                  <c:v>2.7458474076547201</c:v>
                </c:pt>
                <c:pt idx="31">
                  <c:v>2.9342990154334192</c:v>
                </c:pt>
                <c:pt idx="32">
                  <c:v>2.969271143321242</c:v>
                </c:pt>
                <c:pt idx="33">
                  <c:v>2.9075967425441664</c:v>
                </c:pt>
                <c:pt idx="34">
                  <c:v>2.9382089771019224</c:v>
                </c:pt>
                <c:pt idx="35">
                  <c:v>2.9616116007996869</c:v>
                </c:pt>
                <c:pt idx="36">
                  <c:v>2.9192886079239333</c:v>
                </c:pt>
                <c:pt idx="37">
                  <c:v>2.8934489244039092</c:v>
                </c:pt>
                <c:pt idx="38">
                  <c:v>2.9503216344903951</c:v>
                </c:pt>
                <c:pt idx="39">
                  <c:v>2.963703250062105</c:v>
                </c:pt>
                <c:pt idx="40">
                  <c:v>2.9946763200860413</c:v>
                </c:pt>
                <c:pt idx="41">
                  <c:v>3.10670190822138</c:v>
                </c:pt>
                <c:pt idx="42">
                  <c:v>3.1973008714533666</c:v>
                </c:pt>
                <c:pt idx="43">
                  <c:v>3.2132452235319864</c:v>
                </c:pt>
                <c:pt idx="44">
                  <c:v>3.1937714544684184</c:v>
                </c:pt>
                <c:pt idx="45">
                  <c:v>3.2577264223804221</c:v>
                </c:pt>
                <c:pt idx="46">
                  <c:v>3.2388536709123805</c:v>
                </c:pt>
                <c:pt idx="47">
                  <c:v>3.1867138579333325</c:v>
                </c:pt>
                <c:pt idx="48">
                  <c:v>3.181249680589163</c:v>
                </c:pt>
                <c:pt idx="49">
                  <c:v>3.0451306132403264</c:v>
                </c:pt>
                <c:pt idx="50">
                  <c:v>3.0057598359807347</c:v>
                </c:pt>
                <c:pt idx="51">
                  <c:v>3.0624474736336946</c:v>
                </c:pt>
                <c:pt idx="52">
                  <c:v>3.0639393777535382</c:v>
                </c:pt>
                <c:pt idx="53">
                  <c:v>3.0750358015240238</c:v>
                </c:pt>
                <c:pt idx="54">
                  <c:v>2.6649929186825529</c:v>
                </c:pt>
                <c:pt idx="55">
                  <c:v>2.5357021338882939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AE0B-4A8D-9703-ED853D44238D}"/>
            </c:ext>
          </c:extLst>
        </c:ser>
        <c:ser>
          <c:idx val="26"/>
          <c:order val="26"/>
          <c:tx>
            <c:strRef>
              <c:f>'eredmények ALWG'!$AS$161:$AS$162</c:f>
              <c:strCache>
                <c:ptCount val="2"/>
                <c:pt idx="0">
                  <c:v>3</c:v>
                </c:pt>
                <c:pt idx="1">
                  <c:v>ROU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ALWG'!$AS$163:$AS$218</c:f>
              <c:numCache>
                <c:formatCode>0.00</c:formatCode>
                <c:ptCount val="56"/>
                <c:pt idx="0">
                  <c:v>1.8484328745076901</c:v>
                </c:pt>
                <c:pt idx="1">
                  <c:v>1.8902997790120413</c:v>
                </c:pt>
                <c:pt idx="2">
                  <c:v>1.8813006187540395</c:v>
                </c:pt>
                <c:pt idx="3">
                  <c:v>1.7615044847257675</c:v>
                </c:pt>
                <c:pt idx="4">
                  <c:v>1.7218215946820621</c:v>
                </c:pt>
                <c:pt idx="5">
                  <c:v>1.8432126068001313</c:v>
                </c:pt>
                <c:pt idx="6">
                  <c:v>1.9223302158272642</c:v>
                </c:pt>
                <c:pt idx="7">
                  <c:v>1.9293751440586888</c:v>
                </c:pt>
                <c:pt idx="8">
                  <c:v>1.9838825089415106</c:v>
                </c:pt>
                <c:pt idx="9">
                  <c:v>2.1296314473402678</c:v>
                </c:pt>
                <c:pt idx="10">
                  <c:v>2.1570942898346868</c:v>
                </c:pt>
                <c:pt idx="11">
                  <c:v>2.2337733239591078</c:v>
                </c:pt>
                <c:pt idx="12">
                  <c:v>2.3053528822425093</c:v>
                </c:pt>
                <c:pt idx="13">
                  <c:v>2.3210418908313759</c:v>
                </c:pt>
                <c:pt idx="14">
                  <c:v>2.2778498564785803</c:v>
                </c:pt>
                <c:pt idx="15">
                  <c:v>2.2932804025725275</c:v>
                </c:pt>
                <c:pt idx="16">
                  <c:v>2.3832275635243239</c:v>
                </c:pt>
                <c:pt idx="17">
                  <c:v>2.4339902379193639</c:v>
                </c:pt>
                <c:pt idx="18">
                  <c:v>2.546913506822353</c:v>
                </c:pt>
                <c:pt idx="19">
                  <c:v>2.6029187697854983</c:v>
                </c:pt>
                <c:pt idx="20">
                  <c:v>2.6230265795644865</c:v>
                </c:pt>
                <c:pt idx="21">
                  <c:v>2.6640411451673458</c:v>
                </c:pt>
                <c:pt idx="22">
                  <c:v>2.7091789640299151</c:v>
                </c:pt>
                <c:pt idx="23">
                  <c:v>2.8821005513881062</c:v>
                </c:pt>
                <c:pt idx="24">
                  <c:v>3.0165469141304939</c:v>
                </c:pt>
                <c:pt idx="25">
                  <c:v>3.0263846856583996</c:v>
                </c:pt>
                <c:pt idx="26">
                  <c:v>3.0554000230960359</c:v>
                </c:pt>
                <c:pt idx="27">
                  <c:v>3.1333859864646829</c:v>
                </c:pt>
                <c:pt idx="28">
                  <c:v>3.2437682210050607</c:v>
                </c:pt>
                <c:pt idx="29">
                  <c:v>3.3304763651140608</c:v>
                </c:pt>
                <c:pt idx="30">
                  <c:v>3.2668832223061735</c:v>
                </c:pt>
                <c:pt idx="31">
                  <c:v>3.3032850505470748</c:v>
                </c:pt>
                <c:pt idx="32">
                  <c:v>3.4582779061298972</c:v>
                </c:pt>
                <c:pt idx="33">
                  <c:v>3.4932185081304006</c:v>
                </c:pt>
                <c:pt idx="34">
                  <c:v>3.5629760612659567</c:v>
                </c:pt>
                <c:pt idx="35">
                  <c:v>3.6520913831334862</c:v>
                </c:pt>
                <c:pt idx="36">
                  <c:v>3.6513935987734438</c:v>
                </c:pt>
                <c:pt idx="37">
                  <c:v>3.4824106602867033</c:v>
                </c:pt>
                <c:pt idx="38">
                  <c:v>3.2703919292312946</c:v>
                </c:pt>
                <c:pt idx="39">
                  <c:v>3.3409847132664048</c:v>
                </c:pt>
                <c:pt idx="40">
                  <c:v>3.5682719372292873</c:v>
                </c:pt>
                <c:pt idx="41">
                  <c:v>3.732474065349713</c:v>
                </c:pt>
                <c:pt idx="42">
                  <c:v>4.0231866242358514</c:v>
                </c:pt>
                <c:pt idx="43">
                  <c:v>4.3025392062626082</c:v>
                </c:pt>
                <c:pt idx="44">
                  <c:v>4.3137521593857429</c:v>
                </c:pt>
                <c:pt idx="45">
                  <c:v>4.2900538367742946</c:v>
                </c:pt>
                <c:pt idx="46">
                  <c:v>4.2950642192107384</c:v>
                </c:pt>
                <c:pt idx="47">
                  <c:v>4.3065863468165766</c:v>
                </c:pt>
                <c:pt idx="48">
                  <c:v>4.3009084850963664</c:v>
                </c:pt>
                <c:pt idx="49">
                  <c:v>4.1943612209909045</c:v>
                </c:pt>
                <c:pt idx="50">
                  <c:v>4.1547742224285802</c:v>
                </c:pt>
                <c:pt idx="51">
                  <c:v>4.2747379283280651</c:v>
                </c:pt>
                <c:pt idx="52">
                  <c:v>4.3550940875839448</c:v>
                </c:pt>
                <c:pt idx="53">
                  <c:v>4.2935519860347764</c:v>
                </c:pt>
                <c:pt idx="54">
                  <c:v>3.9447744916537886</c:v>
                </c:pt>
                <c:pt idx="55">
                  <c:v>3.2947973216455608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AE0B-4A8D-9703-ED853D44238D}"/>
            </c:ext>
          </c:extLst>
        </c:ser>
        <c:ser>
          <c:idx val="27"/>
          <c:order val="27"/>
          <c:tx>
            <c:strRef>
              <c:f>'eredmények ALWG'!$AT$161:$AT$162</c:f>
              <c:strCache>
                <c:ptCount val="2"/>
                <c:pt idx="0">
                  <c:v>3</c:v>
                </c:pt>
                <c:pt idx="1">
                  <c:v>SVK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ALWG'!$AT$163:$AT$218</c:f>
              <c:numCache>
                <c:formatCode>0.00</c:formatCode>
                <c:ptCount val="56"/>
                <c:pt idx="0">
                  <c:v>1.1802162858442724</c:v>
                </c:pt>
                <c:pt idx="1">
                  <c:v>1.5578988468896036</c:v>
                </c:pt>
                <c:pt idx="2">
                  <c:v>1.7978658163800443</c:v>
                </c:pt>
                <c:pt idx="3">
                  <c:v>1.6941341967957761</c:v>
                </c:pt>
                <c:pt idx="4">
                  <c:v>1.5773711798637482</c:v>
                </c:pt>
                <c:pt idx="5">
                  <c:v>1.5060768619257399</c:v>
                </c:pt>
                <c:pt idx="6">
                  <c:v>1.839646579765331</c:v>
                </c:pt>
                <c:pt idx="7">
                  <c:v>2.1050841976840893</c:v>
                </c:pt>
                <c:pt idx="8">
                  <c:v>2.0487555043976968</c:v>
                </c:pt>
                <c:pt idx="9">
                  <c:v>2.0634573735618371</c:v>
                </c:pt>
                <c:pt idx="10">
                  <c:v>2.2221426135530926</c:v>
                </c:pt>
                <c:pt idx="11">
                  <c:v>2.3653922361082707</c:v>
                </c:pt>
                <c:pt idx="12">
                  <c:v>2.4743908825723757</c:v>
                </c:pt>
                <c:pt idx="13">
                  <c:v>2.5513141765110507</c:v>
                </c:pt>
                <c:pt idx="14">
                  <c:v>2.4126732595376463</c:v>
                </c:pt>
                <c:pt idx="15">
                  <c:v>2.6098651776336457</c:v>
                </c:pt>
                <c:pt idx="16">
                  <c:v>2.8482829337486493</c:v>
                </c:pt>
                <c:pt idx="17">
                  <c:v>2.803394794930842</c:v>
                </c:pt>
                <c:pt idx="18">
                  <c:v>3.0281117774682489</c:v>
                </c:pt>
                <c:pt idx="19">
                  <c:v>3.1281409028994283</c:v>
                </c:pt>
                <c:pt idx="20">
                  <c:v>2.9564404985260264</c:v>
                </c:pt>
                <c:pt idx="21">
                  <c:v>3.1534395327165576</c:v>
                </c:pt>
                <c:pt idx="22">
                  <c:v>3.3984099121334168</c:v>
                </c:pt>
                <c:pt idx="23">
                  <c:v>3.4715937744902821</c:v>
                </c:pt>
                <c:pt idx="24">
                  <c:v>3.6561185245269066</c:v>
                </c:pt>
                <c:pt idx="25">
                  <c:v>3.6738261671617192</c:v>
                </c:pt>
                <c:pt idx="26">
                  <c:v>3.6593490818111647</c:v>
                </c:pt>
                <c:pt idx="27">
                  <c:v>3.5696805829097809</c:v>
                </c:pt>
                <c:pt idx="28">
                  <c:v>3.4155769856064655</c:v>
                </c:pt>
                <c:pt idx="29">
                  <c:v>3.3272787209537071</c:v>
                </c:pt>
                <c:pt idx="30">
                  <c:v>3.313468120308146</c:v>
                </c:pt>
                <c:pt idx="31">
                  <c:v>3.3552510765963568</c:v>
                </c:pt>
                <c:pt idx="32">
                  <c:v>3.3489112008533102</c:v>
                </c:pt>
                <c:pt idx="33">
                  <c:v>3.4484685839942308</c:v>
                </c:pt>
                <c:pt idx="34">
                  <c:v>3.4286277795692612</c:v>
                </c:pt>
                <c:pt idx="35">
                  <c:v>3.4434062132996175</c:v>
                </c:pt>
                <c:pt idx="36">
                  <c:v>3.6511720958548164</c:v>
                </c:pt>
                <c:pt idx="37">
                  <c:v>3.6605328427752433</c:v>
                </c:pt>
                <c:pt idx="38">
                  <c:v>3.4975788408132029</c:v>
                </c:pt>
                <c:pt idx="39">
                  <c:v>3.4495616199185921</c:v>
                </c:pt>
                <c:pt idx="40">
                  <c:v>3.4797009722074765</c:v>
                </c:pt>
                <c:pt idx="41">
                  <c:v>3.5753064692877761</c:v>
                </c:pt>
                <c:pt idx="42">
                  <c:v>3.7964766884706194</c:v>
                </c:pt>
                <c:pt idx="43">
                  <c:v>3.9603016082209894</c:v>
                </c:pt>
                <c:pt idx="44">
                  <c:v>3.8263026618313578</c:v>
                </c:pt>
                <c:pt idx="45">
                  <c:v>3.7589637077168288</c:v>
                </c:pt>
                <c:pt idx="46">
                  <c:v>3.8218239058534742</c:v>
                </c:pt>
                <c:pt idx="47">
                  <c:v>3.7524318785630992</c:v>
                </c:pt>
                <c:pt idx="48">
                  <c:v>3.7728957554039138</c:v>
                </c:pt>
                <c:pt idx="49">
                  <c:v>3.8397733176920692</c:v>
                </c:pt>
                <c:pt idx="50">
                  <c:v>3.9191835037391929</c:v>
                </c:pt>
                <c:pt idx="51">
                  <c:v>3.8420105942921285</c:v>
                </c:pt>
                <c:pt idx="52">
                  <c:v>3.8253317369255644</c:v>
                </c:pt>
                <c:pt idx="53">
                  <c:v>4.006430775654767</c:v>
                </c:pt>
                <c:pt idx="54">
                  <c:v>3.6477231144535835</c:v>
                </c:pt>
                <c:pt idx="55">
                  <c:v>3.1325149732468081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AE0B-4A8D-9703-ED853D44238D}"/>
            </c:ext>
          </c:extLst>
        </c:ser>
        <c:ser>
          <c:idx val="28"/>
          <c:order val="28"/>
          <c:tx>
            <c:strRef>
              <c:f>'eredmények ALWG'!$AU$161:$AU$162</c:f>
              <c:strCache>
                <c:ptCount val="2"/>
                <c:pt idx="0">
                  <c:v>3</c:v>
                </c:pt>
                <c:pt idx="1">
                  <c:v>XXX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ALWG'!$AU$163:$AU$218</c:f>
              <c:numCache>
                <c:formatCode>0.00</c:formatCode>
                <c:ptCount val="56"/>
                <c:pt idx="0">
                  <c:v>1.5166239380569042</c:v>
                </c:pt>
                <c:pt idx="1">
                  <c:v>1.5413271316644508</c:v>
                </c:pt>
                <c:pt idx="2">
                  <c:v>1.5595417146709583</c:v>
                </c:pt>
                <c:pt idx="3">
                  <c:v>1.5692843161922685</c:v>
                </c:pt>
                <c:pt idx="4">
                  <c:v>1.5846422739913795</c:v>
                </c:pt>
                <c:pt idx="5">
                  <c:v>1.5926060224300489</c:v>
                </c:pt>
                <c:pt idx="6">
                  <c:v>1.5922353730252841</c:v>
                </c:pt>
                <c:pt idx="7">
                  <c:v>1.5887201707438017</c:v>
                </c:pt>
                <c:pt idx="8">
                  <c:v>1.6307207515590676</c:v>
                </c:pt>
                <c:pt idx="9">
                  <c:v>1.7213100733792448</c:v>
                </c:pt>
                <c:pt idx="10">
                  <c:v>1.8124370772214817</c:v>
                </c:pt>
                <c:pt idx="11">
                  <c:v>1.8973331159436988</c:v>
                </c:pt>
                <c:pt idx="12">
                  <c:v>1.973492083865338</c:v>
                </c:pt>
                <c:pt idx="13">
                  <c:v>2.0515062424122537</c:v>
                </c:pt>
                <c:pt idx="14">
                  <c:v>2.1176310200537749</c:v>
                </c:pt>
                <c:pt idx="15">
                  <c:v>2.1651093889630033</c:v>
                </c:pt>
                <c:pt idx="16">
                  <c:v>2.2118234847032614</c:v>
                </c:pt>
                <c:pt idx="17">
                  <c:v>2.263793093494975</c:v>
                </c:pt>
                <c:pt idx="18">
                  <c:v>2.3173970574450653</c:v>
                </c:pt>
                <c:pt idx="19">
                  <c:v>2.3455431882841964</c:v>
                </c:pt>
                <c:pt idx="20">
                  <c:v>2.351115179443374</c:v>
                </c:pt>
                <c:pt idx="21">
                  <c:v>2.3606097294078658</c:v>
                </c:pt>
                <c:pt idx="22">
                  <c:v>2.3677771999692148</c:v>
                </c:pt>
                <c:pt idx="23">
                  <c:v>2.3719483663671497</c:v>
                </c:pt>
                <c:pt idx="24">
                  <c:v>2.4100358596546858</c:v>
                </c:pt>
                <c:pt idx="25">
                  <c:v>2.5000750682131052</c:v>
                </c:pt>
                <c:pt idx="26">
                  <c:v>2.5953082136569599</c:v>
                </c:pt>
                <c:pt idx="27">
                  <c:v>2.6878995460830666</c:v>
                </c:pt>
                <c:pt idx="28">
                  <c:v>2.7821166810052631</c:v>
                </c:pt>
                <c:pt idx="29">
                  <c:v>2.860157221111395</c:v>
                </c:pt>
                <c:pt idx="30">
                  <c:v>2.9291989374154408</c:v>
                </c:pt>
                <c:pt idx="31">
                  <c:v>2.9918521428859037</c:v>
                </c:pt>
                <c:pt idx="32">
                  <c:v>3.4784496656448027</c:v>
                </c:pt>
                <c:pt idx="33">
                  <c:v>4.8958287173289445</c:v>
                </c:pt>
                <c:pt idx="34">
                  <c:v>4.5317035147491822</c:v>
                </c:pt>
                <c:pt idx="35">
                  <c:v>3.2394097988040986</c:v>
                </c:pt>
                <c:pt idx="36">
                  <c:v>3.2804511455462499</c:v>
                </c:pt>
                <c:pt idx="37">
                  <c:v>3.3025445148428414</c:v>
                </c:pt>
                <c:pt idx="38">
                  <c:v>3.3223277379331417</c:v>
                </c:pt>
                <c:pt idx="39">
                  <c:v>3.3231190822698355</c:v>
                </c:pt>
                <c:pt idx="40">
                  <c:v>3.2204030761184868</c:v>
                </c:pt>
                <c:pt idx="41">
                  <c:v>3.1923442171942114</c:v>
                </c:pt>
                <c:pt idx="42">
                  <c:v>3.4006588326899507</c:v>
                </c:pt>
                <c:pt idx="43">
                  <c:v>3.5874114318570829</c:v>
                </c:pt>
                <c:pt idx="44">
                  <c:v>3.6015408122368875</c:v>
                </c:pt>
                <c:pt idx="45">
                  <c:v>3.5505459013899259</c:v>
                </c:pt>
                <c:pt idx="46">
                  <c:v>3.5616471006817072</c:v>
                </c:pt>
                <c:pt idx="47">
                  <c:v>3.5656108032439295</c:v>
                </c:pt>
                <c:pt idx="48">
                  <c:v>3.5110884549834847</c:v>
                </c:pt>
                <c:pt idx="49">
                  <c:v>3.4078505115805946</c:v>
                </c:pt>
                <c:pt idx="50">
                  <c:v>3.2651741915693275</c:v>
                </c:pt>
                <c:pt idx="51">
                  <c:v>3.1077406776800967</c:v>
                </c:pt>
                <c:pt idx="52">
                  <c:v>2.9461164905631367</c:v>
                </c:pt>
                <c:pt idx="53">
                  <c:v>2.8412161357621635</c:v>
                </c:pt>
                <c:pt idx="54">
                  <c:v>2.0017052859876081</c:v>
                </c:pt>
                <c:pt idx="55">
                  <c:v>1.708040434856434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C-AE0B-4A8D-9703-ED853D44238D}"/>
            </c:ext>
          </c:extLst>
        </c:ser>
        <c:ser>
          <c:idx val="29"/>
          <c:order val="29"/>
          <c:tx>
            <c:strRef>
              <c:f>'eredmények ALWG'!$AV$161:$AV$162</c:f>
              <c:strCache>
                <c:ptCount val="2"/>
                <c:pt idx="0">
                  <c:v>4</c:v>
                </c:pt>
                <c:pt idx="1">
                  <c:v>BLR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ALWG'!$AV$163:$AV$218</c:f>
              <c:numCache>
                <c:formatCode>0.00</c:formatCode>
                <c:ptCount val="56"/>
                <c:pt idx="0">
                  <c:v>2.7445856158578223</c:v>
                </c:pt>
                <c:pt idx="1">
                  <c:v>2.8129962009887475</c:v>
                </c:pt>
                <c:pt idx="2">
                  <c:v>2.8371297760792693</c:v>
                </c:pt>
                <c:pt idx="3">
                  <c:v>2.8996527754606714</c:v>
                </c:pt>
                <c:pt idx="4">
                  <c:v>2.9630549384073142</c:v>
                </c:pt>
                <c:pt idx="5">
                  <c:v>2.9569914693805934</c:v>
                </c:pt>
                <c:pt idx="6">
                  <c:v>3.0083707278080567</c:v>
                </c:pt>
                <c:pt idx="7">
                  <c:v>3.081730590643657</c:v>
                </c:pt>
                <c:pt idx="8">
                  <c:v>3.1720876853362601</c:v>
                </c:pt>
                <c:pt idx="9">
                  <c:v>3.3107214204859474</c:v>
                </c:pt>
                <c:pt idx="10">
                  <c:v>3.4442156916119711</c:v>
                </c:pt>
                <c:pt idx="11">
                  <c:v>3.5774324933860893</c:v>
                </c:pt>
                <c:pt idx="12">
                  <c:v>3.7098947205967399</c:v>
                </c:pt>
                <c:pt idx="13">
                  <c:v>3.8792556536136225</c:v>
                </c:pt>
                <c:pt idx="14">
                  <c:v>4.0121737192471816</c:v>
                </c:pt>
                <c:pt idx="15">
                  <c:v>4.1053132592793187</c:v>
                </c:pt>
                <c:pt idx="16">
                  <c:v>4.3033099861686921</c:v>
                </c:pt>
                <c:pt idx="17">
                  <c:v>4.444747543073424</c:v>
                </c:pt>
                <c:pt idx="18">
                  <c:v>4.564053217033182</c:v>
                </c:pt>
                <c:pt idx="19">
                  <c:v>4.6682439970312473</c:v>
                </c:pt>
                <c:pt idx="20">
                  <c:v>4.6252567155965423</c:v>
                </c:pt>
                <c:pt idx="21">
                  <c:v>4.6529675934928143</c:v>
                </c:pt>
                <c:pt idx="22">
                  <c:v>4.8307065420928161</c:v>
                </c:pt>
                <c:pt idx="23">
                  <c:v>4.8480608752014156</c:v>
                </c:pt>
                <c:pt idx="24">
                  <c:v>4.8881257268859191</c:v>
                </c:pt>
                <c:pt idx="25">
                  <c:v>5.0621474761048155</c:v>
                </c:pt>
                <c:pt idx="26">
                  <c:v>5.0557090186159428</c:v>
                </c:pt>
                <c:pt idx="27">
                  <c:v>4.8986391639474505</c:v>
                </c:pt>
                <c:pt idx="28">
                  <c:v>5.1089589996304205</c:v>
                </c:pt>
                <c:pt idx="29">
                  <c:v>5.3590140590922939</c:v>
                </c:pt>
                <c:pt idx="30">
                  <c:v>5.2955669996311077</c:v>
                </c:pt>
                <c:pt idx="31">
                  <c:v>5.2302080590225657</c:v>
                </c:pt>
                <c:pt idx="32">
                  <c:v>5.1677798479353392</c:v>
                </c:pt>
                <c:pt idx="33">
                  <c:v>5.0545407022577074</c:v>
                </c:pt>
                <c:pt idx="34">
                  <c:v>5.0389558352988182</c:v>
                </c:pt>
                <c:pt idx="35">
                  <c:v>4.974736058305874</c:v>
                </c:pt>
                <c:pt idx="36">
                  <c:v>4.7165931452728174</c:v>
                </c:pt>
                <c:pt idx="37">
                  <c:v>4.6731426019785829</c:v>
                </c:pt>
                <c:pt idx="38">
                  <c:v>4.7701680357882505</c:v>
                </c:pt>
                <c:pt idx="39">
                  <c:v>4.7475973447574145</c:v>
                </c:pt>
                <c:pt idx="40">
                  <c:v>4.7892018675042802</c:v>
                </c:pt>
                <c:pt idx="41">
                  <c:v>4.9611557139857023</c:v>
                </c:pt>
                <c:pt idx="42">
                  <c:v>5.0317664911558921</c:v>
                </c:pt>
                <c:pt idx="43">
                  <c:v>4.9702119365533957</c:v>
                </c:pt>
                <c:pt idx="44">
                  <c:v>4.8316166228287951</c:v>
                </c:pt>
                <c:pt idx="45">
                  <c:v>4.8041023871950017</c:v>
                </c:pt>
                <c:pt idx="46">
                  <c:v>4.8881229250305136</c:v>
                </c:pt>
                <c:pt idx="47">
                  <c:v>4.8658743440769214</c:v>
                </c:pt>
                <c:pt idx="48">
                  <c:v>4.798034051592758</c:v>
                </c:pt>
                <c:pt idx="49">
                  <c:v>4.7308404900276688</c:v>
                </c:pt>
                <c:pt idx="50">
                  <c:v>4.626267229681158</c:v>
                </c:pt>
                <c:pt idx="51">
                  <c:v>4.512716976780542</c:v>
                </c:pt>
                <c:pt idx="52">
                  <c:v>4.4034406086848623</c:v>
                </c:pt>
                <c:pt idx="53">
                  <c:v>4.2612159879996838</c:v>
                </c:pt>
                <c:pt idx="54">
                  <c:v>3.5381337205083128</c:v>
                </c:pt>
                <c:pt idx="55">
                  <c:v>2.8715864392717378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AE0B-4A8D-9703-ED853D44238D}"/>
            </c:ext>
          </c:extLst>
        </c:ser>
        <c:ser>
          <c:idx val="30"/>
          <c:order val="30"/>
          <c:tx>
            <c:strRef>
              <c:f>'eredmények ALWG'!$AW$161:$AW$162</c:f>
              <c:strCache>
                <c:ptCount val="2"/>
                <c:pt idx="0">
                  <c:v>4</c:v>
                </c:pt>
                <c:pt idx="1">
                  <c:v>EST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ALWG'!$AW$163:$AW$218</c:f>
              <c:numCache>
                <c:formatCode>0.00</c:formatCode>
                <c:ptCount val="56"/>
                <c:pt idx="0">
                  <c:v>3.7253253751796347</c:v>
                </c:pt>
                <c:pt idx="1">
                  <c:v>3.8092304688289236</c:v>
                </c:pt>
                <c:pt idx="2">
                  <c:v>3.8981451158284859</c:v>
                </c:pt>
                <c:pt idx="3">
                  <c:v>3.8780104821133214</c:v>
                </c:pt>
                <c:pt idx="4">
                  <c:v>3.8947651118169464</c:v>
                </c:pt>
                <c:pt idx="5">
                  <c:v>4.0118495834297239</c:v>
                </c:pt>
                <c:pt idx="6">
                  <c:v>4.0933200267493408</c:v>
                </c:pt>
                <c:pt idx="7">
                  <c:v>4.144365900103482</c:v>
                </c:pt>
                <c:pt idx="8">
                  <c:v>4.2796375424418276</c:v>
                </c:pt>
                <c:pt idx="9">
                  <c:v>4.3703108992723099</c:v>
                </c:pt>
                <c:pt idx="10">
                  <c:v>4.3437227636100335</c:v>
                </c:pt>
                <c:pt idx="11">
                  <c:v>4.4158993721327953</c:v>
                </c:pt>
                <c:pt idx="12">
                  <c:v>4.5224874445098138</c:v>
                </c:pt>
                <c:pt idx="13">
                  <c:v>4.5712808558767168</c:v>
                </c:pt>
                <c:pt idx="14">
                  <c:v>4.6328647642027025</c:v>
                </c:pt>
                <c:pt idx="15">
                  <c:v>4.7103904839782302</c:v>
                </c:pt>
                <c:pt idx="16">
                  <c:v>4.854020342836888</c:v>
                </c:pt>
                <c:pt idx="17">
                  <c:v>5.0140420648408668</c:v>
                </c:pt>
                <c:pt idx="18">
                  <c:v>4.9725147655431901</c:v>
                </c:pt>
                <c:pt idx="19">
                  <c:v>4.8958413756552677</c:v>
                </c:pt>
                <c:pt idx="20">
                  <c:v>5.0349239535447019</c:v>
                </c:pt>
                <c:pt idx="21">
                  <c:v>5.1364706004406422</c:v>
                </c:pt>
                <c:pt idx="22">
                  <c:v>5.0971693708529457</c:v>
                </c:pt>
                <c:pt idx="23">
                  <c:v>5.1480087174893718</c:v>
                </c:pt>
                <c:pt idx="24">
                  <c:v>5.1993986272201518</c:v>
                </c:pt>
                <c:pt idx="25">
                  <c:v>5.162928592014449</c:v>
                </c:pt>
                <c:pt idx="26">
                  <c:v>5.1418663757574361</c:v>
                </c:pt>
                <c:pt idx="27">
                  <c:v>4.9391333461123832</c:v>
                </c:pt>
                <c:pt idx="28">
                  <c:v>4.6841916269284631</c:v>
                </c:pt>
                <c:pt idx="29">
                  <c:v>4.7529386718654827</c:v>
                </c:pt>
                <c:pt idx="30">
                  <c:v>5.0679747265121886</c:v>
                </c:pt>
                <c:pt idx="31">
                  <c:v>5.3069752105664669</c:v>
                </c:pt>
                <c:pt idx="32">
                  <c:v>5.2465760671770596</c:v>
                </c:pt>
                <c:pt idx="33">
                  <c:v>5.2486966139400604</c:v>
                </c:pt>
                <c:pt idx="34">
                  <c:v>5.3605347343538909</c:v>
                </c:pt>
                <c:pt idx="35">
                  <c:v>5.4060846023223252</c:v>
                </c:pt>
                <c:pt idx="36">
                  <c:v>5.4181341072530458</c:v>
                </c:pt>
                <c:pt idx="37">
                  <c:v>5.3584660737383167</c:v>
                </c:pt>
                <c:pt idx="38">
                  <c:v>5.3907148933955984</c:v>
                </c:pt>
                <c:pt idx="39">
                  <c:v>5.4530305205298717</c:v>
                </c:pt>
                <c:pt idx="40">
                  <c:v>5.4876390336586383</c:v>
                </c:pt>
                <c:pt idx="41">
                  <c:v>5.5393243527600973</c:v>
                </c:pt>
                <c:pt idx="42">
                  <c:v>5.6442459533759664</c:v>
                </c:pt>
                <c:pt idx="43">
                  <c:v>5.7383112821857658</c:v>
                </c:pt>
                <c:pt idx="44">
                  <c:v>5.7604701208283693</c:v>
                </c:pt>
                <c:pt idx="45">
                  <c:v>5.7794543347300458</c:v>
                </c:pt>
                <c:pt idx="46">
                  <c:v>5.7897892327037628</c:v>
                </c:pt>
                <c:pt idx="47">
                  <c:v>5.678295468531811</c:v>
                </c:pt>
                <c:pt idx="48">
                  <c:v>5.6069096010162323</c:v>
                </c:pt>
                <c:pt idx="49">
                  <c:v>5.5773632880175441</c:v>
                </c:pt>
                <c:pt idx="50">
                  <c:v>5.490955430908846</c:v>
                </c:pt>
                <c:pt idx="51">
                  <c:v>5.4051370309506002</c:v>
                </c:pt>
                <c:pt idx="52">
                  <c:v>5.3276060730740618</c:v>
                </c:pt>
                <c:pt idx="53">
                  <c:v>5.3130346992558355</c:v>
                </c:pt>
                <c:pt idx="54">
                  <c:v>5.3422924289664522</c:v>
                </c:pt>
                <c:pt idx="55">
                  <c:v>4.891708917520118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AE0B-4A8D-9703-ED853D44238D}"/>
            </c:ext>
          </c:extLst>
        </c:ser>
        <c:ser>
          <c:idx val="31"/>
          <c:order val="31"/>
          <c:tx>
            <c:strRef>
              <c:f>'eredmények ALWG'!$AX$161:$AX$162</c:f>
              <c:strCache>
                <c:ptCount val="2"/>
                <c:pt idx="0">
                  <c:v>4</c:v>
                </c:pt>
                <c:pt idx="1">
                  <c:v>LVA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ALWG'!$AX$163:$AX$218</c:f>
              <c:numCache>
                <c:formatCode>0.00</c:formatCode>
                <c:ptCount val="56"/>
                <c:pt idx="0">
                  <c:v>4.5112315120217232</c:v>
                </c:pt>
                <c:pt idx="1">
                  <c:v>4.5047649675163157</c:v>
                </c:pt>
                <c:pt idx="2">
                  <c:v>4.5474345957305538</c:v>
                </c:pt>
                <c:pt idx="3">
                  <c:v>4.6012391998768329</c:v>
                </c:pt>
                <c:pt idx="4">
                  <c:v>4.586585801505187</c:v>
                </c:pt>
                <c:pt idx="5">
                  <c:v>4.6749269039219303</c:v>
                </c:pt>
                <c:pt idx="6">
                  <c:v>4.7650991168147776</c:v>
                </c:pt>
                <c:pt idx="7">
                  <c:v>4.7553614771018111</c:v>
                </c:pt>
                <c:pt idx="8">
                  <c:v>4.8297842570970353</c:v>
                </c:pt>
                <c:pt idx="9">
                  <c:v>4.856936451778072</c:v>
                </c:pt>
                <c:pt idx="10">
                  <c:v>4.854947004272562</c:v>
                </c:pt>
                <c:pt idx="11">
                  <c:v>4.8950976629508052</c:v>
                </c:pt>
                <c:pt idx="12">
                  <c:v>4.9387075716315785</c:v>
                </c:pt>
                <c:pt idx="13">
                  <c:v>4.9819897582503518</c:v>
                </c:pt>
                <c:pt idx="14">
                  <c:v>5.0138962492913581</c:v>
                </c:pt>
                <c:pt idx="15">
                  <c:v>5.1431712551865552</c:v>
                </c:pt>
                <c:pt idx="16">
                  <c:v>5.3250872790822736</c:v>
                </c:pt>
                <c:pt idx="17">
                  <c:v>5.4259430902455321</c:v>
                </c:pt>
                <c:pt idx="18">
                  <c:v>5.4022010509979594</c:v>
                </c:pt>
                <c:pt idx="19">
                  <c:v>5.2901021313768517</c:v>
                </c:pt>
                <c:pt idx="20">
                  <c:v>5.3932262589202224</c:v>
                </c:pt>
                <c:pt idx="21">
                  <c:v>5.569217586056677</c:v>
                </c:pt>
                <c:pt idx="22">
                  <c:v>5.6101630881235973</c:v>
                </c:pt>
                <c:pt idx="23">
                  <c:v>5.7471242399892315</c:v>
                </c:pt>
                <c:pt idx="24">
                  <c:v>5.7193096036948479</c:v>
                </c:pt>
                <c:pt idx="25">
                  <c:v>5.6460084883572552</c:v>
                </c:pt>
                <c:pt idx="26">
                  <c:v>5.7051482561775639</c:v>
                </c:pt>
                <c:pt idx="27">
                  <c:v>5.5737439484573059</c:v>
                </c:pt>
                <c:pt idx="28">
                  <c:v>5.2009238351581999</c:v>
                </c:pt>
                <c:pt idx="29">
                  <c:v>5.1635233206950115</c:v>
                </c:pt>
                <c:pt idx="30">
                  <c:v>5.5263705180036293</c:v>
                </c:pt>
                <c:pt idx="31">
                  <c:v>5.7123202707613689</c:v>
                </c:pt>
                <c:pt idx="32">
                  <c:v>5.6502712965161077</c:v>
                </c:pt>
                <c:pt idx="33">
                  <c:v>5.7163708483182223</c:v>
                </c:pt>
                <c:pt idx="34">
                  <c:v>5.9054339707108952</c:v>
                </c:pt>
                <c:pt idx="35">
                  <c:v>5.8979134038351848</c:v>
                </c:pt>
                <c:pt idx="36">
                  <c:v>5.8689904818687193</c:v>
                </c:pt>
                <c:pt idx="37">
                  <c:v>5.8353257020897473</c:v>
                </c:pt>
                <c:pt idx="38">
                  <c:v>5.8243400117536268</c:v>
                </c:pt>
                <c:pt idx="39">
                  <c:v>5.8547471856081952</c:v>
                </c:pt>
                <c:pt idx="40">
                  <c:v>5.8129222021489237</c:v>
                </c:pt>
                <c:pt idx="41">
                  <c:v>5.771664885123176</c:v>
                </c:pt>
                <c:pt idx="42">
                  <c:v>5.8905511524985794</c:v>
                </c:pt>
                <c:pt idx="43">
                  <c:v>6.0240654005938392</c:v>
                </c:pt>
                <c:pt idx="44">
                  <c:v>5.9657036083382486</c:v>
                </c:pt>
                <c:pt idx="45">
                  <c:v>6.0067815142601635</c:v>
                </c:pt>
                <c:pt idx="46">
                  <c:v>6.0243816895791529</c:v>
                </c:pt>
                <c:pt idx="47">
                  <c:v>5.966776355741457</c:v>
                </c:pt>
                <c:pt idx="48">
                  <c:v>6.0317200463432687</c:v>
                </c:pt>
                <c:pt idx="49">
                  <c:v>6.0143846687538929</c:v>
                </c:pt>
                <c:pt idx="50">
                  <c:v>5.9325682523340983</c:v>
                </c:pt>
                <c:pt idx="51">
                  <c:v>5.8683911162696472</c:v>
                </c:pt>
                <c:pt idx="52">
                  <c:v>5.7871412724662559</c:v>
                </c:pt>
                <c:pt idx="53">
                  <c:v>5.7641160086705607</c:v>
                </c:pt>
                <c:pt idx="54">
                  <c:v>5.4936025404141855</c:v>
                </c:pt>
                <c:pt idx="55">
                  <c:v>4.6655577583980801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AE0B-4A8D-9703-ED853D44238D}"/>
            </c:ext>
          </c:extLst>
        </c:ser>
        <c:ser>
          <c:idx val="32"/>
          <c:order val="32"/>
          <c:tx>
            <c:strRef>
              <c:f>'eredmények ALWG'!$AY$161:$AY$162</c:f>
              <c:strCache>
                <c:ptCount val="2"/>
                <c:pt idx="0">
                  <c:v>4</c:v>
                </c:pt>
                <c:pt idx="1">
                  <c:v>UKR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ALWG'!$AY$163:$AY$218</c:f>
              <c:numCache>
                <c:formatCode>0.00</c:formatCode>
                <c:ptCount val="56"/>
                <c:pt idx="0">
                  <c:v>3.691856102442781</c:v>
                </c:pt>
                <c:pt idx="1">
                  <c:v>3.7709042945426834</c:v>
                </c:pt>
                <c:pt idx="2">
                  <c:v>3.8832294142486461</c:v>
                </c:pt>
                <c:pt idx="3">
                  <c:v>3.9393134608215341</c:v>
                </c:pt>
                <c:pt idx="4">
                  <c:v>3.9639937872986497</c:v>
                </c:pt>
                <c:pt idx="5">
                  <c:v>4.0049542952698118</c:v>
                </c:pt>
                <c:pt idx="6">
                  <c:v>4.033468138927212</c:v>
                </c:pt>
                <c:pt idx="7">
                  <c:v>4.0733581250869335</c:v>
                </c:pt>
                <c:pt idx="8">
                  <c:v>4.1409731959381961</c:v>
                </c:pt>
                <c:pt idx="9">
                  <c:v>4.2569614760123535</c:v>
                </c:pt>
                <c:pt idx="10">
                  <c:v>4.3565107289160121</c:v>
                </c:pt>
                <c:pt idx="11">
                  <c:v>4.4188177938860793</c:v>
                </c:pt>
                <c:pt idx="12">
                  <c:v>4.5121237306662056</c:v>
                </c:pt>
                <c:pt idx="13">
                  <c:v>4.5238757177931674</c:v>
                </c:pt>
                <c:pt idx="14">
                  <c:v>4.5274209169576185</c:v>
                </c:pt>
                <c:pt idx="15">
                  <c:v>4.6393127555826084</c:v>
                </c:pt>
                <c:pt idx="16">
                  <c:v>4.7931404983531412</c:v>
                </c:pt>
                <c:pt idx="17">
                  <c:v>4.8992271865913697</c:v>
                </c:pt>
                <c:pt idx="18">
                  <c:v>4.8857127521751096</c:v>
                </c:pt>
                <c:pt idx="19">
                  <c:v>4.8381352808435096</c:v>
                </c:pt>
                <c:pt idx="20">
                  <c:v>4.934297109449659</c:v>
                </c:pt>
                <c:pt idx="21">
                  <c:v>5.0677135667608262</c:v>
                </c:pt>
                <c:pt idx="22">
                  <c:v>5.1085790042988446</c:v>
                </c:pt>
                <c:pt idx="23">
                  <c:v>5.2258837440001251</c:v>
                </c:pt>
                <c:pt idx="24">
                  <c:v>5.3291597768324692</c:v>
                </c:pt>
                <c:pt idx="25">
                  <c:v>5.273426263404156</c:v>
                </c:pt>
                <c:pt idx="26">
                  <c:v>5.1778199024429057</c:v>
                </c:pt>
                <c:pt idx="27">
                  <c:v>5.0360482419799499</c:v>
                </c:pt>
                <c:pt idx="28">
                  <c:v>4.9137327037802194</c:v>
                </c:pt>
                <c:pt idx="29">
                  <c:v>4.828314192076455</c:v>
                </c:pt>
                <c:pt idx="30">
                  <c:v>4.8039605053763417</c:v>
                </c:pt>
                <c:pt idx="31">
                  <c:v>4.8605615125688786</c:v>
                </c:pt>
                <c:pt idx="32">
                  <c:v>4.9230848214204759</c:v>
                </c:pt>
                <c:pt idx="33">
                  <c:v>4.9389691589674776</c:v>
                </c:pt>
                <c:pt idx="34">
                  <c:v>4.8670820122755707</c:v>
                </c:pt>
                <c:pt idx="35">
                  <c:v>4.8511528677452205</c:v>
                </c:pt>
                <c:pt idx="36">
                  <c:v>4.8366159545612994</c:v>
                </c:pt>
                <c:pt idx="37">
                  <c:v>4.7240055074371234</c:v>
                </c:pt>
                <c:pt idx="38">
                  <c:v>4.6785244322072312</c:v>
                </c:pt>
                <c:pt idx="39">
                  <c:v>4.6210403984876063</c:v>
                </c:pt>
                <c:pt idx="40">
                  <c:v>4.6015582366974677</c:v>
                </c:pt>
                <c:pt idx="41">
                  <c:v>4.6337364069967624</c:v>
                </c:pt>
                <c:pt idx="42">
                  <c:v>4.6418324157877571</c:v>
                </c:pt>
                <c:pt idx="43">
                  <c:v>4.7950523795631472</c:v>
                </c:pt>
                <c:pt idx="44">
                  <c:v>4.8599616826832239</c:v>
                </c:pt>
                <c:pt idx="45">
                  <c:v>4.8973353547627401</c:v>
                </c:pt>
                <c:pt idx="46">
                  <c:v>4.9480937830520197</c:v>
                </c:pt>
                <c:pt idx="47">
                  <c:v>4.8995711848310695</c:v>
                </c:pt>
                <c:pt idx="48">
                  <c:v>5.0996219490858063</c:v>
                </c:pt>
                <c:pt idx="49">
                  <c:v>5.2601387534911836</c:v>
                </c:pt>
                <c:pt idx="50">
                  <c:v>5.3044026036497005</c:v>
                </c:pt>
                <c:pt idx="51">
                  <c:v>5.4199758182424151</c:v>
                </c:pt>
                <c:pt idx="52">
                  <c:v>5.2871721279665405</c:v>
                </c:pt>
                <c:pt idx="53">
                  <c:v>5.057106818110082</c:v>
                </c:pt>
                <c:pt idx="54">
                  <c:v>4.8445015574379795</c:v>
                </c:pt>
                <c:pt idx="55">
                  <c:v>4.6191771006254037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AE0B-4A8D-9703-ED853D44238D}"/>
            </c:ext>
          </c:extLst>
        </c:ser>
        <c:ser>
          <c:idx val="33"/>
          <c:order val="33"/>
          <c:tx>
            <c:strRef>
              <c:f>'eredmények ALWG'!$AZ$161:$AZ$162</c:f>
              <c:strCache>
                <c:ptCount val="2"/>
                <c:pt idx="0">
                  <c:v>5</c:v>
                </c:pt>
                <c:pt idx="1">
                  <c:v>DNK</c:v>
                </c:pt>
              </c:strCache>
            </c:strRef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ALWG'!$AZ$163:$AZ$218</c:f>
              <c:numCache>
                <c:formatCode>0.00</c:formatCode>
                <c:ptCount val="56"/>
                <c:pt idx="0">
                  <c:v>1.8323061457355312</c:v>
                </c:pt>
                <c:pt idx="1">
                  <c:v>2.0518912647755929</c:v>
                </c:pt>
                <c:pt idx="2">
                  <c:v>2.484076532978202</c:v>
                </c:pt>
                <c:pt idx="3">
                  <c:v>2.6416580301189239</c:v>
                </c:pt>
                <c:pt idx="4">
                  <c:v>2.8650742599581385</c:v>
                </c:pt>
                <c:pt idx="5">
                  <c:v>3.1213608055278002</c:v>
                </c:pt>
                <c:pt idx="6">
                  <c:v>3.1880576338799624</c:v>
                </c:pt>
                <c:pt idx="7">
                  <c:v>3.2024793882228835</c:v>
                </c:pt>
                <c:pt idx="8">
                  <c:v>3.1950493943943723</c:v>
                </c:pt>
                <c:pt idx="9">
                  <c:v>3.2963811756185901</c:v>
                </c:pt>
                <c:pt idx="10">
                  <c:v>3.3766113648467471</c:v>
                </c:pt>
                <c:pt idx="11">
                  <c:v>3.5915527253555393</c:v>
                </c:pt>
                <c:pt idx="12">
                  <c:v>3.779071630829101</c:v>
                </c:pt>
                <c:pt idx="13">
                  <c:v>3.6296288741746032</c:v>
                </c:pt>
                <c:pt idx="14">
                  <c:v>3.684750744272133</c:v>
                </c:pt>
                <c:pt idx="15">
                  <c:v>3.7572528400828631</c:v>
                </c:pt>
                <c:pt idx="16">
                  <c:v>3.8609070676805253</c:v>
                </c:pt>
                <c:pt idx="17">
                  <c:v>4.0243537112524681</c:v>
                </c:pt>
                <c:pt idx="18">
                  <c:v>4.118184907318108</c:v>
                </c:pt>
                <c:pt idx="19">
                  <c:v>4.1590681013053814</c:v>
                </c:pt>
                <c:pt idx="20">
                  <c:v>4.2481717500251417</c:v>
                </c:pt>
                <c:pt idx="21">
                  <c:v>4.4211050057094745</c:v>
                </c:pt>
                <c:pt idx="22">
                  <c:v>4.4254467914764692</c:v>
                </c:pt>
                <c:pt idx="23">
                  <c:v>4.3897037825084748</c:v>
                </c:pt>
                <c:pt idx="24">
                  <c:v>4.2467781739845218</c:v>
                </c:pt>
                <c:pt idx="25">
                  <c:v>4.0978361371059862</c:v>
                </c:pt>
                <c:pt idx="26">
                  <c:v>4.1120703749224727</c:v>
                </c:pt>
                <c:pt idx="27">
                  <c:v>3.8765014683329433</c:v>
                </c:pt>
                <c:pt idx="28">
                  <c:v>3.8164603086408224</c:v>
                </c:pt>
                <c:pt idx="29">
                  <c:v>3.8484125510753433</c:v>
                </c:pt>
                <c:pt idx="30">
                  <c:v>3.788757433626202</c:v>
                </c:pt>
                <c:pt idx="31">
                  <c:v>3.8052294728263227</c:v>
                </c:pt>
                <c:pt idx="32">
                  <c:v>3.8299370954552714</c:v>
                </c:pt>
                <c:pt idx="33">
                  <c:v>3.6947917317916037</c:v>
                </c:pt>
                <c:pt idx="34">
                  <c:v>3.5081841043101853</c:v>
                </c:pt>
                <c:pt idx="35">
                  <c:v>3.4259214967979652</c:v>
                </c:pt>
                <c:pt idx="36">
                  <c:v>3.2525592238382064</c:v>
                </c:pt>
                <c:pt idx="37">
                  <c:v>3.188365363613352</c:v>
                </c:pt>
                <c:pt idx="38">
                  <c:v>3.2634769664748386</c:v>
                </c:pt>
                <c:pt idx="39">
                  <c:v>3.2667029827012364</c:v>
                </c:pt>
                <c:pt idx="40">
                  <c:v>3.2438893908474249</c:v>
                </c:pt>
                <c:pt idx="41">
                  <c:v>3.2210392812121444</c:v>
                </c:pt>
                <c:pt idx="42">
                  <c:v>3.1970428934202708</c:v>
                </c:pt>
                <c:pt idx="43">
                  <c:v>3.0844846747850099</c:v>
                </c:pt>
                <c:pt idx="44">
                  <c:v>2.8984428092791745</c:v>
                </c:pt>
                <c:pt idx="45">
                  <c:v>2.7887870131918184</c:v>
                </c:pt>
                <c:pt idx="46">
                  <c:v>2.6772540790035979</c:v>
                </c:pt>
                <c:pt idx="47">
                  <c:v>2.4847375625891077</c:v>
                </c:pt>
                <c:pt idx="48">
                  <c:v>2.418820725310157</c:v>
                </c:pt>
                <c:pt idx="49">
                  <c:v>2.4019161242239324</c:v>
                </c:pt>
                <c:pt idx="50">
                  <c:v>2.2788929113344301</c:v>
                </c:pt>
                <c:pt idx="51">
                  <c:v>2.1168743758064288</c:v>
                </c:pt>
                <c:pt idx="52">
                  <c:v>1.9000582217994122</c:v>
                </c:pt>
                <c:pt idx="53">
                  <c:v>1.9565805947236159</c:v>
                </c:pt>
                <c:pt idx="54">
                  <c:v>2.0163661791305083</c:v>
                </c:pt>
                <c:pt idx="55">
                  <c:v>1.5642165762642302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AE0B-4A8D-9703-ED853D44238D}"/>
            </c:ext>
          </c:extLst>
        </c:ser>
        <c:ser>
          <c:idx val="34"/>
          <c:order val="34"/>
          <c:tx>
            <c:strRef>
              <c:f>'eredmények ALWG'!$BA$161:$BA$162</c:f>
              <c:strCache>
                <c:ptCount val="2"/>
                <c:pt idx="0">
                  <c:v>5</c:v>
                </c:pt>
                <c:pt idx="1">
                  <c:v>FRA</c:v>
                </c:pt>
              </c:strCache>
            </c:strRef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ALWG'!$BA$163:$BA$218</c:f>
              <c:numCache>
                <c:formatCode>0.00</c:formatCode>
                <c:ptCount val="56"/>
                <c:pt idx="0">
                  <c:v>3.5522882312913371</c:v>
                </c:pt>
                <c:pt idx="1">
                  <c:v>3.6018699606614053</c:v>
                </c:pt>
                <c:pt idx="2">
                  <c:v>3.4545404258347894</c:v>
                </c:pt>
                <c:pt idx="3">
                  <c:v>3.369224431958834</c:v>
                </c:pt>
                <c:pt idx="4">
                  <c:v>3.4436064877452992</c:v>
                </c:pt>
                <c:pt idx="5">
                  <c:v>3.536486875631299</c:v>
                </c:pt>
                <c:pt idx="6">
                  <c:v>3.6367254740573127</c:v>
                </c:pt>
                <c:pt idx="7">
                  <c:v>3.6144554103788735</c:v>
                </c:pt>
                <c:pt idx="8">
                  <c:v>3.5860336324777329</c:v>
                </c:pt>
                <c:pt idx="9">
                  <c:v>3.6504255142677824</c:v>
                </c:pt>
                <c:pt idx="10">
                  <c:v>3.6890747536423216</c:v>
                </c:pt>
                <c:pt idx="11">
                  <c:v>3.9177544159713946</c:v>
                </c:pt>
                <c:pt idx="12">
                  <c:v>3.9941611611918493</c:v>
                </c:pt>
                <c:pt idx="13">
                  <c:v>4.0201039059438077</c:v>
                </c:pt>
                <c:pt idx="14">
                  <c:v>4.1004367634620067</c:v>
                </c:pt>
                <c:pt idx="15">
                  <c:v>3.978536479125232</c:v>
                </c:pt>
                <c:pt idx="16">
                  <c:v>4.0234665352574517</c:v>
                </c:pt>
                <c:pt idx="17">
                  <c:v>4.0293744894026364</c:v>
                </c:pt>
                <c:pt idx="18">
                  <c:v>4.0433750554008068</c:v>
                </c:pt>
                <c:pt idx="19">
                  <c:v>4.1105396662244633</c:v>
                </c:pt>
                <c:pt idx="20">
                  <c:v>4.0579631198242598</c:v>
                </c:pt>
                <c:pt idx="21">
                  <c:v>4.1616405028523253</c:v>
                </c:pt>
                <c:pt idx="22">
                  <c:v>4.2249748914452283</c:v>
                </c:pt>
                <c:pt idx="23">
                  <c:v>4.2186839398059384</c:v>
                </c:pt>
                <c:pt idx="24">
                  <c:v>4.1686792005290982</c:v>
                </c:pt>
                <c:pt idx="25">
                  <c:v>4.2106078799896558</c:v>
                </c:pt>
                <c:pt idx="26">
                  <c:v>4.3510797946712589</c:v>
                </c:pt>
                <c:pt idx="27">
                  <c:v>4.3551938300382123</c:v>
                </c:pt>
                <c:pt idx="28">
                  <c:v>4.4129761180015112</c:v>
                </c:pt>
                <c:pt idx="29">
                  <c:v>4.4313232967735434</c:v>
                </c:pt>
                <c:pt idx="30">
                  <c:v>4.3080194157274292</c:v>
                </c:pt>
                <c:pt idx="31">
                  <c:v>4.194762758668519</c:v>
                </c:pt>
                <c:pt idx="32">
                  <c:v>4.0548247223113787</c:v>
                </c:pt>
                <c:pt idx="33">
                  <c:v>3.9069369632226572</c:v>
                </c:pt>
                <c:pt idx="34">
                  <c:v>3.828490872275168</c:v>
                </c:pt>
                <c:pt idx="35">
                  <c:v>3.8258277099252478</c:v>
                </c:pt>
                <c:pt idx="36">
                  <c:v>3.7554544116472428</c:v>
                </c:pt>
                <c:pt idx="37">
                  <c:v>3.5503520760587985</c:v>
                </c:pt>
                <c:pt idx="38">
                  <c:v>3.5117933576987195</c:v>
                </c:pt>
                <c:pt idx="39">
                  <c:v>3.4950117457202428</c:v>
                </c:pt>
                <c:pt idx="40">
                  <c:v>3.4343095484147774</c:v>
                </c:pt>
                <c:pt idx="41">
                  <c:v>3.3765562667959337</c:v>
                </c:pt>
                <c:pt idx="42">
                  <c:v>3.2188566921648025</c:v>
                </c:pt>
                <c:pt idx="43">
                  <c:v>3.1693926130197259</c:v>
                </c:pt>
                <c:pt idx="44">
                  <c:v>3.1849691293299003</c:v>
                </c:pt>
                <c:pt idx="45">
                  <c:v>3.229370627253342</c:v>
                </c:pt>
                <c:pt idx="46">
                  <c:v>3.1371761899122657</c:v>
                </c:pt>
                <c:pt idx="47">
                  <c:v>3.0573562731879136</c:v>
                </c:pt>
                <c:pt idx="48">
                  <c:v>3.0968960534348113</c:v>
                </c:pt>
                <c:pt idx="49">
                  <c:v>3.0383519495282112</c:v>
                </c:pt>
                <c:pt idx="50">
                  <c:v>3.0105893900939726</c:v>
                </c:pt>
                <c:pt idx="51">
                  <c:v>3.0011151350014114</c:v>
                </c:pt>
                <c:pt idx="52">
                  <c:v>3.0035184940737736</c:v>
                </c:pt>
                <c:pt idx="53">
                  <c:v>2.9983946484989819</c:v>
                </c:pt>
                <c:pt idx="54">
                  <c:v>2.8087982783097134</c:v>
                </c:pt>
                <c:pt idx="55">
                  <c:v>2.8439957459883436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AE0B-4A8D-9703-ED853D44238D}"/>
            </c:ext>
          </c:extLst>
        </c:ser>
        <c:ser>
          <c:idx val="35"/>
          <c:order val="35"/>
          <c:tx>
            <c:strRef>
              <c:f>'eredmények ALWG'!$BB$161:$BB$162</c:f>
              <c:strCache>
                <c:ptCount val="2"/>
                <c:pt idx="0">
                  <c:v>5</c:v>
                </c:pt>
                <c:pt idx="1">
                  <c:v>MNE</c:v>
                </c:pt>
              </c:strCache>
            </c:strRef>
          </c:tx>
          <c:spPr>
            <a:ln w="190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ALWG'!$BB$163:$BB$218</c:f>
              <c:numCache>
                <c:formatCode>0.00</c:formatCode>
                <c:ptCount val="56"/>
                <c:pt idx="0">
                  <c:v>4.5633995892688368</c:v>
                </c:pt>
                <c:pt idx="1">
                  <c:v>4.6790009508000558</c:v>
                </c:pt>
                <c:pt idx="2">
                  <c:v>4.6897134432316498</c:v>
                </c:pt>
                <c:pt idx="3">
                  <c:v>4.6324930047567303</c:v>
                </c:pt>
                <c:pt idx="4">
                  <c:v>4.4946441360128837</c:v>
                </c:pt>
                <c:pt idx="5">
                  <c:v>4.5150280217923466</c:v>
                </c:pt>
                <c:pt idx="6">
                  <c:v>4.6505491087177742</c:v>
                </c:pt>
                <c:pt idx="7">
                  <c:v>4.6902620820404533</c:v>
                </c:pt>
                <c:pt idx="8">
                  <c:v>4.7014967825287464</c:v>
                </c:pt>
                <c:pt idx="9">
                  <c:v>4.6684207183174902</c:v>
                </c:pt>
                <c:pt idx="10">
                  <c:v>4.6240596347639809</c:v>
                </c:pt>
                <c:pt idx="11">
                  <c:v>4.5731483526011178</c:v>
                </c:pt>
                <c:pt idx="12">
                  <c:v>4.4349950835786984</c:v>
                </c:pt>
                <c:pt idx="13">
                  <c:v>4.4215562400445201</c:v>
                </c:pt>
                <c:pt idx="14">
                  <c:v>4.3949508025902944</c:v>
                </c:pt>
                <c:pt idx="15">
                  <c:v>4.2461029090737483</c:v>
                </c:pt>
                <c:pt idx="16">
                  <c:v>4.1379289500720109</c:v>
                </c:pt>
                <c:pt idx="17">
                  <c:v>4.0954033943067945</c:v>
                </c:pt>
                <c:pt idx="18">
                  <c:v>4.4137550588704926</c:v>
                </c:pt>
                <c:pt idx="19">
                  <c:v>4.863401081297031</c:v>
                </c:pt>
                <c:pt idx="20">
                  <c:v>5.0923719648577652</c:v>
                </c:pt>
                <c:pt idx="21">
                  <c:v>5.2302001958130404</c:v>
                </c:pt>
                <c:pt idx="22">
                  <c:v>5.41729104231222</c:v>
                </c:pt>
                <c:pt idx="23">
                  <c:v>5.4654521916438199</c:v>
                </c:pt>
                <c:pt idx="24">
                  <c:v>5.4456054196198291</c:v>
                </c:pt>
                <c:pt idx="25">
                  <c:v>5.5343367641637045</c:v>
                </c:pt>
                <c:pt idx="26">
                  <c:v>5.2382827322714824</c:v>
                </c:pt>
                <c:pt idx="27">
                  <c:v>4.939992503451144</c:v>
                </c:pt>
                <c:pt idx="28">
                  <c:v>4.4235568464005368</c:v>
                </c:pt>
                <c:pt idx="29">
                  <c:v>4.1328700336603887</c:v>
                </c:pt>
                <c:pt idx="30">
                  <c:v>4.0950361502580925</c:v>
                </c:pt>
                <c:pt idx="31">
                  <c:v>3.8074229451037276</c:v>
                </c:pt>
                <c:pt idx="32">
                  <c:v>3.7478188836034612</c:v>
                </c:pt>
                <c:pt idx="33">
                  <c:v>3.4417790572849469</c:v>
                </c:pt>
                <c:pt idx="34">
                  <c:v>3.2678851894160079</c:v>
                </c:pt>
                <c:pt idx="35">
                  <c:v>3.4123977415553917</c:v>
                </c:pt>
                <c:pt idx="36">
                  <c:v>3.3570089146649309</c:v>
                </c:pt>
                <c:pt idx="37">
                  <c:v>3.1765710385805868</c:v>
                </c:pt>
                <c:pt idx="38">
                  <c:v>3.1656021040912456</c:v>
                </c:pt>
                <c:pt idx="39">
                  <c:v>3.0775888881601698</c:v>
                </c:pt>
                <c:pt idx="40">
                  <c:v>2.8583112773646331</c:v>
                </c:pt>
                <c:pt idx="41">
                  <c:v>2.776574919175733</c:v>
                </c:pt>
                <c:pt idx="42">
                  <c:v>2.8630184720617216</c:v>
                </c:pt>
                <c:pt idx="43">
                  <c:v>2.8818356114531447</c:v>
                </c:pt>
                <c:pt idx="44">
                  <c:v>2.9079111313961512</c:v>
                </c:pt>
                <c:pt idx="45">
                  <c:v>2.9958708411607766</c:v>
                </c:pt>
                <c:pt idx="46">
                  <c:v>2.893817869730885</c:v>
                </c:pt>
                <c:pt idx="47">
                  <c:v>2.8880929080153059</c:v>
                </c:pt>
                <c:pt idx="48">
                  <c:v>2.9700479701469291</c:v>
                </c:pt>
                <c:pt idx="49">
                  <c:v>2.8975771220668989</c:v>
                </c:pt>
                <c:pt idx="50">
                  <c:v>2.8446574838156629</c:v>
                </c:pt>
                <c:pt idx="51">
                  <c:v>2.8434081865206018</c:v>
                </c:pt>
                <c:pt idx="52">
                  <c:v>2.8136923733785011</c:v>
                </c:pt>
                <c:pt idx="53">
                  <c:v>2.8031927444814944</c:v>
                </c:pt>
                <c:pt idx="54">
                  <c:v>2.7077799255112112</c:v>
                </c:pt>
                <c:pt idx="55">
                  <c:v>2.6143733188995579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3-AE0B-4A8D-9703-ED853D44238D}"/>
            </c:ext>
          </c:extLst>
        </c:ser>
        <c:ser>
          <c:idx val="36"/>
          <c:order val="36"/>
          <c:tx>
            <c:strRef>
              <c:f>'eredmények ALWG'!$BC$161:$BC$162</c:f>
              <c:strCache>
                <c:ptCount val="2"/>
                <c:pt idx="0">
                  <c:v>6</c:v>
                </c:pt>
                <c:pt idx="1">
                  <c:v>HUN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ALWG'!$BC$163:$BC$218</c:f>
              <c:numCache>
                <c:formatCode>0.00</c:formatCode>
                <c:ptCount val="56"/>
                <c:pt idx="0">
                  <c:v>1.0592562957629532</c:v>
                </c:pt>
                <c:pt idx="1">
                  <c:v>1.2384974058310778</c:v>
                </c:pt>
                <c:pt idx="2">
                  <c:v>0.96473757945485872</c:v>
                </c:pt>
                <c:pt idx="3">
                  <c:v>0.96110249212785881</c:v>
                </c:pt>
                <c:pt idx="4">
                  <c:v>1.0657113481017042</c:v>
                </c:pt>
                <c:pt idx="5">
                  <c:v>1.1477282419946544</c:v>
                </c:pt>
                <c:pt idx="6">
                  <c:v>1.4460352533363388</c:v>
                </c:pt>
                <c:pt idx="7">
                  <c:v>1.562505800337652</c:v>
                </c:pt>
                <c:pt idx="8">
                  <c:v>1.6615245902472093</c:v>
                </c:pt>
                <c:pt idx="9">
                  <c:v>1.7760542915350896</c:v>
                </c:pt>
                <c:pt idx="10">
                  <c:v>1.751093679571504</c:v>
                </c:pt>
                <c:pt idx="11">
                  <c:v>1.8828355019972367</c:v>
                </c:pt>
                <c:pt idx="12">
                  <c:v>1.9278926933022618</c:v>
                </c:pt>
                <c:pt idx="13">
                  <c:v>2.2589425395058971</c:v>
                </c:pt>
                <c:pt idx="14">
                  <c:v>2.5494978521742766</c:v>
                </c:pt>
                <c:pt idx="15">
                  <c:v>2.6489731638459464</c:v>
                </c:pt>
                <c:pt idx="16">
                  <c:v>2.8496422479148507</c:v>
                </c:pt>
                <c:pt idx="17">
                  <c:v>3.0011994426260671</c:v>
                </c:pt>
                <c:pt idx="18">
                  <c:v>3.241907282109441</c:v>
                </c:pt>
                <c:pt idx="19">
                  <c:v>3.4204201262118854</c:v>
                </c:pt>
                <c:pt idx="20">
                  <c:v>3.4655918410907898</c:v>
                </c:pt>
                <c:pt idx="21">
                  <c:v>3.6312370800415934</c:v>
                </c:pt>
                <c:pt idx="22">
                  <c:v>3.8758087330925388</c:v>
                </c:pt>
                <c:pt idx="23">
                  <c:v>4.1227779853773132</c:v>
                </c:pt>
                <c:pt idx="24">
                  <c:v>4.3366550363043341</c:v>
                </c:pt>
                <c:pt idx="25">
                  <c:v>4.5256897575365542</c:v>
                </c:pt>
                <c:pt idx="26">
                  <c:v>4.7826665293089832</c:v>
                </c:pt>
                <c:pt idx="27">
                  <c:v>4.954945492666349</c:v>
                </c:pt>
                <c:pt idx="28">
                  <c:v>5.1355994368544131</c:v>
                </c:pt>
                <c:pt idx="29">
                  <c:v>5.327167681642818</c:v>
                </c:pt>
                <c:pt idx="30">
                  <c:v>5.1244030131324578</c:v>
                </c:pt>
                <c:pt idx="31">
                  <c:v>5.0066472466426433</c:v>
                </c:pt>
                <c:pt idx="32">
                  <c:v>5.2454875137080013</c:v>
                </c:pt>
                <c:pt idx="33">
                  <c:v>5.18594410069616</c:v>
                </c:pt>
                <c:pt idx="34">
                  <c:v>5.1789358477000693</c:v>
                </c:pt>
                <c:pt idx="35">
                  <c:v>5.277081877655073</c:v>
                </c:pt>
                <c:pt idx="36">
                  <c:v>5.2437516077003554</c:v>
                </c:pt>
                <c:pt idx="37">
                  <c:v>5.1697352863053823</c:v>
                </c:pt>
                <c:pt idx="38">
                  <c:v>5.1828218496292937</c:v>
                </c:pt>
                <c:pt idx="39">
                  <c:v>5.2410637430304625</c:v>
                </c:pt>
                <c:pt idx="40">
                  <c:v>5.3517228346136498</c:v>
                </c:pt>
                <c:pt idx="41">
                  <c:v>5.5096371210289572</c:v>
                </c:pt>
                <c:pt idx="42">
                  <c:v>5.5552603440891826</c:v>
                </c:pt>
                <c:pt idx="43">
                  <c:v>5.6231521440059939</c:v>
                </c:pt>
                <c:pt idx="44">
                  <c:v>5.5537559766044833</c:v>
                </c:pt>
                <c:pt idx="45">
                  <c:v>5.4651445535238814</c:v>
                </c:pt>
                <c:pt idx="46">
                  <c:v>5.3447154979686076</c:v>
                </c:pt>
                <c:pt idx="47">
                  <c:v>5.1713891894206725</c:v>
                </c:pt>
                <c:pt idx="48">
                  <c:v>5.2002094629662192</c:v>
                </c:pt>
                <c:pt idx="49">
                  <c:v>5.1396116517393011</c:v>
                </c:pt>
                <c:pt idx="50">
                  <c:v>5.1456925992694913</c:v>
                </c:pt>
                <c:pt idx="51">
                  <c:v>5.1627008315456244</c:v>
                </c:pt>
                <c:pt idx="52">
                  <c:v>5.0755134677547673</c:v>
                </c:pt>
                <c:pt idx="53">
                  <c:v>5.089622748572431</c:v>
                </c:pt>
                <c:pt idx="54">
                  <c:v>4.8593420353353185</c:v>
                </c:pt>
                <c:pt idx="55">
                  <c:v>4.456374712467678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AE0B-4A8D-9703-ED853D44238D}"/>
            </c:ext>
          </c:extLst>
        </c:ser>
        <c:ser>
          <c:idx val="37"/>
          <c:order val="37"/>
          <c:tx>
            <c:strRef>
              <c:f>'eredmények ALWG'!$BD$161:$BD$162</c:f>
              <c:strCache>
                <c:ptCount val="2"/>
                <c:pt idx="0">
                  <c:v>6</c:v>
                </c:pt>
                <c:pt idx="1">
                  <c:v>POL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ALWG'!$BD$163:$BD$218</c:f>
              <c:numCache>
                <c:formatCode>0.00</c:formatCode>
                <c:ptCount val="56"/>
                <c:pt idx="0">
                  <c:v>2.2337619850276891</c:v>
                </c:pt>
                <c:pt idx="1">
                  <c:v>2.1370315835182332</c:v>
                </c:pt>
                <c:pt idx="2">
                  <c:v>2.1438885319217622</c:v>
                </c:pt>
                <c:pt idx="3">
                  <c:v>2.1893028250142521</c:v>
                </c:pt>
                <c:pt idx="4">
                  <c:v>1.9673880864331537</c:v>
                </c:pt>
                <c:pt idx="5">
                  <c:v>1.744455776130394</c:v>
                </c:pt>
                <c:pt idx="6">
                  <c:v>1.9471177470578862</c:v>
                </c:pt>
                <c:pt idx="7">
                  <c:v>2.2652990259570558</c:v>
                </c:pt>
                <c:pt idx="8">
                  <c:v>2.287399801288208</c:v>
                </c:pt>
                <c:pt idx="9">
                  <c:v>2.3367096005558228</c:v>
                </c:pt>
                <c:pt idx="10">
                  <c:v>2.4953356896514123</c:v>
                </c:pt>
                <c:pt idx="11">
                  <c:v>2.8173625647964808</c:v>
                </c:pt>
                <c:pt idx="12">
                  <c:v>2.8943060651681751</c:v>
                </c:pt>
                <c:pt idx="13">
                  <c:v>3.0148218910922093</c:v>
                </c:pt>
                <c:pt idx="14">
                  <c:v>3.1104406606123636</c:v>
                </c:pt>
                <c:pt idx="15">
                  <c:v>3.2697558186311291</c:v>
                </c:pt>
                <c:pt idx="16">
                  <c:v>3.5152258325256245</c:v>
                </c:pt>
                <c:pt idx="17">
                  <c:v>3.5126224532253847</c:v>
                </c:pt>
                <c:pt idx="18">
                  <c:v>3.5244186267903626</c:v>
                </c:pt>
                <c:pt idx="19">
                  <c:v>3.4257716032451331</c:v>
                </c:pt>
                <c:pt idx="20">
                  <c:v>3.4285015727245192</c:v>
                </c:pt>
                <c:pt idx="21">
                  <c:v>3.5955062106051709</c:v>
                </c:pt>
                <c:pt idx="22">
                  <c:v>3.7782862449401069</c:v>
                </c:pt>
                <c:pt idx="23">
                  <c:v>3.9948014777734695</c:v>
                </c:pt>
                <c:pt idx="24">
                  <c:v>4.1180755999404273</c:v>
                </c:pt>
                <c:pt idx="25">
                  <c:v>4.1768656061772074</c:v>
                </c:pt>
                <c:pt idx="26">
                  <c:v>4.2725226747739917</c:v>
                </c:pt>
                <c:pt idx="27">
                  <c:v>4.1065378087796471</c:v>
                </c:pt>
                <c:pt idx="28">
                  <c:v>3.9382733444249176</c:v>
                </c:pt>
                <c:pt idx="29">
                  <c:v>4.1057210344344899</c:v>
                </c:pt>
                <c:pt idx="30">
                  <c:v>4.016259522014888</c:v>
                </c:pt>
                <c:pt idx="31">
                  <c:v>3.9460798899907754</c:v>
                </c:pt>
                <c:pt idx="32">
                  <c:v>4.1460122075918573</c:v>
                </c:pt>
                <c:pt idx="33">
                  <c:v>4.2369328511579276</c:v>
                </c:pt>
                <c:pt idx="34">
                  <c:v>4.3070886977949971</c:v>
                </c:pt>
                <c:pt idx="35">
                  <c:v>4.4224298935973181</c:v>
                </c:pt>
                <c:pt idx="36">
                  <c:v>4.5472656840045342</c:v>
                </c:pt>
                <c:pt idx="37">
                  <c:v>4.5817943709116875</c:v>
                </c:pt>
                <c:pt idx="38">
                  <c:v>4.7310489351845</c:v>
                </c:pt>
                <c:pt idx="39">
                  <c:v>5.0052340919637679</c:v>
                </c:pt>
                <c:pt idx="40">
                  <c:v>5.2298712367351747</c:v>
                </c:pt>
                <c:pt idx="41">
                  <c:v>5.4140593779241044</c:v>
                </c:pt>
                <c:pt idx="42">
                  <c:v>5.4558857506917793</c:v>
                </c:pt>
                <c:pt idx="43">
                  <c:v>5.3744717845323358</c:v>
                </c:pt>
                <c:pt idx="44">
                  <c:v>5.2957640687344778</c:v>
                </c:pt>
                <c:pt idx="45">
                  <c:v>5.3769611416318828</c:v>
                </c:pt>
                <c:pt idx="46">
                  <c:v>5.4491397431906954</c:v>
                </c:pt>
                <c:pt idx="47">
                  <c:v>5.3964356286619921</c:v>
                </c:pt>
                <c:pt idx="48">
                  <c:v>5.30640380828474</c:v>
                </c:pt>
                <c:pt idx="49">
                  <c:v>5.2221319762758451</c:v>
                </c:pt>
                <c:pt idx="50">
                  <c:v>5.2722802080011348</c:v>
                </c:pt>
                <c:pt idx="51">
                  <c:v>5.2486268860564191</c:v>
                </c:pt>
                <c:pt idx="52">
                  <c:v>5.17352214685428</c:v>
                </c:pt>
                <c:pt idx="53">
                  <c:v>5.2889807111366416</c:v>
                </c:pt>
                <c:pt idx="54">
                  <c:v>4.8949295369367647</c:v>
                </c:pt>
                <c:pt idx="55">
                  <c:v>4.2647907831809793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5-AE0B-4A8D-9703-ED853D44238D}"/>
            </c:ext>
          </c:extLst>
        </c:ser>
        <c:ser>
          <c:idx val="38"/>
          <c:order val="38"/>
          <c:tx>
            <c:strRef>
              <c:f>'eredmények ALWG'!$BE$161:$BE$162</c:f>
              <c:strCache>
                <c:ptCount val="2"/>
                <c:pt idx="0">
                  <c:v>7</c:v>
                </c:pt>
                <c:pt idx="1">
                  <c:v>LTU</c:v>
                </c:pt>
              </c:strCache>
            </c:strRef>
          </c:tx>
          <c:spPr>
            <a:ln w="19050" cap="rnd">
              <a:solidFill>
                <a:schemeClr val="accent3">
                  <a:lumMod val="70000"/>
                  <a:lumOff val="3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ALWG'!$BE$163:$BE$218</c:f>
              <c:numCache>
                <c:formatCode>0.00</c:formatCode>
                <c:ptCount val="56"/>
                <c:pt idx="0">
                  <c:v>5.3972664889844246</c:v>
                </c:pt>
                <c:pt idx="1">
                  <c:v>5.4600954594743243</c:v>
                </c:pt>
                <c:pt idx="2">
                  <c:v>5.4503076529787524</c:v>
                </c:pt>
                <c:pt idx="3">
                  <c:v>5.3683843321922211</c:v>
                </c:pt>
                <c:pt idx="4">
                  <c:v>5.3360136868121923</c:v>
                </c:pt>
                <c:pt idx="5">
                  <c:v>5.4125975948686893</c:v>
                </c:pt>
                <c:pt idx="6">
                  <c:v>5.4179734981974921</c:v>
                </c:pt>
                <c:pt idx="7">
                  <c:v>5.3644342615557221</c:v>
                </c:pt>
                <c:pt idx="8">
                  <c:v>5.366450692400603</c:v>
                </c:pt>
                <c:pt idx="9">
                  <c:v>5.3871184439050399</c:v>
                </c:pt>
                <c:pt idx="10">
                  <c:v>5.4416172048773426</c:v>
                </c:pt>
                <c:pt idx="11">
                  <c:v>5.4573012077988974</c:v>
                </c:pt>
                <c:pt idx="12">
                  <c:v>5.4802776120690204</c:v>
                </c:pt>
                <c:pt idx="13">
                  <c:v>5.5403388302631313</c:v>
                </c:pt>
                <c:pt idx="14">
                  <c:v>5.5675864432958662</c:v>
                </c:pt>
                <c:pt idx="15">
                  <c:v>5.6585964310382337</c:v>
                </c:pt>
                <c:pt idx="16">
                  <c:v>5.7963893662593549</c:v>
                </c:pt>
                <c:pt idx="17">
                  <c:v>5.8605271749085617</c:v>
                </c:pt>
                <c:pt idx="18">
                  <c:v>5.8302116885065587</c:v>
                </c:pt>
                <c:pt idx="19">
                  <c:v>5.7933035152899546</c:v>
                </c:pt>
                <c:pt idx="20">
                  <c:v>5.7929055625839432</c:v>
                </c:pt>
                <c:pt idx="21">
                  <c:v>5.8149412889584937</c:v>
                </c:pt>
                <c:pt idx="22">
                  <c:v>5.8702962068332898</c:v>
                </c:pt>
                <c:pt idx="23">
                  <c:v>5.9646894218804736</c:v>
                </c:pt>
                <c:pt idx="24">
                  <c:v>6.0565264490128072</c:v>
                </c:pt>
                <c:pt idx="25">
                  <c:v>6.1509204770054655</c:v>
                </c:pt>
                <c:pt idx="26">
                  <c:v>6.2750832352088199</c:v>
                </c:pt>
                <c:pt idx="27">
                  <c:v>6.1324785809091757</c:v>
                </c:pt>
                <c:pt idx="28">
                  <c:v>5.9760950645865432</c:v>
                </c:pt>
                <c:pt idx="29">
                  <c:v>6.0308392374265622</c:v>
                </c:pt>
                <c:pt idx="30">
                  <c:v>6.1533580408703905</c:v>
                </c:pt>
                <c:pt idx="31">
                  <c:v>6.3050386514049457</c:v>
                </c:pt>
                <c:pt idx="32">
                  <c:v>6.3455170682158286</c:v>
                </c:pt>
                <c:pt idx="33">
                  <c:v>6.4202571724830797</c:v>
                </c:pt>
                <c:pt idx="34">
                  <c:v>6.5493181162289389</c:v>
                </c:pt>
                <c:pt idx="35">
                  <c:v>6.6272112201976654</c:v>
                </c:pt>
                <c:pt idx="36">
                  <c:v>6.6589359695513899</c:v>
                </c:pt>
                <c:pt idx="37">
                  <c:v>6.6902437487244342</c:v>
                </c:pt>
                <c:pt idx="38">
                  <c:v>6.7205906823237687</c:v>
                </c:pt>
                <c:pt idx="39">
                  <c:v>6.7050220769300459</c:v>
                </c:pt>
                <c:pt idx="40">
                  <c:v>6.6608054813428712</c:v>
                </c:pt>
                <c:pt idx="41">
                  <c:v>6.6568667437756233</c:v>
                </c:pt>
                <c:pt idx="42">
                  <c:v>6.6783449695015964</c:v>
                </c:pt>
                <c:pt idx="43">
                  <c:v>6.7315425564806937</c:v>
                </c:pt>
                <c:pt idx="44">
                  <c:v>6.7521428008759283</c:v>
                </c:pt>
                <c:pt idx="45">
                  <c:v>6.7258384510120557</c:v>
                </c:pt>
                <c:pt idx="46">
                  <c:v>6.7075226520800317</c:v>
                </c:pt>
                <c:pt idx="47">
                  <c:v>6.6488305104693985</c:v>
                </c:pt>
                <c:pt idx="48">
                  <c:v>6.6499212067180711</c:v>
                </c:pt>
                <c:pt idx="49">
                  <c:v>6.5572965975935915</c:v>
                </c:pt>
                <c:pt idx="50">
                  <c:v>6.4407625823530896</c:v>
                </c:pt>
                <c:pt idx="51">
                  <c:v>6.3765491371658918</c:v>
                </c:pt>
                <c:pt idx="52">
                  <c:v>6.2692255625518047</c:v>
                </c:pt>
                <c:pt idx="53">
                  <c:v>6.2311123855154609</c:v>
                </c:pt>
                <c:pt idx="54">
                  <c:v>6.1628937933677523</c:v>
                </c:pt>
                <c:pt idx="55">
                  <c:v>5.7469253467451118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6-AE0B-4A8D-9703-ED853D44238D}"/>
            </c:ext>
          </c:extLst>
        </c:ser>
        <c:ser>
          <c:idx val="39"/>
          <c:order val="39"/>
          <c:tx>
            <c:strRef>
              <c:f>'eredmények ALWG'!$BF$161:$BF$162</c:f>
              <c:strCache>
                <c:ptCount val="2"/>
                <c:pt idx="0">
                  <c:v>7</c:v>
                </c:pt>
                <c:pt idx="1">
                  <c:v>RUS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'eredmények ALWG'!$R$163:$R$218</c:f>
              <c:numCache>
                <c:formatCode>General</c:formatCode>
                <c:ptCount val="56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  <c:pt idx="54">
                  <c:v>2019</c:v>
                </c:pt>
                <c:pt idx="55">
                  <c:v>2020</c:v>
                </c:pt>
              </c:numCache>
            </c:numRef>
          </c:cat>
          <c:val>
            <c:numRef>
              <c:f>'eredmények ALWG'!$BF$163:$BF$218</c:f>
              <c:numCache>
                <c:formatCode>0.00</c:formatCode>
                <c:ptCount val="56"/>
                <c:pt idx="0">
                  <c:v>5.5608757810030873</c:v>
                </c:pt>
                <c:pt idx="1">
                  <c:v>5.5703215537677746</c:v>
                </c:pt>
                <c:pt idx="2">
                  <c:v>5.5793410654337343</c:v>
                </c:pt>
                <c:pt idx="3">
                  <c:v>5.5880433489217225</c:v>
                </c:pt>
                <c:pt idx="4">
                  <c:v>5.5878097887553597</c:v>
                </c:pt>
                <c:pt idx="5">
                  <c:v>5.6605663930805488</c:v>
                </c:pt>
                <c:pt idx="6">
                  <c:v>5.7466673497827401</c:v>
                </c:pt>
                <c:pt idx="7">
                  <c:v>5.824102922032333</c:v>
                </c:pt>
                <c:pt idx="8">
                  <c:v>5.9393875848900866</c:v>
                </c:pt>
                <c:pt idx="9">
                  <c:v>6.0723365521467887</c:v>
                </c:pt>
                <c:pt idx="10">
                  <c:v>6.1894691845252439</c:v>
                </c:pt>
                <c:pt idx="11">
                  <c:v>6.3559537352442206</c:v>
                </c:pt>
                <c:pt idx="12">
                  <c:v>6.5220239607919623</c:v>
                </c:pt>
                <c:pt idx="13">
                  <c:v>6.612838230767915</c:v>
                </c:pt>
                <c:pt idx="14">
                  <c:v>6.6772815801932808</c:v>
                </c:pt>
                <c:pt idx="15">
                  <c:v>6.747124973933138</c:v>
                </c:pt>
                <c:pt idx="16">
                  <c:v>6.796351120815654</c:v>
                </c:pt>
                <c:pt idx="17">
                  <c:v>6.8167373468353976</c:v>
                </c:pt>
                <c:pt idx="18">
                  <c:v>6.7560699324698668</c:v>
                </c:pt>
                <c:pt idx="19">
                  <c:v>6.6658756064722695</c:v>
                </c:pt>
                <c:pt idx="20">
                  <c:v>6.7373250462239476</c:v>
                </c:pt>
                <c:pt idx="21">
                  <c:v>6.8234549860952942</c:v>
                </c:pt>
                <c:pt idx="22">
                  <c:v>6.7737552472512856</c:v>
                </c:pt>
                <c:pt idx="23">
                  <c:v>6.8291363990836338</c:v>
                </c:pt>
                <c:pt idx="24">
                  <c:v>6.9010501358827536</c:v>
                </c:pt>
                <c:pt idx="25">
                  <c:v>6.8865264676079345</c:v>
                </c:pt>
                <c:pt idx="26">
                  <c:v>6.8617033336533879</c:v>
                </c:pt>
                <c:pt idx="27">
                  <c:v>6.3366882206994344</c:v>
                </c:pt>
                <c:pt idx="28">
                  <c:v>5.6233310172769553</c:v>
                </c:pt>
                <c:pt idx="29">
                  <c:v>5.5791911757447163</c:v>
                </c:pt>
                <c:pt idx="30">
                  <c:v>5.8260991577653147</c:v>
                </c:pt>
                <c:pt idx="31">
                  <c:v>5.9092906839075479</c:v>
                </c:pt>
                <c:pt idx="32">
                  <c:v>5.991950427888673</c:v>
                </c:pt>
                <c:pt idx="33">
                  <c:v>5.8727406044707049</c:v>
                </c:pt>
                <c:pt idx="34">
                  <c:v>5.5672124042797027</c:v>
                </c:pt>
                <c:pt idx="35">
                  <c:v>5.4150481843830782</c:v>
                </c:pt>
                <c:pt idx="36">
                  <c:v>5.2120208979512324</c:v>
                </c:pt>
                <c:pt idx="37">
                  <c:v>5.0067932739957932</c:v>
                </c:pt>
                <c:pt idx="38">
                  <c:v>5.0752289050573047</c:v>
                </c:pt>
                <c:pt idx="39">
                  <c:v>5.0923716152466199</c:v>
                </c:pt>
                <c:pt idx="40">
                  <c:v>5.2465214636533712</c:v>
                </c:pt>
                <c:pt idx="41">
                  <c:v>5.6309570037365955</c:v>
                </c:pt>
                <c:pt idx="42">
                  <c:v>5.8034190045683882</c:v>
                </c:pt>
                <c:pt idx="43">
                  <c:v>5.8815023068586321</c:v>
                </c:pt>
                <c:pt idx="44">
                  <c:v>5.7976577213313139</c:v>
                </c:pt>
                <c:pt idx="45">
                  <c:v>5.8311581228722336</c:v>
                </c:pt>
                <c:pt idx="46">
                  <c:v>5.9825218759982075</c:v>
                </c:pt>
                <c:pt idx="47">
                  <c:v>6.0158159030307967</c:v>
                </c:pt>
                <c:pt idx="48">
                  <c:v>6.0156708782127275</c:v>
                </c:pt>
                <c:pt idx="49">
                  <c:v>5.9389714179373936</c:v>
                </c:pt>
                <c:pt idx="50">
                  <c:v>5.8743258344150462</c:v>
                </c:pt>
                <c:pt idx="51">
                  <c:v>5.7683291341814886</c:v>
                </c:pt>
                <c:pt idx="52">
                  <c:v>5.613581097789595</c:v>
                </c:pt>
                <c:pt idx="53">
                  <c:v>5.5287769754773866</c:v>
                </c:pt>
                <c:pt idx="54">
                  <c:v>5.758495164150693</c:v>
                </c:pt>
                <c:pt idx="55">
                  <c:v>5.451177373295284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AE0B-4A8D-9703-ED853D442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01520680"/>
        <c:axId val="701521008"/>
      </c:lineChart>
      <c:catAx>
        <c:axId val="701520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701521008"/>
        <c:crosses val="autoZero"/>
        <c:auto val="1"/>
        <c:lblAlgn val="ctr"/>
        <c:lblOffset val="100"/>
        <c:noMultiLvlLbl val="0"/>
      </c:catAx>
      <c:valAx>
        <c:axId val="70152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701520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162694986772618E-2"/>
          <c:y val="0.74327271750877688"/>
          <c:w val="0.80616716991757043"/>
          <c:h val="0.256727282491223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accent1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0.62622</cdr:x>
      <cdr:y>0.40848</cdr:y>
    </cdr:from>
    <cdr:to>
      <cdr:x>0.62622</cdr:x>
      <cdr:y>0.64162</cdr:y>
    </cdr:to>
    <cdr:cxnSp macro="">
      <cdr:nvCxnSpPr>
        <cdr:cNvPr id="3" name="Egyenes összekötő nyíllal 2"/>
        <cdr:cNvCxnSpPr/>
      </cdr:nvCxnSpPr>
      <cdr:spPr>
        <a:xfrm xmlns:a="http://schemas.openxmlformats.org/drawingml/2006/main" flipV="1">
          <a:off x="3957638" y="2019300"/>
          <a:ext cx="0" cy="1152525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847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482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1402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122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705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722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579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52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226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59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347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33AC2-55AA-4A7C-8A45-1D01A6046545}" type="datetimeFigureOut">
              <a:rPr lang="hu-HU" smtClean="0"/>
              <a:t>2024. 09. 26.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62B89-1759-41BA-A9D0-B5D048B9ECC4}" type="slidenum">
              <a:rPr lang="hu-HU" smtClean="0"/>
              <a:t>‹Nº›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663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Trajectories of  mortality inequalities in Europe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Katalin Kovács</a:t>
            </a:r>
          </a:p>
          <a:p>
            <a:r>
              <a:rPr lang="hu-HU" dirty="0" smtClean="0"/>
              <a:t>HDRI</a:t>
            </a:r>
          </a:p>
          <a:p>
            <a:endParaRPr lang="hu-HU" dirty="0"/>
          </a:p>
          <a:p>
            <a:r>
              <a:rPr lang="hu-HU" dirty="0" smtClean="0"/>
              <a:t>HMMWG meeting, 2024, </a:t>
            </a:r>
            <a:r>
              <a:rPr lang="hu-HU" dirty="0" err="1" smtClean="0"/>
              <a:t>September</a:t>
            </a:r>
            <a:r>
              <a:rPr lang="hu-HU" dirty="0"/>
              <a:t> </a:t>
            </a:r>
            <a:r>
              <a:rPr lang="hu-HU" dirty="0" smtClean="0"/>
              <a:t>25-27, Bilbao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474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72200" y="365125"/>
            <a:ext cx="5181600" cy="132556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Kép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52501"/>
            <a:ext cx="4965700" cy="467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163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7511968" y="365125"/>
            <a:ext cx="3841831" cy="132556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Correlations between LE and inequality figures</a:t>
            </a:r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9" name="Tartalom helye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7" y="568036"/>
            <a:ext cx="6819241" cy="5608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214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575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Life expectancy</a:t>
            </a:r>
            <a:endParaRPr lang="en-GB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25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IQR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4647861"/>
              </p:ext>
            </p:extLst>
          </p:nvPr>
        </p:nvGraphicFramePr>
        <p:xfrm>
          <a:off x="838200" y="1825625"/>
          <a:ext cx="795310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883675"/>
              </p:ext>
            </p:extLst>
          </p:nvPr>
        </p:nvGraphicFramePr>
        <p:xfrm>
          <a:off x="8686800" y="774699"/>
          <a:ext cx="3048000" cy="5576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090140230"/>
                    </a:ext>
                  </a:extLst>
                </a:gridCol>
              </a:tblGrid>
              <a:tr h="21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First cluster: Albania, MKD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0194019"/>
                  </a:ext>
                </a:extLst>
              </a:tr>
              <a:tr h="1944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Second cluster: Austria, Belgium, Switzerland, Cyprus, Czech Republic, Germany, Denmark, Spain, Finland, Great Britain, Greece, Ireland, Italy, Luxembourg, The Netherlands, Norway, Portugal, Sweden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2504159"/>
                  </a:ext>
                </a:extLst>
              </a:tr>
              <a:tr h="21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Third cluster: Bosnia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2260243"/>
                  </a:ext>
                </a:extLst>
              </a:tr>
              <a:tr h="6481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Fourth cluster: Bulgaria, Estonia, Hungary, Lithuania, Latvia, Ukraine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351372"/>
                  </a:ext>
                </a:extLst>
              </a:tr>
              <a:tr h="864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Fifth cluster: France, Croatia, MNE, Poland, Romania, Serbia, Slovakia, Slovenia, Kosovo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8425614"/>
                  </a:ext>
                </a:extLst>
              </a:tr>
              <a:tr h="21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Sixth cluster: MDA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6730808"/>
                  </a:ext>
                </a:extLst>
              </a:tr>
              <a:tr h="216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Seventh cluster: Russia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734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7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Proposition: Interquartile range relative to the optimum</a:t>
            </a:r>
            <a:r>
              <a:rPr lang="hu-HU" dirty="0" smtClean="0"/>
              <a:t> (IQRRO)</a:t>
            </a:r>
            <a:endParaRPr lang="en-GB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008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45600" cy="1325563"/>
          </a:xfrm>
        </p:spPr>
        <p:txBody>
          <a:bodyPr>
            <a:normAutofit fontScale="90000"/>
          </a:bodyPr>
          <a:lstStyle/>
          <a:p>
            <a:pPr marL="228600" lvl="0" indent="-228600">
              <a:lnSpc>
                <a:spcPct val="107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70C0"/>
                </a:solidFill>
              </a:rPr>
              <a:t>IQRRO</a:t>
            </a:r>
            <a:r>
              <a:rPr lang="en-GB" sz="26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Clusters: </a:t>
            </a:r>
            <a:r>
              <a:rPr lang="hu-HU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hu-HU" sz="11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11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lbania</a:t>
            </a:r>
            <a:r>
              <a:rPr lang="en-GB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Switzerland, Cyprus, Spain, Greece, Ireland, Italy, Makedonia, Netherlands, Norway, Sweden</a:t>
            </a:r>
            <a: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 Belgium, Bosnia-Herzegovina, Germany, Finland, Great Britain, Croatia, Luxembourg, MDA, Portugal, Serbia, Slovenia</a:t>
            </a:r>
            <a: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 Bulgaria, Czech Republic, Romania, Slovakia, Kosovo</a:t>
            </a:r>
            <a: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 Bulgaria, Estonia, Latvia, Ukraine </a:t>
            </a:r>
            <a: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5: Denmark, France, MNE</a:t>
            </a:r>
            <a: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6: Hungary, Poland</a:t>
            </a:r>
            <a: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+7: </a:t>
            </a:r>
            <a:r>
              <a:rPr lang="hu-HU" sz="11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Russia</a:t>
            </a:r>
            <a: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sz="11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Lithuania</a:t>
            </a:r>
            <a: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u-HU" sz="11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u-HU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003849"/>
              </p:ext>
            </p:extLst>
          </p:nvPr>
        </p:nvGraphicFramePr>
        <p:xfrm>
          <a:off x="838200" y="2146301"/>
          <a:ext cx="9461500" cy="403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1610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Clusters: </a:t>
            </a:r>
            <a:endParaRPr lang="hu-H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 Albania, Switzerland, Cyprus, Spain, Greece, Ireland, Italy, Makedonia, Netherlands, Norway, Sweden</a:t>
            </a:r>
            <a:endParaRPr lang="hu-H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 Belgium, Bosnia-Herzegovina, Germany, Finland, Great Britain, Croatia, Luxembourg, MDA, Portugal, Serbia, Slovenia</a:t>
            </a:r>
            <a:endParaRPr lang="hu-H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3: Bulgaria, Czech Republic, Romania, Slovakia, Kosovo</a:t>
            </a:r>
            <a:endParaRPr lang="hu-H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4: Bulgaria, Estonia, Latvia, Ukraine </a:t>
            </a:r>
            <a:endParaRPr lang="hu-H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5: Denmark, France, MNE</a:t>
            </a:r>
            <a:endParaRPr lang="hu-H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6: Hungary,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Poland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+7: </a:t>
            </a:r>
            <a:r>
              <a:rPr lang="hu-H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Russia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u-HU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Lithuania</a:t>
            </a:r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hu-H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39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321</Words>
  <Application>Microsoft Office PowerPoint</Application>
  <PresentationFormat>Panorámica</PresentationFormat>
  <Paragraphs>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Office-téma</vt:lpstr>
      <vt:lpstr>Trajectories of  mortality inequalities in Europe</vt:lpstr>
      <vt:lpstr>Presentación de PowerPoint</vt:lpstr>
      <vt:lpstr>Correlations between LE and inequality figures</vt:lpstr>
      <vt:lpstr>Life expectancy</vt:lpstr>
      <vt:lpstr>IQR</vt:lpstr>
      <vt:lpstr>Proposition: Interquartile range relative to the optimum (IQRRO)</vt:lpstr>
      <vt:lpstr>IQRROClusters:  1: Albania, Switzerland, Cyprus, Spain, Greece, Ireland, Italy, Makedonia, Netherlands, Norway, Sweden 2: Belgium, Bosnia-Herzegovina, Germany, Finland, Great Britain, Croatia, Luxembourg, MDA, Portugal, Serbia, Slovenia 3: Bulgaria, Czech Republic, Romania, Slovakia, Kosovo 4: Bulgaria, Estonia, Latvia, Ukraine  5: Denmark, France, MNE 6: Hungary, Poland+7: Russia, Lithuania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Trajectories of  mortality inequalites in Europe</dc:title>
  <dc:creator>Katalin Kovács</dc:creator>
  <cp:lastModifiedBy>User</cp:lastModifiedBy>
  <cp:revision>4</cp:revision>
  <dcterms:created xsi:type="dcterms:W3CDTF">2024-09-26T12:43:18Z</dcterms:created>
  <dcterms:modified xsi:type="dcterms:W3CDTF">2024-09-26T13:09:36Z</dcterms:modified>
</cp:coreProperties>
</file>