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04" r:id="rId5"/>
    <p:sldId id="347" r:id="rId6"/>
    <p:sldId id="337" r:id="rId7"/>
    <p:sldId id="267" r:id="rId8"/>
    <p:sldId id="351" r:id="rId9"/>
    <p:sldId id="352" r:id="rId10"/>
    <p:sldId id="353" r:id="rId11"/>
    <p:sldId id="355" r:id="rId12"/>
    <p:sldId id="264" r:id="rId13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32E"/>
    <a:srgbClr val="FFDB33"/>
    <a:srgbClr val="575757"/>
    <a:srgbClr val="5C5C5C"/>
    <a:srgbClr val="2090FF"/>
    <a:srgbClr val="3399FF"/>
    <a:srgbClr val="3098FF"/>
    <a:srgbClr val="3398FF"/>
    <a:srgbClr val="00264C"/>
    <a:srgbClr val="001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52" autoAdjust="0"/>
  </p:normalViewPr>
  <p:slideViewPr>
    <p:cSldViewPr>
      <p:cViewPr varScale="1">
        <p:scale>
          <a:sx n="98" d="100"/>
          <a:sy n="98" d="100"/>
        </p:scale>
        <p:origin x="946" y="77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223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äulein Klein" userId="7ed724ca53e25d04" providerId="LiveId" clId="{CCCAC9DE-507A-4AC2-BE2B-445F6E088997}"/>
    <pc:docChg chg="modSld">
      <pc:chgData name="Fräulein Klein" userId="7ed724ca53e25d04" providerId="LiveId" clId="{CCCAC9DE-507A-4AC2-BE2B-445F6E088997}" dt="2023-11-07T15:48:53.415" v="0" actId="1076"/>
      <pc:docMkLst>
        <pc:docMk/>
      </pc:docMkLst>
      <pc:sldChg chg="modSp mod">
        <pc:chgData name="Fräulein Klein" userId="7ed724ca53e25d04" providerId="LiveId" clId="{CCCAC9DE-507A-4AC2-BE2B-445F6E088997}" dt="2023-11-07T15:48:53.415" v="0" actId="1076"/>
        <pc:sldMkLst>
          <pc:docMk/>
          <pc:sldMk cId="875364275" sldId="315"/>
        </pc:sldMkLst>
        <pc:spChg chg="mod">
          <ac:chgData name="Fräulein Klein" userId="7ed724ca53e25d04" providerId="LiveId" clId="{CCCAC9DE-507A-4AC2-BE2B-445F6E088997}" dt="2023-11-07T15:48:53.415" v="0" actId="1076"/>
          <ac:spMkLst>
            <pc:docMk/>
            <pc:sldMk cId="875364275" sldId="315"/>
            <ac:spMk id="27" creationId="{EE404D7A-5314-4B3B-A241-3FE4BC65FDC8}"/>
          </ac:spMkLst>
        </pc:spChg>
      </pc:sldChg>
    </pc:docChg>
  </pc:docChgLst>
  <pc:docChgLst>
    <pc:chgData name="Fräulein Klein" userId="7ed724ca53e25d04" providerId="LiveId" clId="{B9A5F42C-ACAF-4F24-93CA-44AC2839FFB5}"/>
    <pc:docChg chg="undo redo custSel addSld delSld modSld sldOrd">
      <pc:chgData name="Fräulein Klein" userId="7ed724ca53e25d04" providerId="LiveId" clId="{B9A5F42C-ACAF-4F24-93CA-44AC2839FFB5}" dt="2023-09-21T06:29:26.772" v="5604" actId="27636"/>
      <pc:docMkLst>
        <pc:docMk/>
      </pc:docMkLst>
      <pc:sldChg chg="modSp mod modAnim modNotesTx">
        <pc:chgData name="Fräulein Klein" userId="7ed724ca53e25d04" providerId="LiveId" clId="{B9A5F42C-ACAF-4F24-93CA-44AC2839FFB5}" dt="2023-09-21T06:28:53.097" v="5599" actId="27636"/>
        <pc:sldMkLst>
          <pc:docMk/>
          <pc:sldMk cId="50104372" sldId="302"/>
        </pc:sldMkLst>
        <pc:spChg chg="mod">
          <ac:chgData name="Fräulein Klein" userId="7ed724ca53e25d04" providerId="LiveId" clId="{B9A5F42C-ACAF-4F24-93CA-44AC2839FFB5}" dt="2023-09-21T06:28:53.097" v="5599" actId="27636"/>
          <ac:spMkLst>
            <pc:docMk/>
            <pc:sldMk cId="50104372" sldId="302"/>
            <ac:spMk id="3" creationId="{C0B46C87-B938-4618-B17F-1678F0935C85}"/>
          </ac:spMkLst>
        </pc:spChg>
      </pc:sldChg>
      <pc:sldChg chg="modSp mod">
        <pc:chgData name="Fräulein Klein" userId="7ed724ca53e25d04" providerId="LiveId" clId="{B9A5F42C-ACAF-4F24-93CA-44AC2839FFB5}" dt="2023-09-06T09:10:27.505" v="3028" actId="20577"/>
        <pc:sldMkLst>
          <pc:docMk/>
          <pc:sldMk cId="1875473442" sldId="304"/>
        </pc:sldMkLst>
        <pc:spChg chg="mod">
          <ac:chgData name="Fräulein Klein" userId="7ed724ca53e25d04" providerId="LiveId" clId="{B9A5F42C-ACAF-4F24-93CA-44AC2839FFB5}" dt="2023-09-06T09:10:27.505" v="3028" actId="20577"/>
          <ac:spMkLst>
            <pc:docMk/>
            <pc:sldMk cId="1875473442" sldId="304"/>
            <ac:spMk id="2" creationId="{C13A9EAA-5F72-4649-918F-9B3B55D6A958}"/>
          </ac:spMkLst>
        </pc:spChg>
        <pc:spChg chg="mod">
          <ac:chgData name="Fräulein Klein" userId="7ed724ca53e25d04" providerId="LiveId" clId="{B9A5F42C-ACAF-4F24-93CA-44AC2839FFB5}" dt="2023-09-06T09:09:46.337" v="3007" actId="1076"/>
          <ac:spMkLst>
            <pc:docMk/>
            <pc:sldMk cId="1875473442" sldId="304"/>
            <ac:spMk id="7" creationId="{9E1B5961-CE83-4189-AEB7-6AF67B1F8F91}"/>
          </ac:spMkLst>
        </pc:spChg>
        <pc:spChg chg="mod">
          <ac:chgData name="Fräulein Klein" userId="7ed724ca53e25d04" providerId="LiveId" clId="{B9A5F42C-ACAF-4F24-93CA-44AC2839FFB5}" dt="2023-09-06T09:10:04.863" v="3020" actId="20577"/>
          <ac:spMkLst>
            <pc:docMk/>
            <pc:sldMk cId="1875473442" sldId="304"/>
            <ac:spMk id="8" creationId="{645F21C6-3304-4470-B654-7099A23A3976}"/>
          </ac:spMkLst>
        </pc:spChg>
        <pc:spChg chg="mod">
          <ac:chgData name="Fräulein Klein" userId="7ed724ca53e25d04" providerId="LiveId" clId="{B9A5F42C-ACAF-4F24-93CA-44AC2839FFB5}" dt="2023-09-06T09:09:55.184" v="3010" actId="1038"/>
          <ac:spMkLst>
            <pc:docMk/>
            <pc:sldMk cId="1875473442" sldId="304"/>
            <ac:spMk id="9" creationId="{87027540-7CAA-4E92-9CF2-EC84FECD167D}"/>
          </ac:spMkLst>
        </pc:spChg>
      </pc:sldChg>
      <pc:sldChg chg="del">
        <pc:chgData name="Fräulein Klein" userId="7ed724ca53e25d04" providerId="LiveId" clId="{B9A5F42C-ACAF-4F24-93CA-44AC2839FFB5}" dt="2023-09-06T09:21:37.627" v="3029" actId="47"/>
        <pc:sldMkLst>
          <pc:docMk/>
          <pc:sldMk cId="2832999509" sldId="308"/>
        </pc:sldMkLst>
      </pc:sldChg>
      <pc:sldChg chg="modSp del modAnim">
        <pc:chgData name="Fräulein Klein" userId="7ed724ca53e25d04" providerId="LiveId" clId="{B9A5F42C-ACAF-4F24-93CA-44AC2839FFB5}" dt="2023-09-06T08:10:36.906" v="2299" actId="47"/>
        <pc:sldMkLst>
          <pc:docMk/>
          <pc:sldMk cId="343741880" sldId="309"/>
        </pc:sldMkLst>
        <pc:spChg chg="mod">
          <ac:chgData name="Fräulein Klein" userId="7ed724ca53e25d04" providerId="LiveId" clId="{B9A5F42C-ACAF-4F24-93CA-44AC2839FFB5}" dt="2023-09-06T07:56:33.918" v="2037" actId="12"/>
          <ac:spMkLst>
            <pc:docMk/>
            <pc:sldMk cId="343741880" sldId="309"/>
            <ac:spMk id="3" creationId="{C0B46C87-B938-4618-B17F-1678F0935C85}"/>
          </ac:spMkLst>
        </pc:spChg>
      </pc:sldChg>
      <pc:sldChg chg="modSp mod">
        <pc:chgData name="Fräulein Klein" userId="7ed724ca53e25d04" providerId="LiveId" clId="{B9A5F42C-ACAF-4F24-93CA-44AC2839FFB5}" dt="2023-09-06T09:29:50.998" v="3279" actId="20577"/>
        <pc:sldMkLst>
          <pc:docMk/>
          <pc:sldMk cId="3000785211" sldId="310"/>
        </pc:sldMkLst>
        <pc:spChg chg="mod">
          <ac:chgData name="Fräulein Klein" userId="7ed724ca53e25d04" providerId="LiveId" clId="{B9A5F42C-ACAF-4F24-93CA-44AC2839FFB5}" dt="2023-09-06T09:29:50.998" v="3279" actId="20577"/>
          <ac:spMkLst>
            <pc:docMk/>
            <pc:sldMk cId="3000785211" sldId="310"/>
            <ac:spMk id="2" creationId="{5690E5AA-6422-46BC-B0FE-099B01F68813}"/>
          </ac:spMkLst>
        </pc:spChg>
      </pc:sldChg>
      <pc:sldChg chg="addSp delSp modSp mod modNotesTx">
        <pc:chgData name="Fräulein Klein" userId="7ed724ca53e25d04" providerId="LiveId" clId="{B9A5F42C-ACAF-4F24-93CA-44AC2839FFB5}" dt="2023-09-06T09:42:15.295" v="4150" actId="20577"/>
        <pc:sldMkLst>
          <pc:docMk/>
          <pc:sldMk cId="3883071879" sldId="311"/>
        </pc:sldMkLst>
        <pc:spChg chg="mod">
          <ac:chgData name="Fräulein Klein" userId="7ed724ca53e25d04" providerId="LiveId" clId="{B9A5F42C-ACAF-4F24-93CA-44AC2839FFB5}" dt="2023-09-06T09:42:15.295" v="4150" actId="20577"/>
          <ac:spMkLst>
            <pc:docMk/>
            <pc:sldMk cId="3883071879" sldId="311"/>
            <ac:spMk id="2" creationId="{5690E5AA-6422-46BC-B0FE-099B01F68813}"/>
          </ac:spMkLst>
        </pc:spChg>
        <pc:spChg chg="del">
          <ac:chgData name="Fräulein Klein" userId="7ed724ca53e25d04" providerId="LiveId" clId="{B9A5F42C-ACAF-4F24-93CA-44AC2839FFB5}" dt="2023-09-06T04:19:15.343" v="44" actId="478"/>
          <ac:spMkLst>
            <pc:docMk/>
            <pc:sldMk cId="3883071879" sldId="311"/>
            <ac:spMk id="3" creationId="{C0B46C87-B938-4618-B17F-1678F0935C85}"/>
          </ac:spMkLst>
        </pc:spChg>
        <pc:spChg chg="add del mod">
          <ac:chgData name="Fräulein Klein" userId="7ed724ca53e25d04" providerId="LiveId" clId="{B9A5F42C-ACAF-4F24-93CA-44AC2839FFB5}" dt="2023-09-06T04:19:20.389" v="45" actId="478"/>
          <ac:spMkLst>
            <pc:docMk/>
            <pc:sldMk cId="3883071879" sldId="311"/>
            <ac:spMk id="9" creationId="{ECFF1CD5-1B0F-E8E2-7CEF-F0666AE41467}"/>
          </ac:spMkLst>
        </pc:spChg>
        <pc:picChg chg="add mod">
          <ac:chgData name="Fräulein Klein" userId="7ed724ca53e25d04" providerId="LiveId" clId="{B9A5F42C-ACAF-4F24-93CA-44AC2839FFB5}" dt="2023-09-06T04:19:10.801" v="43" actId="1076"/>
          <ac:picMkLst>
            <pc:docMk/>
            <pc:sldMk cId="3883071879" sldId="311"/>
            <ac:picMk id="7" creationId="{A5AA3000-3156-182C-8463-CA7997235DBB}"/>
          </ac:picMkLst>
        </pc:picChg>
      </pc:sldChg>
      <pc:sldChg chg="modSp del mod">
        <pc:chgData name="Fräulein Klein" userId="7ed724ca53e25d04" providerId="LiveId" clId="{B9A5F42C-ACAF-4F24-93CA-44AC2839FFB5}" dt="2023-09-06T09:58:42.966" v="4913" actId="47"/>
        <pc:sldMkLst>
          <pc:docMk/>
          <pc:sldMk cId="4281875763" sldId="313"/>
        </pc:sldMkLst>
        <pc:spChg chg="mod">
          <ac:chgData name="Fräulein Klein" userId="7ed724ca53e25d04" providerId="LiveId" clId="{B9A5F42C-ACAF-4F24-93CA-44AC2839FFB5}" dt="2023-09-06T05:44:46.722" v="1664" actId="20577"/>
          <ac:spMkLst>
            <pc:docMk/>
            <pc:sldMk cId="4281875763" sldId="313"/>
            <ac:spMk id="2" creationId="{5690E5AA-6422-46BC-B0FE-099B01F68813}"/>
          </ac:spMkLst>
        </pc:spChg>
        <pc:spChg chg="mod">
          <ac:chgData name="Fräulein Klein" userId="7ed724ca53e25d04" providerId="LiveId" clId="{B9A5F42C-ACAF-4F24-93CA-44AC2839FFB5}" dt="2023-09-06T09:58:04.427" v="4912" actId="20577"/>
          <ac:spMkLst>
            <pc:docMk/>
            <pc:sldMk cId="4281875763" sldId="313"/>
            <ac:spMk id="3" creationId="{C0B46C87-B938-4618-B17F-1678F0935C85}"/>
          </ac:spMkLst>
        </pc:spChg>
      </pc:sldChg>
      <pc:sldChg chg="modSp del mod modNotesTx">
        <pc:chgData name="Fräulein Klein" userId="7ed724ca53e25d04" providerId="LiveId" clId="{B9A5F42C-ACAF-4F24-93CA-44AC2839FFB5}" dt="2023-09-06T10:05:50.694" v="5074" actId="47"/>
        <pc:sldMkLst>
          <pc:docMk/>
          <pc:sldMk cId="1960592767" sldId="314"/>
        </pc:sldMkLst>
        <pc:spChg chg="mod">
          <ac:chgData name="Fräulein Klein" userId="7ed724ca53e25d04" providerId="LiveId" clId="{B9A5F42C-ACAF-4F24-93CA-44AC2839FFB5}" dt="2023-09-06T05:39:47.317" v="1457" actId="20577"/>
          <ac:spMkLst>
            <pc:docMk/>
            <pc:sldMk cId="1960592767" sldId="314"/>
            <ac:spMk id="2" creationId="{5690E5AA-6422-46BC-B0FE-099B01F68813}"/>
          </ac:spMkLst>
        </pc:spChg>
        <pc:spChg chg="mod">
          <ac:chgData name="Fräulein Klein" userId="7ed724ca53e25d04" providerId="LiveId" clId="{B9A5F42C-ACAF-4F24-93CA-44AC2839FFB5}" dt="2023-09-06T09:57:25.591" v="4904" actId="20577"/>
          <ac:spMkLst>
            <pc:docMk/>
            <pc:sldMk cId="1960592767" sldId="314"/>
            <ac:spMk id="3" creationId="{C0B46C87-B938-4618-B17F-1678F0935C85}"/>
          </ac:spMkLst>
        </pc:spChg>
      </pc:sldChg>
      <pc:sldChg chg="modSp mod modAnim">
        <pc:chgData name="Fräulein Klein" userId="7ed724ca53e25d04" providerId="LiveId" clId="{B9A5F42C-ACAF-4F24-93CA-44AC2839FFB5}" dt="2023-09-21T06:28:33.924" v="5597" actId="20577"/>
        <pc:sldMkLst>
          <pc:docMk/>
          <pc:sldMk cId="2086222648" sldId="316"/>
        </pc:sldMkLst>
        <pc:spChg chg="mod">
          <ac:chgData name="Fräulein Klein" userId="7ed724ca53e25d04" providerId="LiveId" clId="{B9A5F42C-ACAF-4F24-93CA-44AC2839FFB5}" dt="2023-09-21T06:28:33.924" v="5597" actId="20577"/>
          <ac:spMkLst>
            <pc:docMk/>
            <pc:sldMk cId="2086222648" sldId="316"/>
            <ac:spMk id="3" creationId="{C0B46C87-B938-4618-B17F-1678F0935C85}"/>
          </ac:spMkLst>
        </pc:spChg>
      </pc:sldChg>
      <pc:sldChg chg="ord">
        <pc:chgData name="Fräulein Klein" userId="7ed724ca53e25d04" providerId="LiveId" clId="{B9A5F42C-ACAF-4F24-93CA-44AC2839FFB5}" dt="2023-09-21T06:25:13.119" v="5548"/>
        <pc:sldMkLst>
          <pc:docMk/>
          <pc:sldMk cId="2847186960" sldId="317"/>
        </pc:sldMkLst>
      </pc:sldChg>
      <pc:sldChg chg="modSp mod modAnim">
        <pc:chgData name="Fräulein Klein" userId="7ed724ca53e25d04" providerId="LiveId" clId="{B9A5F42C-ACAF-4F24-93CA-44AC2839FFB5}" dt="2023-09-21T06:23:54.069" v="5546" actId="20577"/>
        <pc:sldMkLst>
          <pc:docMk/>
          <pc:sldMk cId="1274372087" sldId="318"/>
        </pc:sldMkLst>
        <pc:spChg chg="mod">
          <ac:chgData name="Fräulein Klein" userId="7ed724ca53e25d04" providerId="LiveId" clId="{B9A5F42C-ACAF-4F24-93CA-44AC2839FFB5}" dt="2023-09-21T06:23:54.069" v="5546" actId="20577"/>
          <ac:spMkLst>
            <pc:docMk/>
            <pc:sldMk cId="1274372087" sldId="318"/>
            <ac:spMk id="3" creationId="{C0B46C87-B938-4618-B17F-1678F0935C85}"/>
          </ac:spMkLst>
        </pc:spChg>
        <pc:spChg chg="mod">
          <ac:chgData name="Fräulein Klein" userId="7ed724ca53e25d04" providerId="LiveId" clId="{B9A5F42C-ACAF-4F24-93CA-44AC2839FFB5}" dt="2023-09-21T06:23:44.808" v="5537" actId="1076"/>
          <ac:spMkLst>
            <pc:docMk/>
            <pc:sldMk cId="1274372087" sldId="318"/>
            <ac:spMk id="6" creationId="{0DA1AF7B-F6FA-B53F-F572-F7ACD221986E}"/>
          </ac:spMkLst>
        </pc:spChg>
      </pc:sldChg>
      <pc:sldChg chg="modSp mod">
        <pc:chgData name="Fräulein Klein" userId="7ed724ca53e25d04" providerId="LiveId" clId="{B9A5F42C-ACAF-4F24-93CA-44AC2839FFB5}" dt="2023-09-21T06:29:26.772" v="5604" actId="27636"/>
        <pc:sldMkLst>
          <pc:docMk/>
          <pc:sldMk cId="4262294722" sldId="319"/>
        </pc:sldMkLst>
        <pc:spChg chg="mod">
          <ac:chgData name="Fräulein Klein" userId="7ed724ca53e25d04" providerId="LiveId" clId="{B9A5F42C-ACAF-4F24-93CA-44AC2839FFB5}" dt="2023-09-21T06:29:26.772" v="5604" actId="27636"/>
          <ac:spMkLst>
            <pc:docMk/>
            <pc:sldMk cId="4262294722" sldId="319"/>
            <ac:spMk id="3" creationId="{C0B46C87-B938-4618-B17F-1678F0935C85}"/>
          </ac:spMkLst>
        </pc:spChg>
      </pc:sldChg>
      <pc:sldChg chg="addSp delSp modSp mod modNotesTx">
        <pc:chgData name="Fräulein Klein" userId="7ed724ca53e25d04" providerId="LiveId" clId="{B9A5F42C-ACAF-4F24-93CA-44AC2839FFB5}" dt="2023-09-06T04:43:37.049" v="674" actId="21"/>
        <pc:sldMkLst>
          <pc:docMk/>
          <pc:sldMk cId="2913885315" sldId="321"/>
        </pc:sldMkLst>
        <pc:spChg chg="mod">
          <ac:chgData name="Fräulein Klein" userId="7ed724ca53e25d04" providerId="LiveId" clId="{B9A5F42C-ACAF-4F24-93CA-44AC2839FFB5}" dt="2023-09-06T04:35:52.259" v="452" actId="404"/>
          <ac:spMkLst>
            <pc:docMk/>
            <pc:sldMk cId="2913885315" sldId="321"/>
            <ac:spMk id="2" creationId="{5690E5AA-6422-46BC-B0FE-099B01F68813}"/>
          </ac:spMkLst>
        </pc:spChg>
        <pc:spChg chg="del">
          <ac:chgData name="Fräulein Klein" userId="7ed724ca53e25d04" providerId="LiveId" clId="{B9A5F42C-ACAF-4F24-93CA-44AC2839FFB5}" dt="2023-09-06T04:34:48.138" v="428" actId="478"/>
          <ac:spMkLst>
            <pc:docMk/>
            <pc:sldMk cId="2913885315" sldId="321"/>
            <ac:spMk id="3" creationId="{C0B46C87-B938-4618-B17F-1678F0935C85}"/>
          </ac:spMkLst>
        </pc:spChg>
        <pc:spChg chg="add del mod">
          <ac:chgData name="Fräulein Klein" userId="7ed724ca53e25d04" providerId="LiveId" clId="{B9A5F42C-ACAF-4F24-93CA-44AC2839FFB5}" dt="2023-09-06T04:34:51.172" v="430" actId="478"/>
          <ac:spMkLst>
            <pc:docMk/>
            <pc:sldMk cId="2913885315" sldId="321"/>
            <ac:spMk id="9" creationId="{0D5D1B67-5EA1-F3EF-F6DB-DE85C0E58142}"/>
          </ac:spMkLst>
        </pc:spChg>
        <pc:picChg chg="add mod">
          <ac:chgData name="Fräulein Klein" userId="7ed724ca53e25d04" providerId="LiveId" clId="{B9A5F42C-ACAF-4F24-93CA-44AC2839FFB5}" dt="2023-09-06T04:36:11.195" v="457" actId="1036"/>
          <ac:picMkLst>
            <pc:docMk/>
            <pc:sldMk cId="2913885315" sldId="321"/>
            <ac:picMk id="7" creationId="{A5A74BC7-1318-860E-3558-C8F234F6E1C4}"/>
          </ac:picMkLst>
        </pc:picChg>
        <pc:picChg chg="add del mod">
          <ac:chgData name="Fräulein Klein" userId="7ed724ca53e25d04" providerId="LiveId" clId="{B9A5F42C-ACAF-4F24-93CA-44AC2839FFB5}" dt="2023-09-06T04:43:37.049" v="674" actId="21"/>
          <ac:picMkLst>
            <pc:docMk/>
            <pc:sldMk cId="2913885315" sldId="321"/>
            <ac:picMk id="11" creationId="{85616752-9971-6333-E3B4-EECC60144814}"/>
          </ac:picMkLst>
        </pc:picChg>
      </pc:sldChg>
      <pc:sldChg chg="addSp delSp modSp mod modNotesTx">
        <pc:chgData name="Fräulein Klein" userId="7ed724ca53e25d04" providerId="LiveId" clId="{B9A5F42C-ACAF-4F24-93CA-44AC2839FFB5}" dt="2023-09-21T06:27:28.498" v="5569" actId="21"/>
        <pc:sldMkLst>
          <pc:docMk/>
          <pc:sldMk cId="3736591176" sldId="322"/>
        </pc:sldMkLst>
        <pc:spChg chg="mod">
          <ac:chgData name="Fräulein Klein" userId="7ed724ca53e25d04" providerId="LiveId" clId="{B9A5F42C-ACAF-4F24-93CA-44AC2839FFB5}" dt="2023-09-06T04:56:20.090" v="1044" actId="1076"/>
          <ac:spMkLst>
            <pc:docMk/>
            <pc:sldMk cId="3736591176" sldId="322"/>
            <ac:spMk id="2" creationId="{5690E5AA-6422-46BC-B0FE-099B01F68813}"/>
          </ac:spMkLst>
        </pc:spChg>
        <pc:spChg chg="del">
          <ac:chgData name="Fräulein Klein" userId="7ed724ca53e25d04" providerId="LiveId" clId="{B9A5F42C-ACAF-4F24-93CA-44AC2839FFB5}" dt="2023-09-06T04:43:46.831" v="676" actId="478"/>
          <ac:spMkLst>
            <pc:docMk/>
            <pc:sldMk cId="3736591176" sldId="322"/>
            <ac:spMk id="3" creationId="{C0B46C87-B938-4618-B17F-1678F0935C85}"/>
          </ac:spMkLst>
        </pc:spChg>
        <pc:spChg chg="add del mod">
          <ac:chgData name="Fräulein Klein" userId="7ed724ca53e25d04" providerId="LiveId" clId="{B9A5F42C-ACAF-4F24-93CA-44AC2839FFB5}" dt="2023-09-06T04:43:50.019" v="677" actId="478"/>
          <ac:spMkLst>
            <pc:docMk/>
            <pc:sldMk cId="3736591176" sldId="322"/>
            <ac:spMk id="8" creationId="{8BB05D69-2125-AB1B-92E3-3594A06CB30F}"/>
          </ac:spMkLst>
        </pc:spChg>
        <pc:picChg chg="add del mod">
          <ac:chgData name="Fräulein Klein" userId="7ed724ca53e25d04" providerId="LiveId" clId="{B9A5F42C-ACAF-4F24-93CA-44AC2839FFB5}" dt="2023-09-21T06:26:57.547" v="5557" actId="21"/>
          <ac:picMkLst>
            <pc:docMk/>
            <pc:sldMk cId="3736591176" sldId="322"/>
            <ac:picMk id="3" creationId="{4504913B-22F9-3A48-58D7-C602A7CC8246}"/>
          </ac:picMkLst>
        </pc:picChg>
        <pc:picChg chg="add mod">
          <ac:chgData name="Fräulein Klein" userId="7ed724ca53e25d04" providerId="LiveId" clId="{B9A5F42C-ACAF-4F24-93CA-44AC2839FFB5}" dt="2023-09-21T06:27:00.454" v="5559" actId="1076"/>
          <ac:picMkLst>
            <pc:docMk/>
            <pc:sldMk cId="3736591176" sldId="322"/>
            <ac:picMk id="6" creationId="{FDC5AE55-9785-C197-08DF-C3D14C940EB6}"/>
          </ac:picMkLst>
        </pc:picChg>
        <pc:picChg chg="add del mod">
          <ac:chgData name="Fräulein Klein" userId="7ed724ca53e25d04" providerId="LiveId" clId="{B9A5F42C-ACAF-4F24-93CA-44AC2839FFB5}" dt="2023-09-21T06:27:28.498" v="5569" actId="21"/>
          <ac:picMkLst>
            <pc:docMk/>
            <pc:sldMk cId="3736591176" sldId="322"/>
            <ac:picMk id="7" creationId="{AFBBF4B7-CE26-1AA9-52F9-C92835D9ADB4}"/>
          </ac:picMkLst>
        </pc:picChg>
        <pc:picChg chg="add del mod">
          <ac:chgData name="Fräulein Klein" userId="7ed724ca53e25d04" providerId="LiveId" clId="{B9A5F42C-ACAF-4F24-93CA-44AC2839FFB5}" dt="2023-09-21T06:27:22.140" v="5567" actId="21"/>
          <ac:picMkLst>
            <pc:docMk/>
            <pc:sldMk cId="3736591176" sldId="322"/>
            <ac:picMk id="8" creationId="{48E86736-D242-73C2-F54D-1D23A4958A24}"/>
          </ac:picMkLst>
        </pc:picChg>
        <pc:picChg chg="add del mod">
          <ac:chgData name="Fräulein Klein" userId="7ed724ca53e25d04" providerId="LiveId" clId="{B9A5F42C-ACAF-4F24-93CA-44AC2839FFB5}" dt="2023-09-06T09:48:36.304" v="4194" actId="21"/>
          <ac:picMkLst>
            <pc:docMk/>
            <pc:sldMk cId="3736591176" sldId="322"/>
            <ac:picMk id="9" creationId="{94A93883-8B30-C26C-F49E-AE765739339F}"/>
          </ac:picMkLst>
        </pc:picChg>
      </pc:sldChg>
      <pc:sldChg chg="del">
        <pc:chgData name="Fräulein Klein" userId="7ed724ca53e25d04" providerId="LiveId" clId="{B9A5F42C-ACAF-4F24-93CA-44AC2839FFB5}" dt="2023-09-06T09:29:06.920" v="3259" actId="47"/>
        <pc:sldMkLst>
          <pc:docMk/>
          <pc:sldMk cId="3803004363" sldId="324"/>
        </pc:sldMkLst>
      </pc:sldChg>
      <pc:sldChg chg="del">
        <pc:chgData name="Fräulein Klein" userId="7ed724ca53e25d04" providerId="LiveId" clId="{B9A5F42C-ACAF-4F24-93CA-44AC2839FFB5}" dt="2023-09-06T09:33:08.985" v="3291" actId="47"/>
        <pc:sldMkLst>
          <pc:docMk/>
          <pc:sldMk cId="1269871278" sldId="325"/>
        </pc:sldMkLst>
      </pc:sldChg>
      <pc:sldChg chg="del">
        <pc:chgData name="Fräulein Klein" userId="7ed724ca53e25d04" providerId="LiveId" clId="{B9A5F42C-ACAF-4F24-93CA-44AC2839FFB5}" dt="2023-09-06T09:29:10.102" v="3260" actId="47"/>
        <pc:sldMkLst>
          <pc:docMk/>
          <pc:sldMk cId="1952649341" sldId="326"/>
        </pc:sldMkLst>
      </pc:sldChg>
      <pc:sldChg chg="addSp delSp modSp add del mod addAnim delAnim modAnim modNotesTx">
        <pc:chgData name="Fräulein Klein" userId="7ed724ca53e25d04" providerId="LiveId" clId="{B9A5F42C-ACAF-4F24-93CA-44AC2839FFB5}" dt="2023-09-06T09:45:36.824" v="4177" actId="1037"/>
        <pc:sldMkLst>
          <pc:docMk/>
          <pc:sldMk cId="3404047920" sldId="327"/>
        </pc:sldMkLst>
        <pc:spChg chg="mod">
          <ac:chgData name="Fräulein Klein" userId="7ed724ca53e25d04" providerId="LiveId" clId="{B9A5F42C-ACAF-4F24-93CA-44AC2839FFB5}" dt="2023-09-06T09:35:35.851" v="3366"/>
          <ac:spMkLst>
            <pc:docMk/>
            <pc:sldMk cId="3404047920" sldId="327"/>
            <ac:spMk id="2" creationId="{5690E5AA-6422-46BC-B0FE-099B01F68813}"/>
          </ac:spMkLst>
        </pc:spChg>
        <pc:spChg chg="add mod">
          <ac:chgData name="Fräulein Klein" userId="7ed724ca53e25d04" providerId="LiveId" clId="{B9A5F42C-ACAF-4F24-93CA-44AC2839FFB5}" dt="2023-09-06T09:45:15.353" v="4174" actId="1076"/>
          <ac:spMkLst>
            <pc:docMk/>
            <pc:sldMk cId="3404047920" sldId="327"/>
            <ac:spMk id="6" creationId="{A0D0D9C5-0F15-4131-D805-57F4B75692A0}"/>
          </ac:spMkLst>
        </pc:spChg>
        <pc:spChg chg="add mod">
          <ac:chgData name="Fräulein Klein" userId="7ed724ca53e25d04" providerId="LiveId" clId="{B9A5F42C-ACAF-4F24-93CA-44AC2839FFB5}" dt="2023-09-06T09:44:21.443" v="4168" actId="1076"/>
          <ac:spMkLst>
            <pc:docMk/>
            <pc:sldMk cId="3404047920" sldId="327"/>
            <ac:spMk id="7" creationId="{E63BF05F-1E4F-DD52-1D33-D66F31D20A25}"/>
          </ac:spMkLst>
        </pc:spChg>
        <pc:spChg chg="add del mod">
          <ac:chgData name="Fräulein Klein" userId="7ed724ca53e25d04" providerId="LiveId" clId="{B9A5F42C-ACAF-4F24-93CA-44AC2839FFB5}" dt="2023-09-06T09:44:09.492" v="4165" actId="21"/>
          <ac:spMkLst>
            <pc:docMk/>
            <pc:sldMk cId="3404047920" sldId="327"/>
            <ac:spMk id="10" creationId="{A8637A19-F3F8-41E1-8B13-BDB19B684A78}"/>
          </ac:spMkLst>
        </pc:spChg>
        <pc:spChg chg="del mod">
          <ac:chgData name="Fräulein Klein" userId="7ed724ca53e25d04" providerId="LiveId" clId="{B9A5F42C-ACAF-4F24-93CA-44AC2839FFB5}" dt="2023-09-06T09:44:09.492" v="4165" actId="21"/>
          <ac:spMkLst>
            <pc:docMk/>
            <pc:sldMk cId="3404047920" sldId="327"/>
            <ac:spMk id="12" creationId="{D774D351-C20B-47FA-A177-48527BAD0862}"/>
          </ac:spMkLst>
        </pc:spChg>
        <pc:picChg chg="add mod">
          <ac:chgData name="Fräulein Klein" userId="7ed724ca53e25d04" providerId="LiveId" clId="{B9A5F42C-ACAF-4F24-93CA-44AC2839FFB5}" dt="2023-09-06T09:43:55.960" v="4158"/>
          <ac:picMkLst>
            <pc:docMk/>
            <pc:sldMk cId="3404047920" sldId="327"/>
            <ac:picMk id="3" creationId="{805CD6C1-27CE-4831-8136-E2ECC4E05132}"/>
          </ac:picMkLst>
        </pc:picChg>
        <pc:picChg chg="del">
          <ac:chgData name="Fräulein Klein" userId="7ed724ca53e25d04" providerId="LiveId" clId="{B9A5F42C-ACAF-4F24-93CA-44AC2839FFB5}" dt="2023-09-06T09:43:33.166" v="4152" actId="21"/>
          <ac:picMkLst>
            <pc:docMk/>
            <pc:sldMk cId="3404047920" sldId="327"/>
            <ac:picMk id="8" creationId="{0AB51FCA-228A-44B1-9980-130718A326DF}"/>
          </ac:picMkLst>
        </pc:picChg>
        <pc:picChg chg="add mod">
          <ac:chgData name="Fräulein Klein" userId="7ed724ca53e25d04" providerId="LiveId" clId="{B9A5F42C-ACAF-4F24-93CA-44AC2839FFB5}" dt="2023-09-06T09:45:36.824" v="4177" actId="1037"/>
          <ac:picMkLst>
            <pc:docMk/>
            <pc:sldMk cId="3404047920" sldId="327"/>
            <ac:picMk id="9" creationId="{77E92564-EBE8-0E85-4E38-6A6EBB6F6CC2}"/>
          </ac:picMkLst>
        </pc:picChg>
        <pc:picChg chg="del mod">
          <ac:chgData name="Fräulein Klein" userId="7ed724ca53e25d04" providerId="LiveId" clId="{B9A5F42C-ACAF-4F24-93CA-44AC2839FFB5}" dt="2023-09-06T09:44:23.583" v="4169" actId="21"/>
          <ac:picMkLst>
            <pc:docMk/>
            <pc:sldMk cId="3404047920" sldId="327"/>
            <ac:picMk id="13" creationId="{0893E4F7-2A34-4CC1-8F6F-02F215C82D78}"/>
          </ac:picMkLst>
        </pc:picChg>
      </pc:sldChg>
      <pc:sldChg chg="add del">
        <pc:chgData name="Fräulein Klein" userId="7ed724ca53e25d04" providerId="LiveId" clId="{B9A5F42C-ACAF-4F24-93CA-44AC2839FFB5}" dt="2023-09-06T09:36:49.875" v="3375" actId="47"/>
        <pc:sldMkLst>
          <pc:docMk/>
          <pc:sldMk cId="4273650808" sldId="328"/>
        </pc:sldMkLst>
      </pc:sldChg>
      <pc:sldChg chg="modSp mod modNotesTx">
        <pc:chgData name="Fräulein Klein" userId="7ed724ca53e25d04" providerId="LiveId" clId="{B9A5F42C-ACAF-4F24-93CA-44AC2839FFB5}" dt="2023-09-06T09:40:02.875" v="3881" actId="20577"/>
        <pc:sldMkLst>
          <pc:docMk/>
          <pc:sldMk cId="2668249491" sldId="329"/>
        </pc:sldMkLst>
        <pc:spChg chg="mod">
          <ac:chgData name="Fräulein Klein" userId="7ed724ca53e25d04" providerId="LiveId" clId="{B9A5F42C-ACAF-4F24-93CA-44AC2839FFB5}" dt="2023-09-06T09:36:59.617" v="3397" actId="20577"/>
          <ac:spMkLst>
            <pc:docMk/>
            <pc:sldMk cId="2668249491" sldId="329"/>
            <ac:spMk id="2" creationId="{5690E5AA-6422-46BC-B0FE-099B01F68813}"/>
          </ac:spMkLst>
        </pc:spChg>
        <pc:picChg chg="mod">
          <ac:chgData name="Fräulein Klein" userId="7ed724ca53e25d04" providerId="LiveId" clId="{B9A5F42C-ACAF-4F24-93CA-44AC2839FFB5}" dt="2023-09-06T09:34:50.108" v="3358" actId="1076"/>
          <ac:picMkLst>
            <pc:docMk/>
            <pc:sldMk cId="2668249491" sldId="329"/>
            <ac:picMk id="6" creationId="{FE650D94-0431-4B97-A7FD-13F0001180AB}"/>
          </ac:picMkLst>
        </pc:picChg>
      </pc:sldChg>
      <pc:sldChg chg="addSp delSp modSp add mod modAnim modNotesTx">
        <pc:chgData name="Fräulein Klein" userId="7ed724ca53e25d04" providerId="LiveId" clId="{B9A5F42C-ACAF-4F24-93CA-44AC2839FFB5}" dt="2023-09-06T04:32:32.875" v="425" actId="1035"/>
        <pc:sldMkLst>
          <pc:docMk/>
          <pc:sldMk cId="3696068844" sldId="330"/>
        </pc:sldMkLst>
        <pc:spChg chg="del">
          <ac:chgData name="Fräulein Klein" userId="7ed724ca53e25d04" providerId="LiveId" clId="{B9A5F42C-ACAF-4F24-93CA-44AC2839FFB5}" dt="2023-09-06T04:24:11.881" v="96" actId="478"/>
          <ac:spMkLst>
            <pc:docMk/>
            <pc:sldMk cId="3696068844" sldId="330"/>
            <ac:spMk id="3" creationId="{C0B46C87-B938-4618-B17F-1678F0935C85}"/>
          </ac:spMkLst>
        </pc:spChg>
        <pc:spChg chg="add del mod">
          <ac:chgData name="Fräulein Klein" userId="7ed724ca53e25d04" providerId="LiveId" clId="{B9A5F42C-ACAF-4F24-93CA-44AC2839FFB5}" dt="2023-09-06T04:24:14.756" v="98" actId="478"/>
          <ac:spMkLst>
            <pc:docMk/>
            <pc:sldMk cId="3696068844" sldId="330"/>
            <ac:spMk id="9" creationId="{A07BF77E-3398-C4AF-ED09-0709BE637573}"/>
          </ac:spMkLst>
        </pc:spChg>
        <pc:picChg chg="add mod">
          <ac:chgData name="Fräulein Klein" userId="7ed724ca53e25d04" providerId="LiveId" clId="{B9A5F42C-ACAF-4F24-93CA-44AC2839FFB5}" dt="2023-09-06T04:26:15.576" v="109" actId="14100"/>
          <ac:picMkLst>
            <pc:docMk/>
            <pc:sldMk cId="3696068844" sldId="330"/>
            <ac:picMk id="7" creationId="{7B4CB5DF-8952-6B2C-0436-75C1432D8026}"/>
          </ac:picMkLst>
        </pc:picChg>
        <pc:picChg chg="add del mod">
          <ac:chgData name="Fräulein Klein" userId="7ed724ca53e25d04" providerId="LiveId" clId="{B9A5F42C-ACAF-4F24-93CA-44AC2839FFB5}" dt="2023-09-06T04:25:22.282" v="102" actId="478"/>
          <ac:picMkLst>
            <pc:docMk/>
            <pc:sldMk cId="3696068844" sldId="330"/>
            <ac:picMk id="11" creationId="{5BF14B45-8BFB-0F97-1AA4-F61FB7E4E734}"/>
          </ac:picMkLst>
        </pc:picChg>
        <pc:picChg chg="add mod">
          <ac:chgData name="Fräulein Klein" userId="7ed724ca53e25d04" providerId="LiveId" clId="{B9A5F42C-ACAF-4F24-93CA-44AC2839FFB5}" dt="2023-09-06T04:32:32.875" v="425" actId="1035"/>
          <ac:picMkLst>
            <pc:docMk/>
            <pc:sldMk cId="3696068844" sldId="330"/>
            <ac:picMk id="13" creationId="{EFF87E1C-A05E-C5D1-8AC6-64CC6A328897}"/>
          </ac:picMkLst>
        </pc:picChg>
      </pc:sldChg>
      <pc:sldChg chg="addSp delSp modSp add mod modNotesTx">
        <pc:chgData name="Fräulein Klein" userId="7ed724ca53e25d04" providerId="LiveId" clId="{B9A5F42C-ACAF-4F24-93CA-44AC2839FFB5}" dt="2023-09-06T09:53:53.723" v="4582" actId="20577"/>
        <pc:sldMkLst>
          <pc:docMk/>
          <pc:sldMk cId="1983358804" sldId="331"/>
        </pc:sldMkLst>
        <pc:spChg chg="mod">
          <ac:chgData name="Fräulein Klein" userId="7ed724ca53e25d04" providerId="LiveId" clId="{B9A5F42C-ACAF-4F24-93CA-44AC2839FFB5}" dt="2023-09-06T04:55:09.617" v="992" actId="6549"/>
          <ac:spMkLst>
            <pc:docMk/>
            <pc:sldMk cId="1983358804" sldId="331"/>
            <ac:spMk id="2" creationId="{5690E5AA-6422-46BC-B0FE-099B01F68813}"/>
          </ac:spMkLst>
        </pc:spChg>
        <pc:spChg chg="del mod">
          <ac:chgData name="Fräulein Klein" userId="7ed724ca53e25d04" providerId="LiveId" clId="{B9A5F42C-ACAF-4F24-93CA-44AC2839FFB5}" dt="2023-09-06T04:47:59.812" v="837" actId="478"/>
          <ac:spMkLst>
            <pc:docMk/>
            <pc:sldMk cId="1983358804" sldId="331"/>
            <ac:spMk id="3" creationId="{C0B46C87-B938-4618-B17F-1678F0935C85}"/>
          </ac:spMkLst>
        </pc:spChg>
        <pc:spChg chg="add del mod">
          <ac:chgData name="Fräulein Klein" userId="7ed724ca53e25d04" providerId="LiveId" clId="{B9A5F42C-ACAF-4F24-93CA-44AC2839FFB5}" dt="2023-09-06T04:48:02.861" v="838" actId="478"/>
          <ac:spMkLst>
            <pc:docMk/>
            <pc:sldMk cId="1983358804" sldId="331"/>
            <ac:spMk id="9" creationId="{4A85F368-AA81-2044-5F34-DA38F337F18B}"/>
          </ac:spMkLst>
        </pc:spChg>
        <pc:picChg chg="add del mod">
          <ac:chgData name="Fräulein Klein" userId="7ed724ca53e25d04" providerId="LiveId" clId="{B9A5F42C-ACAF-4F24-93CA-44AC2839FFB5}" dt="2023-09-06T05:20:06.832" v="1047" actId="478"/>
          <ac:picMkLst>
            <pc:docMk/>
            <pc:sldMk cId="1983358804" sldId="331"/>
            <ac:picMk id="7" creationId="{9DAFA79B-CC14-4A6A-CAC9-3F064C296D6B}"/>
          </ac:picMkLst>
        </pc:picChg>
        <pc:picChg chg="add mod">
          <ac:chgData name="Fräulein Klein" userId="7ed724ca53e25d04" providerId="LiveId" clId="{B9A5F42C-ACAF-4F24-93CA-44AC2839FFB5}" dt="2023-09-06T05:37:27.009" v="1309" actId="1036"/>
          <ac:picMkLst>
            <pc:docMk/>
            <pc:sldMk cId="1983358804" sldId="331"/>
            <ac:picMk id="11" creationId="{A34CE616-F7D9-0643-632A-74EFDDF95919}"/>
          </ac:picMkLst>
        </pc:picChg>
      </pc:sldChg>
      <pc:sldChg chg="addSp delSp modSp add mod ord modNotesTx">
        <pc:chgData name="Fräulein Klein" userId="7ed724ca53e25d04" providerId="LiveId" clId="{B9A5F42C-ACAF-4F24-93CA-44AC2839FFB5}" dt="2023-09-06T09:52:41.716" v="4520" actId="113"/>
        <pc:sldMkLst>
          <pc:docMk/>
          <pc:sldMk cId="697464293" sldId="332"/>
        </pc:sldMkLst>
        <pc:picChg chg="del mod">
          <ac:chgData name="Fräulein Klein" userId="7ed724ca53e25d04" providerId="LiveId" clId="{B9A5F42C-ACAF-4F24-93CA-44AC2839FFB5}" dt="2023-09-06T04:54:39.951" v="985" actId="478"/>
          <ac:picMkLst>
            <pc:docMk/>
            <pc:sldMk cId="697464293" sldId="332"/>
            <ac:picMk id="6" creationId="{FDC5AE55-9785-C197-08DF-C3D14C940EB6}"/>
          </ac:picMkLst>
        </pc:picChg>
        <pc:picChg chg="add mod">
          <ac:chgData name="Fräulein Klein" userId="7ed724ca53e25d04" providerId="LiveId" clId="{B9A5F42C-ACAF-4F24-93CA-44AC2839FFB5}" dt="2023-09-06T05:28:51.930" v="1226" actId="1036"/>
          <ac:picMkLst>
            <pc:docMk/>
            <pc:sldMk cId="697464293" sldId="332"/>
            <ac:picMk id="7" creationId="{4C8FE6CE-2D6C-3CB5-7765-E8AA38EB07DD}"/>
          </ac:picMkLst>
        </pc:picChg>
      </pc:sldChg>
      <pc:sldChg chg="addSp delSp modSp add mod ord modNotesTx">
        <pc:chgData name="Fräulein Klein" userId="7ed724ca53e25d04" providerId="LiveId" clId="{B9A5F42C-ACAF-4F24-93CA-44AC2839FFB5}" dt="2023-09-06T09:57:10.309" v="4903" actId="20577"/>
        <pc:sldMkLst>
          <pc:docMk/>
          <pc:sldMk cId="3271372218" sldId="333"/>
        </pc:sldMkLst>
        <pc:spChg chg="mod">
          <ac:chgData name="Fräulein Klein" userId="7ed724ca53e25d04" providerId="LiveId" clId="{B9A5F42C-ACAF-4F24-93CA-44AC2839FFB5}" dt="2023-09-06T05:35:20.398" v="1294" actId="20577"/>
          <ac:spMkLst>
            <pc:docMk/>
            <pc:sldMk cId="3271372218" sldId="333"/>
            <ac:spMk id="2" creationId="{5690E5AA-6422-46BC-B0FE-099B01F68813}"/>
          </ac:spMkLst>
        </pc:spChg>
        <pc:picChg chg="add mod">
          <ac:chgData name="Fräulein Klein" userId="7ed724ca53e25d04" providerId="LiveId" clId="{B9A5F42C-ACAF-4F24-93CA-44AC2839FFB5}" dt="2023-09-06T05:36:20.626" v="1302" actId="1037"/>
          <ac:picMkLst>
            <pc:docMk/>
            <pc:sldMk cId="3271372218" sldId="333"/>
            <ac:picMk id="6" creationId="{877A8A9C-CBE3-2C8A-D951-3B2DB303E0D4}"/>
          </ac:picMkLst>
        </pc:picChg>
        <pc:picChg chg="del mod">
          <ac:chgData name="Fräulein Klein" userId="7ed724ca53e25d04" providerId="LiveId" clId="{B9A5F42C-ACAF-4F24-93CA-44AC2839FFB5}" dt="2023-09-06T04:54:48.607" v="990" actId="478"/>
          <ac:picMkLst>
            <pc:docMk/>
            <pc:sldMk cId="3271372218" sldId="333"/>
            <ac:picMk id="7" creationId="{9DAFA79B-CC14-4A6A-CAC9-3F064C296D6B}"/>
          </ac:picMkLst>
        </pc:picChg>
      </pc:sldChg>
      <pc:sldChg chg="addSp delSp modSp add mod ord modNotesTx">
        <pc:chgData name="Fräulein Klein" userId="7ed724ca53e25d04" providerId="LiveId" clId="{B9A5F42C-ACAF-4F24-93CA-44AC2839FFB5}" dt="2023-09-06T09:50:42.165" v="4364" actId="20577"/>
        <pc:sldMkLst>
          <pc:docMk/>
          <pc:sldMk cId="783975570" sldId="334"/>
        </pc:sldMkLst>
        <pc:spChg chg="mod">
          <ac:chgData name="Fräulein Klein" userId="7ed724ca53e25d04" providerId="LiveId" clId="{B9A5F42C-ACAF-4F24-93CA-44AC2839FFB5}" dt="2023-09-06T05:32:38.208" v="1270"/>
          <ac:spMkLst>
            <pc:docMk/>
            <pc:sldMk cId="783975570" sldId="334"/>
            <ac:spMk id="2" creationId="{5690E5AA-6422-46BC-B0FE-099B01F68813}"/>
          </ac:spMkLst>
        </pc:spChg>
        <pc:picChg chg="add mod">
          <ac:chgData name="Fräulein Klein" userId="7ed724ca53e25d04" providerId="LiveId" clId="{B9A5F42C-ACAF-4F24-93CA-44AC2839FFB5}" dt="2023-09-06T05:23:15.816" v="1056" actId="1036"/>
          <ac:picMkLst>
            <pc:docMk/>
            <pc:sldMk cId="783975570" sldId="334"/>
            <ac:picMk id="6" creationId="{7005814A-754E-2D81-C159-96034D3D5EB9}"/>
          </ac:picMkLst>
        </pc:picChg>
        <pc:picChg chg="del mod">
          <ac:chgData name="Fräulein Klein" userId="7ed724ca53e25d04" providerId="LiveId" clId="{B9A5F42C-ACAF-4F24-93CA-44AC2839FFB5}" dt="2023-09-06T05:19:58.698" v="1046" actId="478"/>
          <ac:picMkLst>
            <pc:docMk/>
            <pc:sldMk cId="783975570" sldId="334"/>
            <ac:picMk id="7" creationId="{A5A74BC7-1318-860E-3558-C8F234F6E1C4}"/>
          </ac:picMkLst>
        </pc:picChg>
      </pc:sldChg>
      <pc:sldChg chg="new del">
        <pc:chgData name="Fräulein Klein" userId="7ed724ca53e25d04" providerId="LiveId" clId="{B9A5F42C-ACAF-4F24-93CA-44AC2839FFB5}" dt="2023-09-06T05:29:49.950" v="1230" actId="47"/>
        <pc:sldMkLst>
          <pc:docMk/>
          <pc:sldMk cId="284286960" sldId="335"/>
        </pc:sldMkLst>
      </pc:sldChg>
      <pc:sldChg chg="addSp delSp modSp add mod modClrScheme chgLayout modNotesTx">
        <pc:chgData name="Fräulein Klein" userId="7ed724ca53e25d04" providerId="LiveId" clId="{B9A5F42C-ACAF-4F24-93CA-44AC2839FFB5}" dt="2023-09-06T09:50:12.492" v="4327" actId="20577"/>
        <pc:sldMkLst>
          <pc:docMk/>
          <pc:sldMk cId="4263150970" sldId="335"/>
        </pc:sldMkLst>
        <pc:spChg chg="del mod ord">
          <ac:chgData name="Fräulein Klein" userId="7ed724ca53e25d04" providerId="LiveId" clId="{B9A5F42C-ACAF-4F24-93CA-44AC2839FFB5}" dt="2023-09-06T05:31:58.664" v="1262" actId="478"/>
          <ac:spMkLst>
            <pc:docMk/>
            <pc:sldMk cId="4263150970" sldId="335"/>
            <ac:spMk id="2" creationId="{5690E5AA-6422-46BC-B0FE-099B01F68813}"/>
          </ac:spMkLst>
        </pc:spChg>
        <pc:spChg chg="add mod ord">
          <ac:chgData name="Fräulein Klein" userId="7ed724ca53e25d04" providerId="LiveId" clId="{B9A5F42C-ACAF-4F24-93CA-44AC2839FFB5}" dt="2023-09-06T05:32:17.754" v="1269" actId="6549"/>
          <ac:spMkLst>
            <pc:docMk/>
            <pc:sldMk cId="4263150970" sldId="335"/>
            <ac:spMk id="3" creationId="{D6BB24BD-EF55-513F-ECCC-B734098B9FA1}"/>
          </ac:spMkLst>
        </pc:spChg>
        <pc:spChg chg="mod ord">
          <ac:chgData name="Fräulein Klein" userId="7ed724ca53e25d04" providerId="LiveId" clId="{B9A5F42C-ACAF-4F24-93CA-44AC2839FFB5}" dt="2023-09-06T05:30:15.100" v="1235" actId="700"/>
          <ac:spMkLst>
            <pc:docMk/>
            <pc:sldMk cId="4263150970" sldId="335"/>
            <ac:spMk id="4" creationId="{1BB2726A-9E67-42B6-AEED-1B22D736CCF0}"/>
          </ac:spMkLst>
        </pc:spChg>
        <pc:spChg chg="mod ord">
          <ac:chgData name="Fräulein Klein" userId="7ed724ca53e25d04" providerId="LiveId" clId="{B9A5F42C-ACAF-4F24-93CA-44AC2839FFB5}" dt="2023-09-06T05:30:15.100" v="1235" actId="700"/>
          <ac:spMkLst>
            <pc:docMk/>
            <pc:sldMk cId="4263150970" sldId="335"/>
            <ac:spMk id="5" creationId="{D3135EB9-3257-4A85-97DD-41BC3C9C0286}"/>
          </ac:spMkLst>
        </pc:spChg>
        <pc:spChg chg="add del mod">
          <ac:chgData name="Fräulein Klein" userId="7ed724ca53e25d04" providerId="LiveId" clId="{B9A5F42C-ACAF-4F24-93CA-44AC2839FFB5}" dt="2023-09-06T05:32:00.474" v="1264" actId="478"/>
          <ac:spMkLst>
            <pc:docMk/>
            <pc:sldMk cId="4263150970" sldId="335"/>
            <ac:spMk id="8" creationId="{03088055-E462-4D20-1A50-FE82DBAB9763}"/>
          </ac:spMkLst>
        </pc:spChg>
        <pc:picChg chg="del">
          <ac:chgData name="Fräulein Klein" userId="7ed724ca53e25d04" providerId="LiveId" clId="{B9A5F42C-ACAF-4F24-93CA-44AC2839FFB5}" dt="2023-09-06T05:29:55.971" v="1232" actId="478"/>
          <ac:picMkLst>
            <pc:docMk/>
            <pc:sldMk cId="4263150970" sldId="335"/>
            <ac:picMk id="6" creationId="{FDC5AE55-9785-C197-08DF-C3D14C940EB6}"/>
          </ac:picMkLst>
        </pc:picChg>
      </pc:sldChg>
      <pc:sldChg chg="new del">
        <pc:chgData name="Fräulein Klein" userId="7ed724ca53e25d04" providerId="LiveId" clId="{B9A5F42C-ACAF-4F24-93CA-44AC2839FFB5}" dt="2023-09-06T05:30:10.523" v="1234" actId="680"/>
        <pc:sldMkLst>
          <pc:docMk/>
          <pc:sldMk cId="1819805765" sldId="336"/>
        </pc:sldMkLst>
      </pc:sldChg>
      <pc:sldChg chg="addSp modSp add mod ord modAnim modNotesTx">
        <pc:chgData name="Fräulein Klein" userId="7ed724ca53e25d04" providerId="LiveId" clId="{B9A5F42C-ACAF-4F24-93CA-44AC2839FFB5}" dt="2023-09-06T10:15:18.847" v="5496" actId="20577"/>
        <pc:sldMkLst>
          <pc:docMk/>
          <pc:sldMk cId="2647597886" sldId="336"/>
        </pc:sldMkLst>
        <pc:spChg chg="mod">
          <ac:chgData name="Fräulein Klein" userId="7ed724ca53e25d04" providerId="LiveId" clId="{B9A5F42C-ACAF-4F24-93CA-44AC2839FFB5}" dt="2023-09-06T10:15:18.847" v="5496" actId="20577"/>
          <ac:spMkLst>
            <pc:docMk/>
            <pc:sldMk cId="2647597886" sldId="336"/>
            <ac:spMk id="2" creationId="{5690E5AA-6422-46BC-B0FE-099B01F68813}"/>
          </ac:spMkLst>
        </pc:spChg>
        <pc:spChg chg="mod">
          <ac:chgData name="Fräulein Klein" userId="7ed724ca53e25d04" providerId="LiveId" clId="{B9A5F42C-ACAF-4F24-93CA-44AC2839FFB5}" dt="2023-09-06T10:02:52.954" v="5021" actId="27636"/>
          <ac:spMkLst>
            <pc:docMk/>
            <pc:sldMk cId="2647597886" sldId="336"/>
            <ac:spMk id="3" creationId="{C0B46C87-B938-4618-B17F-1678F0935C85}"/>
          </ac:spMkLst>
        </pc:spChg>
        <pc:spChg chg="add mod">
          <ac:chgData name="Fräulein Klein" userId="7ed724ca53e25d04" providerId="LiveId" clId="{B9A5F42C-ACAF-4F24-93CA-44AC2839FFB5}" dt="2023-09-06T10:05:26.243" v="5070" actId="1037"/>
          <ac:spMkLst>
            <pc:docMk/>
            <pc:sldMk cId="2647597886" sldId="336"/>
            <ac:spMk id="6" creationId="{FD580A5F-3F45-4FC5-34F7-9754FBD2554F}"/>
          </ac:spMkLst>
        </pc:spChg>
      </pc:sldChg>
      <pc:sldChg chg="modSp add mod ord modAnim">
        <pc:chgData name="Fräulein Klein" userId="7ed724ca53e25d04" providerId="LiveId" clId="{B9A5F42C-ACAF-4F24-93CA-44AC2839FFB5}" dt="2023-09-21T06:22:58.727" v="5518" actId="20577"/>
        <pc:sldMkLst>
          <pc:docMk/>
          <pc:sldMk cId="3791503209" sldId="337"/>
        </pc:sldMkLst>
        <pc:spChg chg="mod">
          <ac:chgData name="Fräulein Klein" userId="7ed724ca53e25d04" providerId="LiveId" clId="{B9A5F42C-ACAF-4F24-93CA-44AC2839FFB5}" dt="2023-09-06T08:10:09.856" v="2297"/>
          <ac:spMkLst>
            <pc:docMk/>
            <pc:sldMk cId="3791503209" sldId="337"/>
            <ac:spMk id="2" creationId="{5690E5AA-6422-46BC-B0FE-099B01F68813}"/>
          </ac:spMkLst>
        </pc:spChg>
        <pc:spChg chg="mod">
          <ac:chgData name="Fräulein Klein" userId="7ed724ca53e25d04" providerId="LiveId" clId="{B9A5F42C-ACAF-4F24-93CA-44AC2839FFB5}" dt="2023-09-21T06:22:58.727" v="5518" actId="20577"/>
          <ac:spMkLst>
            <pc:docMk/>
            <pc:sldMk cId="3791503209" sldId="337"/>
            <ac:spMk id="3" creationId="{C0B46C87-B938-4618-B17F-1678F0935C85}"/>
          </ac:spMkLst>
        </pc:spChg>
      </pc:sldChg>
      <pc:sldChg chg="addSp delSp modSp add mod">
        <pc:chgData name="Fräulein Klein" userId="7ed724ca53e25d04" providerId="LiveId" clId="{B9A5F42C-ACAF-4F24-93CA-44AC2839FFB5}" dt="2023-09-06T09:43:48.945" v="4155" actId="21"/>
        <pc:sldMkLst>
          <pc:docMk/>
          <pc:sldMk cId="3887353174" sldId="338"/>
        </pc:sldMkLst>
        <pc:spChg chg="mod">
          <ac:chgData name="Fräulein Klein" userId="7ed724ca53e25d04" providerId="LiveId" clId="{B9A5F42C-ACAF-4F24-93CA-44AC2839FFB5}" dt="2023-09-06T09:35:47.426" v="3367"/>
          <ac:spMkLst>
            <pc:docMk/>
            <pc:sldMk cId="3887353174" sldId="338"/>
            <ac:spMk id="2" creationId="{5690E5AA-6422-46BC-B0FE-099B01F68813}"/>
          </ac:spMkLst>
        </pc:spChg>
        <pc:picChg chg="add mod">
          <ac:chgData name="Fräulein Klein" userId="7ed724ca53e25d04" providerId="LiveId" clId="{B9A5F42C-ACAF-4F24-93CA-44AC2839FFB5}" dt="2023-09-06T09:34:58.310" v="3360" actId="1076"/>
          <ac:picMkLst>
            <pc:docMk/>
            <pc:sldMk cId="3887353174" sldId="338"/>
            <ac:picMk id="6" creationId="{C0693E79-CC65-EB2F-F607-BB7FD9B0A5E1}"/>
          </ac:picMkLst>
        </pc:picChg>
        <pc:picChg chg="del">
          <ac:chgData name="Fräulein Klein" userId="7ed724ca53e25d04" providerId="LiveId" clId="{B9A5F42C-ACAF-4F24-93CA-44AC2839FFB5}" dt="2023-09-06T09:30:01.409" v="3281" actId="478"/>
          <ac:picMkLst>
            <pc:docMk/>
            <pc:sldMk cId="3887353174" sldId="338"/>
            <ac:picMk id="7" creationId="{68B23EAF-B48E-423C-BE1D-F1AAD409DCEF}"/>
          </ac:picMkLst>
        </pc:picChg>
        <pc:picChg chg="add del mod">
          <ac:chgData name="Fräulein Klein" userId="7ed724ca53e25d04" providerId="LiveId" clId="{B9A5F42C-ACAF-4F24-93CA-44AC2839FFB5}" dt="2023-09-06T09:43:48.945" v="4155" actId="21"/>
          <ac:picMkLst>
            <pc:docMk/>
            <pc:sldMk cId="3887353174" sldId="338"/>
            <ac:picMk id="8" creationId="{9D7EC11E-6C8C-2443-36B6-A301AC617E4D}"/>
          </ac:picMkLst>
        </pc:picChg>
      </pc:sldChg>
      <pc:sldChg chg="addSp delSp modSp add mod modNotesTx">
        <pc:chgData name="Fräulein Klein" userId="7ed724ca53e25d04" providerId="LiveId" clId="{B9A5F42C-ACAF-4F24-93CA-44AC2839FFB5}" dt="2023-09-21T06:27:31.787" v="5570"/>
        <pc:sldMkLst>
          <pc:docMk/>
          <pc:sldMk cId="3377166149" sldId="339"/>
        </pc:sldMkLst>
        <pc:spChg chg="mod">
          <ac:chgData name="Fräulein Klein" userId="7ed724ca53e25d04" providerId="LiveId" clId="{B9A5F42C-ACAF-4F24-93CA-44AC2839FFB5}" dt="2023-09-06T09:47:30.168" v="4185" actId="20577"/>
          <ac:spMkLst>
            <pc:docMk/>
            <pc:sldMk cId="3377166149" sldId="339"/>
            <ac:spMk id="2" creationId="{5690E5AA-6422-46BC-B0FE-099B01F68813}"/>
          </ac:spMkLst>
        </pc:spChg>
        <pc:picChg chg="add del mod">
          <ac:chgData name="Fräulein Klein" userId="7ed724ca53e25d04" providerId="LiveId" clId="{B9A5F42C-ACAF-4F24-93CA-44AC2839FFB5}" dt="2023-09-21T06:26:42.960" v="5554" actId="21"/>
          <ac:picMkLst>
            <pc:docMk/>
            <pc:sldMk cId="3377166149" sldId="339"/>
            <ac:picMk id="6" creationId="{8686AA9C-B467-526E-54AA-5E7CFFC449C1}"/>
          </ac:picMkLst>
        </pc:picChg>
        <pc:picChg chg="del mod">
          <ac:chgData name="Fräulein Klein" userId="7ed724ca53e25d04" providerId="LiveId" clId="{B9A5F42C-ACAF-4F24-93CA-44AC2839FFB5}" dt="2023-09-06T09:47:32.511" v="4187" actId="478"/>
          <ac:picMkLst>
            <pc:docMk/>
            <pc:sldMk cId="3377166149" sldId="339"/>
            <ac:picMk id="6" creationId="{FDC5AE55-9785-C197-08DF-C3D14C940EB6}"/>
          </ac:picMkLst>
        </pc:picChg>
        <pc:picChg chg="add del mod">
          <ac:chgData name="Fräulein Klein" userId="7ed724ca53e25d04" providerId="LiveId" clId="{B9A5F42C-ACAF-4F24-93CA-44AC2839FFB5}" dt="2023-09-21T06:27:13.959" v="5563" actId="21"/>
          <ac:picMkLst>
            <pc:docMk/>
            <pc:sldMk cId="3377166149" sldId="339"/>
            <ac:picMk id="7" creationId="{17F94555-DE04-A8DB-6A98-A65299452769}"/>
          </ac:picMkLst>
        </pc:picChg>
        <pc:picChg chg="add del mod">
          <ac:chgData name="Fräulein Klein" userId="7ed724ca53e25d04" providerId="LiveId" clId="{B9A5F42C-ACAF-4F24-93CA-44AC2839FFB5}" dt="2023-09-06T09:48:25.729" v="4191" actId="21"/>
          <ac:picMkLst>
            <pc:docMk/>
            <pc:sldMk cId="3377166149" sldId="339"/>
            <ac:picMk id="7" creationId="{759A79BE-5518-2B16-9F09-797D845C667E}"/>
          </ac:picMkLst>
        </pc:picChg>
        <pc:picChg chg="add del mod">
          <ac:chgData name="Fräulein Klein" userId="7ed724ca53e25d04" providerId="LiveId" clId="{B9A5F42C-ACAF-4F24-93CA-44AC2839FFB5}" dt="2023-09-21T06:26:33.406" v="5551" actId="478"/>
          <ac:picMkLst>
            <pc:docMk/>
            <pc:sldMk cId="3377166149" sldId="339"/>
            <ac:picMk id="8" creationId="{0CC39D93-2404-C61A-9107-BCF8CEF3FAE5}"/>
          </ac:picMkLst>
        </pc:picChg>
        <pc:picChg chg="add mod">
          <ac:chgData name="Fräulein Klein" userId="7ed724ca53e25d04" providerId="LiveId" clId="{B9A5F42C-ACAF-4F24-93CA-44AC2839FFB5}" dt="2023-09-21T06:27:31.787" v="5570"/>
          <ac:picMkLst>
            <pc:docMk/>
            <pc:sldMk cId="3377166149" sldId="339"/>
            <ac:picMk id="9" creationId="{5DF80A75-091B-98DB-D879-9A0754455189}"/>
          </ac:picMkLst>
        </pc:picChg>
      </pc:sldChg>
      <pc:sldChg chg="delSp modSp add mod delAnim modAnim modNotesTx">
        <pc:chgData name="Fräulein Klein" userId="7ed724ca53e25d04" providerId="LiveId" clId="{B9A5F42C-ACAF-4F24-93CA-44AC2839FFB5}" dt="2023-09-06T10:15:29.484" v="5509" actId="20577"/>
        <pc:sldMkLst>
          <pc:docMk/>
          <pc:sldMk cId="840061560" sldId="340"/>
        </pc:sldMkLst>
        <pc:spChg chg="mod">
          <ac:chgData name="Fräulein Klein" userId="7ed724ca53e25d04" providerId="LiveId" clId="{B9A5F42C-ACAF-4F24-93CA-44AC2839FFB5}" dt="2023-09-06T10:15:29.484" v="5509" actId="20577"/>
          <ac:spMkLst>
            <pc:docMk/>
            <pc:sldMk cId="840061560" sldId="340"/>
            <ac:spMk id="2" creationId="{5690E5AA-6422-46BC-B0FE-099B01F68813}"/>
          </ac:spMkLst>
        </pc:spChg>
        <pc:spChg chg="mod">
          <ac:chgData name="Fräulein Klein" userId="7ed724ca53e25d04" providerId="LiveId" clId="{B9A5F42C-ACAF-4F24-93CA-44AC2839FFB5}" dt="2023-09-06T10:11:41.404" v="5472" actId="20577"/>
          <ac:spMkLst>
            <pc:docMk/>
            <pc:sldMk cId="840061560" sldId="340"/>
            <ac:spMk id="3" creationId="{C0B46C87-B938-4618-B17F-1678F0935C85}"/>
          </ac:spMkLst>
        </pc:spChg>
        <pc:spChg chg="del">
          <ac:chgData name="Fräulein Klein" userId="7ed724ca53e25d04" providerId="LiveId" clId="{B9A5F42C-ACAF-4F24-93CA-44AC2839FFB5}" dt="2023-09-06T10:07:10.927" v="5156" actId="478"/>
          <ac:spMkLst>
            <pc:docMk/>
            <pc:sldMk cId="840061560" sldId="340"/>
            <ac:spMk id="6" creationId="{FD580A5F-3F45-4FC5-34F7-9754FBD2554F}"/>
          </ac:spMkLst>
        </pc:spChg>
      </pc:sldChg>
    </pc:docChg>
  </pc:docChgLst>
  <pc:docChgLst>
    <pc:chgData name="Fräulein Klein" userId="7ed724ca53e25d04" providerId="LiveId" clId="{EA34C0CB-89E8-4E20-A5F7-2C0ED7C07FEA}"/>
    <pc:docChg chg="custSel delSld modSld">
      <pc:chgData name="Fräulein Klein" userId="7ed724ca53e25d04" providerId="LiveId" clId="{EA34C0CB-89E8-4E20-A5F7-2C0ED7C07FEA}" dt="2024-09-26T08:24:36.533" v="17" actId="1076"/>
      <pc:docMkLst>
        <pc:docMk/>
      </pc:docMkLst>
      <pc:sldChg chg="addSp delSp modSp mod">
        <pc:chgData name="Fräulein Klein" userId="7ed724ca53e25d04" providerId="LiveId" clId="{EA34C0CB-89E8-4E20-A5F7-2C0ED7C07FEA}" dt="2024-09-26T08:24:36.533" v="17" actId="1076"/>
        <pc:sldMkLst>
          <pc:docMk/>
          <pc:sldMk cId="3314523264" sldId="267"/>
        </pc:sldMkLst>
        <pc:spChg chg="del">
          <ac:chgData name="Fräulein Klein" userId="7ed724ca53e25d04" providerId="LiveId" clId="{EA34C0CB-89E8-4E20-A5F7-2C0ED7C07FEA}" dt="2024-09-26T08:23:57.036" v="7" actId="478"/>
          <ac:spMkLst>
            <pc:docMk/>
            <pc:sldMk cId="3314523264" sldId="267"/>
            <ac:spMk id="6" creationId="{483C8143-4180-C57E-3759-0253DAF98885}"/>
          </ac:spMkLst>
        </pc:spChg>
        <pc:spChg chg="del">
          <ac:chgData name="Fräulein Klein" userId="7ed724ca53e25d04" providerId="LiveId" clId="{EA34C0CB-89E8-4E20-A5F7-2C0ED7C07FEA}" dt="2024-09-26T08:24:13.605" v="12" actId="478"/>
          <ac:spMkLst>
            <pc:docMk/>
            <pc:sldMk cId="3314523264" sldId="267"/>
            <ac:spMk id="7" creationId="{E86694D5-1DA4-0C26-C36D-A690175F4CF2}"/>
          </ac:spMkLst>
        </pc:spChg>
        <pc:picChg chg="add mod">
          <ac:chgData name="Fräulein Klein" userId="7ed724ca53e25d04" providerId="LiveId" clId="{EA34C0CB-89E8-4E20-A5F7-2C0ED7C07FEA}" dt="2024-09-26T08:24:30.626" v="16" actId="1037"/>
          <ac:picMkLst>
            <pc:docMk/>
            <pc:sldMk cId="3314523264" sldId="267"/>
            <ac:picMk id="3" creationId="{5DEAB58B-FE94-2021-4C9A-EFD0CBFB03FD}"/>
          </ac:picMkLst>
        </pc:picChg>
        <pc:picChg chg="mod ord">
          <ac:chgData name="Fräulein Klein" userId="7ed724ca53e25d04" providerId="LiveId" clId="{EA34C0CB-89E8-4E20-A5F7-2C0ED7C07FEA}" dt="2024-09-26T08:24:23.574" v="14" actId="1076"/>
          <ac:picMkLst>
            <pc:docMk/>
            <pc:sldMk cId="3314523264" sldId="267"/>
            <ac:picMk id="12" creationId="{AAA93B96-24E1-DD7F-B8CA-B145AEC357A8}"/>
          </ac:picMkLst>
        </pc:picChg>
        <pc:picChg chg="mod ord">
          <ac:chgData name="Fräulein Klein" userId="7ed724ca53e25d04" providerId="LiveId" clId="{EA34C0CB-89E8-4E20-A5F7-2C0ED7C07FEA}" dt="2024-09-26T08:24:36.533" v="17" actId="1076"/>
          <ac:picMkLst>
            <pc:docMk/>
            <pc:sldMk cId="3314523264" sldId="267"/>
            <ac:picMk id="13" creationId="{51643425-F28D-598C-7B63-0B87D522AAB2}"/>
          </ac:picMkLst>
        </pc:picChg>
        <pc:picChg chg="del">
          <ac:chgData name="Fräulein Klein" userId="7ed724ca53e25d04" providerId="LiveId" clId="{EA34C0CB-89E8-4E20-A5F7-2C0ED7C07FEA}" dt="2024-09-26T08:23:58.308" v="8" actId="478"/>
          <ac:picMkLst>
            <pc:docMk/>
            <pc:sldMk cId="3314523264" sldId="267"/>
            <ac:picMk id="15" creationId="{33B3A71B-BF1D-F68B-DAED-BB19C115FD80}"/>
          </ac:picMkLst>
        </pc:picChg>
      </pc:sldChg>
      <pc:sldChg chg="del">
        <pc:chgData name="Fräulein Klein" userId="7ed724ca53e25d04" providerId="LiveId" clId="{EA34C0CB-89E8-4E20-A5F7-2C0ED7C07FEA}" dt="2024-09-26T08:21:32.962" v="1" actId="47"/>
        <pc:sldMkLst>
          <pc:docMk/>
          <pc:sldMk cId="2478230004" sldId="316"/>
        </pc:sldMkLst>
      </pc:sldChg>
      <pc:sldChg chg="del">
        <pc:chgData name="Fräulein Klein" userId="7ed724ca53e25d04" providerId="LiveId" clId="{EA34C0CB-89E8-4E20-A5F7-2C0ED7C07FEA}" dt="2024-09-26T08:23:35.957" v="3" actId="47"/>
        <pc:sldMkLst>
          <pc:docMk/>
          <pc:sldMk cId="2913885315" sldId="321"/>
        </pc:sldMkLst>
      </pc:sldChg>
      <pc:sldChg chg="del">
        <pc:chgData name="Fräulein Klein" userId="7ed724ca53e25d04" providerId="LiveId" clId="{EA34C0CB-89E8-4E20-A5F7-2C0ED7C07FEA}" dt="2024-09-26T08:21:30.833" v="0" actId="47"/>
        <pc:sldMkLst>
          <pc:docMk/>
          <pc:sldMk cId="2334667716" sldId="35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B4BB4C-5AD8-4ACD-92E7-FB0A7F6473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5A3A6-4D6F-40D4-A800-636A1F3E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9D2C7-5572-4A0B-A23A-BB101811059C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2F107-E0DE-4F49-AA4C-4263AF796B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9F75A-CE86-4E47-A954-8841DBB1F6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E1DAF-C998-4BFB-A31D-032AEAD29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5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4F611-4319-40C8-9C68-FFF952751B77}" type="datetimeFigureOut">
              <a:rPr lang="fi-FI" smtClean="0"/>
              <a:t>26.9.2024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2798-70FA-43DC-8F7B-EFF29272889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577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2798-70FA-43DC-8F7B-EFF292728893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4598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2798-70FA-43DC-8F7B-EFF292728893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1115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2798-70FA-43DC-8F7B-EFF292728893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1895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16024" y="411510"/>
            <a:ext cx="7988424" cy="2846139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616024" y="3363838"/>
            <a:ext cx="6116216" cy="37834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style.
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85B95136-AC13-4244-8BE1-667C52E56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743FD80-BC68-4770-B60A-5993F97CE90E}" type="datetime1">
              <a:rPr lang="fi-FI" smtClean="0"/>
              <a:t>26.9.2024</a:t>
            </a:fld>
            <a:endParaRPr lang="fi-FI" dirty="0"/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49EEA1C4-E8EA-4577-8DD5-4B118DBA31E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8145463" y="134938"/>
            <a:ext cx="7747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BF3CA40-173F-4BF3-B723-EB204C2C49FA}"/>
              </a:ext>
            </a:extLst>
          </p:cNvPr>
          <p:cNvGrpSpPr/>
          <p:nvPr userDrawn="1"/>
        </p:nvGrpSpPr>
        <p:grpSpPr>
          <a:xfrm>
            <a:off x="8147051" y="134938"/>
            <a:ext cx="773113" cy="973138"/>
            <a:chOff x="8147051" y="134938"/>
            <a:chExt cx="773113" cy="97313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AA45657-041C-4608-B5BB-0BAED34BB090}"/>
                </a:ext>
              </a:extLst>
            </p:cNvPr>
            <p:cNvGrpSpPr/>
            <p:nvPr userDrawn="1"/>
          </p:nvGrpSpPr>
          <p:grpSpPr>
            <a:xfrm>
              <a:off x="8147051" y="835026"/>
              <a:ext cx="773113" cy="273050"/>
              <a:chOff x="8147051" y="835026"/>
              <a:chExt cx="773113" cy="273050"/>
            </a:xfrm>
          </p:grpSpPr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7214A32F-4752-4238-8732-ADC49FB432B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51826" y="985838"/>
                <a:ext cx="577850" cy="122238"/>
              </a:xfrm>
              <a:custGeom>
                <a:avLst/>
                <a:gdLst>
                  <a:gd name="T0" fmla="*/ 308 w 331"/>
                  <a:gd name="T1" fmla="*/ 52 h 70"/>
                  <a:gd name="T2" fmla="*/ 297 w 331"/>
                  <a:gd name="T3" fmla="*/ 62 h 70"/>
                  <a:gd name="T4" fmla="*/ 322 w 331"/>
                  <a:gd name="T5" fmla="*/ 41 h 70"/>
                  <a:gd name="T6" fmla="*/ 315 w 331"/>
                  <a:gd name="T7" fmla="*/ 36 h 70"/>
                  <a:gd name="T8" fmla="*/ 311 w 331"/>
                  <a:gd name="T9" fmla="*/ 36 h 70"/>
                  <a:gd name="T10" fmla="*/ 272 w 331"/>
                  <a:gd name="T11" fmla="*/ 9 h 70"/>
                  <a:gd name="T12" fmla="*/ 267 w 331"/>
                  <a:gd name="T13" fmla="*/ 23 h 70"/>
                  <a:gd name="T14" fmla="*/ 275 w 331"/>
                  <a:gd name="T15" fmla="*/ 51 h 70"/>
                  <a:gd name="T16" fmla="*/ 290 w 331"/>
                  <a:gd name="T17" fmla="*/ 46 h 70"/>
                  <a:gd name="T18" fmla="*/ 282 w 331"/>
                  <a:gd name="T19" fmla="*/ 23 h 70"/>
                  <a:gd name="T20" fmla="*/ 282 w 331"/>
                  <a:gd name="T21" fmla="*/ 16 h 70"/>
                  <a:gd name="T22" fmla="*/ 256 w 331"/>
                  <a:gd name="T23" fmla="*/ 0 h 70"/>
                  <a:gd name="T24" fmla="*/ 261 w 331"/>
                  <a:gd name="T25" fmla="*/ 5 h 70"/>
                  <a:gd name="T26" fmla="*/ 251 w 331"/>
                  <a:gd name="T27" fmla="*/ 16 h 70"/>
                  <a:gd name="T28" fmla="*/ 261 w 331"/>
                  <a:gd name="T29" fmla="*/ 16 h 70"/>
                  <a:gd name="T30" fmla="*/ 243 w 331"/>
                  <a:gd name="T31" fmla="*/ 42 h 70"/>
                  <a:gd name="T32" fmla="*/ 232 w 331"/>
                  <a:gd name="T33" fmla="*/ 22 h 70"/>
                  <a:gd name="T34" fmla="*/ 232 w 331"/>
                  <a:gd name="T35" fmla="*/ 15 h 70"/>
                  <a:gd name="T36" fmla="*/ 234 w 331"/>
                  <a:gd name="T37" fmla="*/ 43 h 70"/>
                  <a:gd name="T38" fmla="*/ 217 w 331"/>
                  <a:gd name="T39" fmla="*/ 51 h 70"/>
                  <a:gd name="T40" fmla="*/ 201 w 331"/>
                  <a:gd name="T41" fmla="*/ 34 h 70"/>
                  <a:gd name="T42" fmla="*/ 213 w 331"/>
                  <a:gd name="T43" fmla="*/ 24 h 70"/>
                  <a:gd name="T44" fmla="*/ 200 w 331"/>
                  <a:gd name="T45" fmla="*/ 23 h 70"/>
                  <a:gd name="T46" fmla="*/ 191 w 331"/>
                  <a:gd name="T47" fmla="*/ 16 h 70"/>
                  <a:gd name="T48" fmla="*/ 159 w 331"/>
                  <a:gd name="T49" fmla="*/ 30 h 70"/>
                  <a:gd name="T50" fmla="*/ 159 w 331"/>
                  <a:gd name="T51" fmla="*/ 30 h 70"/>
                  <a:gd name="T52" fmla="*/ 168 w 331"/>
                  <a:gd name="T53" fmla="*/ 15 h 70"/>
                  <a:gd name="T54" fmla="*/ 182 w 331"/>
                  <a:gd name="T55" fmla="*/ 51 h 70"/>
                  <a:gd name="T56" fmla="*/ 159 w 331"/>
                  <a:gd name="T57" fmla="*/ 37 h 70"/>
                  <a:gd name="T58" fmla="*/ 124 w 331"/>
                  <a:gd name="T59" fmla="*/ 53 h 70"/>
                  <a:gd name="T60" fmla="*/ 137 w 331"/>
                  <a:gd name="T61" fmla="*/ 16 h 70"/>
                  <a:gd name="T62" fmla="*/ 129 w 331"/>
                  <a:gd name="T63" fmla="*/ 44 h 70"/>
                  <a:gd name="T64" fmla="*/ 110 w 331"/>
                  <a:gd name="T65" fmla="*/ 16 h 70"/>
                  <a:gd name="T66" fmla="*/ 99 w 331"/>
                  <a:gd name="T67" fmla="*/ 10 h 70"/>
                  <a:gd name="T68" fmla="*/ 104 w 331"/>
                  <a:gd name="T69" fmla="*/ 16 h 70"/>
                  <a:gd name="T70" fmla="*/ 104 w 331"/>
                  <a:gd name="T71" fmla="*/ 53 h 70"/>
                  <a:gd name="T72" fmla="*/ 60 w 331"/>
                  <a:gd name="T73" fmla="*/ 53 h 70"/>
                  <a:gd name="T74" fmla="*/ 68 w 331"/>
                  <a:gd name="T75" fmla="*/ 22 h 70"/>
                  <a:gd name="T76" fmla="*/ 84 w 331"/>
                  <a:gd name="T77" fmla="*/ 53 h 70"/>
                  <a:gd name="T78" fmla="*/ 59 w 331"/>
                  <a:gd name="T79" fmla="*/ 21 h 70"/>
                  <a:gd name="T80" fmla="*/ 50 w 331"/>
                  <a:gd name="T81" fmla="*/ 16 h 70"/>
                  <a:gd name="T82" fmla="*/ 0 w 331"/>
                  <a:gd name="T83" fmla="*/ 1 h 70"/>
                  <a:gd name="T84" fmla="*/ 40 w 331"/>
                  <a:gd name="T85" fmla="*/ 31 h 70"/>
                  <a:gd name="T86" fmla="*/ 31 w 331"/>
                  <a:gd name="T87" fmla="*/ 31 h 70"/>
                  <a:gd name="T88" fmla="*/ 9 w 331"/>
                  <a:gd name="T8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1" h="70">
                    <a:moveTo>
                      <a:pt x="294" y="16"/>
                    </a:moveTo>
                    <a:cubicBezTo>
                      <a:pt x="307" y="50"/>
                      <a:pt x="307" y="50"/>
                      <a:pt x="307" y="50"/>
                    </a:cubicBezTo>
                    <a:cubicBezTo>
                      <a:pt x="308" y="51"/>
                      <a:pt x="308" y="51"/>
                      <a:pt x="308" y="52"/>
                    </a:cubicBezTo>
                    <a:cubicBezTo>
                      <a:pt x="308" y="52"/>
                      <a:pt x="308" y="53"/>
                      <a:pt x="307" y="53"/>
                    </a:cubicBezTo>
                    <a:cubicBezTo>
                      <a:pt x="306" y="56"/>
                      <a:pt x="304" y="58"/>
                      <a:pt x="302" y="59"/>
                    </a:cubicBezTo>
                    <a:cubicBezTo>
                      <a:pt x="300" y="61"/>
                      <a:pt x="298" y="62"/>
                      <a:pt x="297" y="62"/>
                    </a:cubicBezTo>
                    <a:cubicBezTo>
                      <a:pt x="299" y="70"/>
                      <a:pt x="299" y="70"/>
                      <a:pt x="299" y="70"/>
                    </a:cubicBezTo>
                    <a:cubicBezTo>
                      <a:pt x="301" y="70"/>
                      <a:pt x="305" y="68"/>
                      <a:pt x="309" y="65"/>
                    </a:cubicBezTo>
                    <a:cubicBezTo>
                      <a:pt x="313" y="61"/>
                      <a:pt x="317" y="55"/>
                      <a:pt x="322" y="41"/>
                    </a:cubicBezTo>
                    <a:cubicBezTo>
                      <a:pt x="331" y="16"/>
                      <a:pt x="331" y="16"/>
                      <a:pt x="331" y="16"/>
                    </a:cubicBezTo>
                    <a:cubicBezTo>
                      <a:pt x="321" y="16"/>
                      <a:pt x="321" y="16"/>
                      <a:pt x="321" y="16"/>
                    </a:cubicBezTo>
                    <a:cubicBezTo>
                      <a:pt x="315" y="36"/>
                      <a:pt x="315" y="36"/>
                      <a:pt x="315" y="36"/>
                    </a:cubicBezTo>
                    <a:cubicBezTo>
                      <a:pt x="315" y="38"/>
                      <a:pt x="314" y="41"/>
                      <a:pt x="313" y="43"/>
                    </a:cubicBezTo>
                    <a:cubicBezTo>
                      <a:pt x="313" y="43"/>
                      <a:pt x="313" y="43"/>
                      <a:pt x="313" y="43"/>
                    </a:cubicBezTo>
                    <a:cubicBezTo>
                      <a:pt x="312" y="41"/>
                      <a:pt x="312" y="38"/>
                      <a:pt x="311" y="36"/>
                    </a:cubicBezTo>
                    <a:cubicBezTo>
                      <a:pt x="304" y="16"/>
                      <a:pt x="304" y="16"/>
                      <a:pt x="304" y="16"/>
                    </a:cubicBezTo>
                    <a:lnTo>
                      <a:pt x="294" y="16"/>
                    </a:lnTo>
                    <a:close/>
                    <a:moveTo>
                      <a:pt x="272" y="9"/>
                    </a:moveTo>
                    <a:cubicBezTo>
                      <a:pt x="272" y="16"/>
                      <a:pt x="272" y="16"/>
                      <a:pt x="272" y="16"/>
                    </a:cubicBezTo>
                    <a:cubicBezTo>
                      <a:pt x="267" y="16"/>
                      <a:pt x="267" y="16"/>
                      <a:pt x="267" y="16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72" y="23"/>
                      <a:pt x="272" y="23"/>
                      <a:pt x="272" y="23"/>
                    </a:cubicBezTo>
                    <a:cubicBezTo>
                      <a:pt x="272" y="40"/>
                      <a:pt x="272" y="40"/>
                      <a:pt x="272" y="40"/>
                    </a:cubicBezTo>
                    <a:cubicBezTo>
                      <a:pt x="272" y="45"/>
                      <a:pt x="273" y="49"/>
                      <a:pt x="275" y="51"/>
                    </a:cubicBezTo>
                    <a:cubicBezTo>
                      <a:pt x="277" y="53"/>
                      <a:pt x="280" y="54"/>
                      <a:pt x="283" y="54"/>
                    </a:cubicBezTo>
                    <a:cubicBezTo>
                      <a:pt x="286" y="54"/>
                      <a:pt x="289" y="53"/>
                      <a:pt x="290" y="53"/>
                    </a:cubicBezTo>
                    <a:cubicBezTo>
                      <a:pt x="290" y="46"/>
                      <a:pt x="290" y="46"/>
                      <a:pt x="290" y="46"/>
                    </a:cubicBezTo>
                    <a:cubicBezTo>
                      <a:pt x="289" y="46"/>
                      <a:pt x="288" y="46"/>
                      <a:pt x="286" y="46"/>
                    </a:cubicBezTo>
                    <a:cubicBezTo>
                      <a:pt x="283" y="46"/>
                      <a:pt x="282" y="44"/>
                      <a:pt x="282" y="39"/>
                    </a:cubicBezTo>
                    <a:cubicBezTo>
                      <a:pt x="282" y="23"/>
                      <a:pt x="282" y="23"/>
                      <a:pt x="282" y="23"/>
                    </a:cubicBezTo>
                    <a:cubicBezTo>
                      <a:pt x="291" y="23"/>
                      <a:pt x="291" y="23"/>
                      <a:pt x="291" y="23"/>
                    </a:cubicBezTo>
                    <a:cubicBezTo>
                      <a:pt x="291" y="16"/>
                      <a:pt x="291" y="16"/>
                      <a:pt x="291" y="16"/>
                    </a:cubicBezTo>
                    <a:cubicBezTo>
                      <a:pt x="282" y="16"/>
                      <a:pt x="282" y="16"/>
                      <a:pt x="282" y="16"/>
                    </a:cubicBezTo>
                    <a:cubicBezTo>
                      <a:pt x="282" y="6"/>
                      <a:pt x="282" y="6"/>
                      <a:pt x="282" y="6"/>
                    </a:cubicBezTo>
                    <a:lnTo>
                      <a:pt x="272" y="9"/>
                    </a:lnTo>
                    <a:close/>
                    <a:moveTo>
                      <a:pt x="256" y="0"/>
                    </a:moveTo>
                    <a:cubicBezTo>
                      <a:pt x="253" y="0"/>
                      <a:pt x="251" y="2"/>
                      <a:pt x="251" y="5"/>
                    </a:cubicBezTo>
                    <a:cubicBezTo>
                      <a:pt x="251" y="8"/>
                      <a:pt x="253" y="10"/>
                      <a:pt x="256" y="10"/>
                    </a:cubicBezTo>
                    <a:cubicBezTo>
                      <a:pt x="259" y="10"/>
                      <a:pt x="261" y="8"/>
                      <a:pt x="261" y="5"/>
                    </a:cubicBezTo>
                    <a:cubicBezTo>
                      <a:pt x="261" y="2"/>
                      <a:pt x="259" y="0"/>
                      <a:pt x="256" y="0"/>
                    </a:cubicBezTo>
                    <a:moveTo>
                      <a:pt x="261" y="16"/>
                    </a:move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53"/>
                      <a:pt x="251" y="53"/>
                      <a:pt x="251" y="53"/>
                    </a:cubicBezTo>
                    <a:cubicBezTo>
                      <a:pt x="261" y="53"/>
                      <a:pt x="261" y="53"/>
                      <a:pt x="261" y="53"/>
                    </a:cubicBezTo>
                    <a:lnTo>
                      <a:pt x="261" y="16"/>
                    </a:lnTo>
                    <a:close/>
                    <a:moveTo>
                      <a:pt x="217" y="51"/>
                    </a:moveTo>
                    <a:cubicBezTo>
                      <a:pt x="220" y="53"/>
                      <a:pt x="224" y="54"/>
                      <a:pt x="228" y="54"/>
                    </a:cubicBezTo>
                    <a:cubicBezTo>
                      <a:pt x="238" y="54"/>
                      <a:pt x="243" y="49"/>
                      <a:pt x="243" y="42"/>
                    </a:cubicBezTo>
                    <a:cubicBezTo>
                      <a:pt x="243" y="37"/>
                      <a:pt x="240" y="33"/>
                      <a:pt x="233" y="31"/>
                    </a:cubicBezTo>
                    <a:cubicBezTo>
                      <a:pt x="229" y="29"/>
                      <a:pt x="227" y="28"/>
                      <a:pt x="227" y="25"/>
                    </a:cubicBezTo>
                    <a:cubicBezTo>
                      <a:pt x="227" y="23"/>
                      <a:pt x="229" y="22"/>
                      <a:pt x="232" y="22"/>
                    </a:cubicBezTo>
                    <a:cubicBezTo>
                      <a:pt x="235" y="22"/>
                      <a:pt x="238" y="23"/>
                      <a:pt x="240" y="24"/>
                    </a:cubicBezTo>
                    <a:cubicBezTo>
                      <a:pt x="242" y="17"/>
                      <a:pt x="242" y="17"/>
                      <a:pt x="242" y="17"/>
                    </a:cubicBezTo>
                    <a:cubicBezTo>
                      <a:pt x="240" y="16"/>
                      <a:pt x="236" y="15"/>
                      <a:pt x="232" y="15"/>
                    </a:cubicBezTo>
                    <a:cubicBezTo>
                      <a:pt x="223" y="15"/>
                      <a:pt x="218" y="20"/>
                      <a:pt x="218" y="27"/>
                    </a:cubicBezTo>
                    <a:cubicBezTo>
                      <a:pt x="218" y="31"/>
                      <a:pt x="221" y="35"/>
                      <a:pt x="228" y="37"/>
                    </a:cubicBezTo>
                    <a:cubicBezTo>
                      <a:pt x="233" y="39"/>
                      <a:pt x="234" y="40"/>
                      <a:pt x="234" y="43"/>
                    </a:cubicBezTo>
                    <a:cubicBezTo>
                      <a:pt x="234" y="45"/>
                      <a:pt x="232" y="47"/>
                      <a:pt x="228" y="47"/>
                    </a:cubicBezTo>
                    <a:cubicBezTo>
                      <a:pt x="225" y="47"/>
                      <a:pt x="221" y="46"/>
                      <a:pt x="219" y="44"/>
                    </a:cubicBezTo>
                    <a:lnTo>
                      <a:pt x="217" y="51"/>
                    </a:lnTo>
                    <a:close/>
                    <a:moveTo>
                      <a:pt x="192" y="53"/>
                    </a:moveTo>
                    <a:cubicBezTo>
                      <a:pt x="201" y="53"/>
                      <a:pt x="201" y="53"/>
                      <a:pt x="201" y="53"/>
                    </a:cubicBezTo>
                    <a:cubicBezTo>
                      <a:pt x="201" y="34"/>
                      <a:pt x="201" y="34"/>
                      <a:pt x="201" y="34"/>
                    </a:cubicBezTo>
                    <a:cubicBezTo>
                      <a:pt x="201" y="33"/>
                      <a:pt x="201" y="32"/>
                      <a:pt x="201" y="31"/>
                    </a:cubicBezTo>
                    <a:cubicBezTo>
                      <a:pt x="202" y="27"/>
                      <a:pt x="205" y="24"/>
                      <a:pt x="210" y="24"/>
                    </a:cubicBezTo>
                    <a:cubicBezTo>
                      <a:pt x="211" y="24"/>
                      <a:pt x="212" y="24"/>
                      <a:pt x="213" y="24"/>
                    </a:cubicBezTo>
                    <a:cubicBezTo>
                      <a:pt x="213" y="15"/>
                      <a:pt x="213" y="15"/>
                      <a:pt x="213" y="15"/>
                    </a:cubicBezTo>
                    <a:cubicBezTo>
                      <a:pt x="212" y="15"/>
                      <a:pt x="211" y="15"/>
                      <a:pt x="210" y="15"/>
                    </a:cubicBezTo>
                    <a:cubicBezTo>
                      <a:pt x="206" y="15"/>
                      <a:pt x="202" y="17"/>
                      <a:pt x="20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0" y="16"/>
                      <a:pt x="200" y="16"/>
                      <a:pt x="200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2" y="19"/>
                      <a:pt x="192" y="23"/>
                      <a:pt x="192" y="28"/>
                    </a:cubicBezTo>
                    <a:lnTo>
                      <a:pt x="192" y="53"/>
                    </a:lnTo>
                    <a:close/>
                    <a:moveTo>
                      <a:pt x="159" y="30"/>
                    </a:moveTo>
                    <a:cubicBezTo>
                      <a:pt x="159" y="27"/>
                      <a:pt x="162" y="21"/>
                      <a:pt x="167" y="21"/>
                    </a:cubicBezTo>
                    <a:cubicBezTo>
                      <a:pt x="174" y="21"/>
                      <a:pt x="175" y="27"/>
                      <a:pt x="175" y="30"/>
                    </a:cubicBezTo>
                    <a:lnTo>
                      <a:pt x="159" y="30"/>
                    </a:lnTo>
                    <a:close/>
                    <a:moveTo>
                      <a:pt x="184" y="37"/>
                    </a:moveTo>
                    <a:cubicBezTo>
                      <a:pt x="184" y="36"/>
                      <a:pt x="184" y="35"/>
                      <a:pt x="184" y="33"/>
                    </a:cubicBezTo>
                    <a:cubicBezTo>
                      <a:pt x="184" y="25"/>
                      <a:pt x="180" y="15"/>
                      <a:pt x="168" y="15"/>
                    </a:cubicBezTo>
                    <a:cubicBezTo>
                      <a:pt x="156" y="15"/>
                      <a:pt x="150" y="25"/>
                      <a:pt x="150" y="35"/>
                    </a:cubicBezTo>
                    <a:cubicBezTo>
                      <a:pt x="150" y="46"/>
                      <a:pt x="157" y="54"/>
                      <a:pt x="169" y="54"/>
                    </a:cubicBezTo>
                    <a:cubicBezTo>
                      <a:pt x="174" y="54"/>
                      <a:pt x="179" y="53"/>
                      <a:pt x="182" y="51"/>
                    </a:cubicBezTo>
                    <a:cubicBezTo>
                      <a:pt x="181" y="45"/>
                      <a:pt x="181" y="45"/>
                      <a:pt x="181" y="45"/>
                    </a:cubicBezTo>
                    <a:cubicBezTo>
                      <a:pt x="178" y="46"/>
                      <a:pt x="175" y="47"/>
                      <a:pt x="170" y="47"/>
                    </a:cubicBezTo>
                    <a:cubicBezTo>
                      <a:pt x="164" y="47"/>
                      <a:pt x="159" y="44"/>
                      <a:pt x="159" y="37"/>
                    </a:cubicBezTo>
                    <a:lnTo>
                      <a:pt x="184" y="37"/>
                    </a:lnTo>
                    <a:close/>
                    <a:moveTo>
                      <a:pt x="110" y="16"/>
                    </a:moveTo>
                    <a:cubicBezTo>
                      <a:pt x="124" y="53"/>
                      <a:pt x="124" y="53"/>
                      <a:pt x="124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0" y="38"/>
                      <a:pt x="130" y="41"/>
                      <a:pt x="129" y="44"/>
                    </a:cubicBezTo>
                    <a:cubicBezTo>
                      <a:pt x="129" y="44"/>
                      <a:pt x="129" y="44"/>
                      <a:pt x="129" y="44"/>
                    </a:cubicBezTo>
                    <a:cubicBezTo>
                      <a:pt x="128" y="41"/>
                      <a:pt x="127" y="38"/>
                      <a:pt x="126" y="35"/>
                    </a:cubicBezTo>
                    <a:cubicBezTo>
                      <a:pt x="120" y="16"/>
                      <a:pt x="120" y="16"/>
                      <a:pt x="120" y="16"/>
                    </a:cubicBezTo>
                    <a:lnTo>
                      <a:pt x="110" y="16"/>
                    </a:lnTo>
                    <a:close/>
                    <a:moveTo>
                      <a:pt x="99" y="0"/>
                    </a:moveTo>
                    <a:cubicBezTo>
                      <a:pt x="96" y="0"/>
                      <a:pt x="94" y="2"/>
                      <a:pt x="94" y="5"/>
                    </a:cubicBezTo>
                    <a:cubicBezTo>
                      <a:pt x="94" y="8"/>
                      <a:pt x="96" y="10"/>
                      <a:pt x="99" y="10"/>
                    </a:cubicBezTo>
                    <a:cubicBezTo>
                      <a:pt x="102" y="10"/>
                      <a:pt x="104" y="8"/>
                      <a:pt x="104" y="5"/>
                    </a:cubicBezTo>
                    <a:cubicBezTo>
                      <a:pt x="104" y="2"/>
                      <a:pt x="102" y="0"/>
                      <a:pt x="99" y="0"/>
                    </a:cubicBezTo>
                    <a:moveTo>
                      <a:pt x="104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104" y="53"/>
                      <a:pt x="104" y="53"/>
                      <a:pt x="104" y="53"/>
                    </a:cubicBezTo>
                    <a:lnTo>
                      <a:pt x="104" y="16"/>
                    </a:lnTo>
                    <a:close/>
                    <a:moveTo>
                      <a:pt x="50" y="53"/>
                    </a:moveTo>
                    <a:cubicBezTo>
                      <a:pt x="60" y="53"/>
                      <a:pt x="60" y="53"/>
                      <a:pt x="60" y="53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0"/>
                      <a:pt x="60" y="29"/>
                      <a:pt x="60" y="28"/>
                    </a:cubicBezTo>
                    <a:cubicBezTo>
                      <a:pt x="61" y="25"/>
                      <a:pt x="64" y="22"/>
                      <a:pt x="68" y="22"/>
                    </a:cubicBezTo>
                    <a:cubicBezTo>
                      <a:pt x="73" y="22"/>
                      <a:pt x="75" y="27"/>
                      <a:pt x="75" y="32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4" y="19"/>
                      <a:pt x="78" y="15"/>
                      <a:pt x="71" y="15"/>
                    </a:cubicBezTo>
                    <a:cubicBezTo>
                      <a:pt x="65" y="15"/>
                      <a:pt x="61" y="18"/>
                      <a:pt x="59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22"/>
                      <a:pt x="50" y="27"/>
                    </a:cubicBezTo>
                    <a:lnTo>
                      <a:pt x="50" y="53"/>
                    </a:lnTo>
                    <a:close/>
                    <a:moveTo>
                      <a:pt x="0" y="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47"/>
                      <a:pt x="7" y="54"/>
                      <a:pt x="19" y="54"/>
                    </a:cubicBezTo>
                    <a:cubicBezTo>
                      <a:pt x="32" y="54"/>
                      <a:pt x="40" y="47"/>
                      <a:pt x="40" y="3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42"/>
                      <a:pt x="27" y="46"/>
                      <a:pt x="20" y="46"/>
                    </a:cubicBezTo>
                    <a:cubicBezTo>
                      <a:pt x="13" y="46"/>
                      <a:pt x="9" y="42"/>
                      <a:pt x="9" y="31"/>
                    </a:cubicBezTo>
                    <a:cubicBezTo>
                      <a:pt x="9" y="1"/>
                      <a:pt x="9" y="1"/>
                      <a:pt x="9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7">
                <a:extLst>
                  <a:ext uri="{FF2B5EF4-FFF2-40B4-BE49-F238E27FC236}">
                    <a16:creationId xmlns:a16="http://schemas.microsoft.com/office/drawing/2014/main" id="{6C68F710-4FB6-4232-8694-6561ED897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47051" y="835026"/>
                <a:ext cx="773113" cy="119063"/>
              </a:xfrm>
              <a:custGeom>
                <a:avLst/>
                <a:gdLst>
                  <a:gd name="T0" fmla="*/ 438 w 443"/>
                  <a:gd name="T1" fmla="*/ 25 h 69"/>
                  <a:gd name="T2" fmla="*/ 442 w 443"/>
                  <a:gd name="T3" fmla="*/ 31 h 69"/>
                  <a:gd name="T4" fmla="*/ 442 w 443"/>
                  <a:gd name="T5" fmla="*/ 68 h 69"/>
                  <a:gd name="T6" fmla="*/ 377 w 443"/>
                  <a:gd name="T7" fmla="*/ 68 h 69"/>
                  <a:gd name="T8" fmla="*/ 384 w 443"/>
                  <a:gd name="T9" fmla="*/ 37 h 69"/>
                  <a:gd name="T10" fmla="*/ 400 w 443"/>
                  <a:gd name="T11" fmla="*/ 68 h 69"/>
                  <a:gd name="T12" fmla="*/ 407 w 443"/>
                  <a:gd name="T13" fmla="*/ 37 h 69"/>
                  <a:gd name="T14" fmla="*/ 423 w 443"/>
                  <a:gd name="T15" fmla="*/ 68 h 69"/>
                  <a:gd name="T16" fmla="*/ 403 w 443"/>
                  <a:gd name="T17" fmla="*/ 32 h 69"/>
                  <a:gd name="T18" fmla="*/ 388 w 443"/>
                  <a:gd name="T19" fmla="*/ 30 h 69"/>
                  <a:gd name="T20" fmla="*/ 376 w 443"/>
                  <a:gd name="T21" fmla="*/ 31 h 69"/>
                  <a:gd name="T22" fmla="*/ 368 w 443"/>
                  <a:gd name="T23" fmla="*/ 68 h 69"/>
                  <a:gd name="T24" fmla="*/ 351 w 443"/>
                  <a:gd name="T25" fmla="*/ 45 h 69"/>
                  <a:gd name="T26" fmla="*/ 360 w 443"/>
                  <a:gd name="T27" fmla="*/ 48 h 69"/>
                  <a:gd name="T28" fmla="*/ 345 w 443"/>
                  <a:gd name="T29" fmla="*/ 69 h 69"/>
                  <a:gd name="T30" fmla="*/ 346 w 443"/>
                  <a:gd name="T31" fmla="*/ 62 h 69"/>
                  <a:gd name="T32" fmla="*/ 308 w 443"/>
                  <a:gd name="T33" fmla="*/ 52 h 69"/>
                  <a:gd name="T34" fmla="*/ 291 w 443"/>
                  <a:gd name="T35" fmla="*/ 49 h 69"/>
                  <a:gd name="T36" fmla="*/ 308 w 443"/>
                  <a:gd name="T37" fmla="*/ 46 h 69"/>
                  <a:gd name="T38" fmla="*/ 308 w 443"/>
                  <a:gd name="T39" fmla="*/ 35 h 69"/>
                  <a:gd name="T40" fmla="*/ 281 w 443"/>
                  <a:gd name="T41" fmla="*/ 50 h 69"/>
                  <a:gd name="T42" fmla="*/ 309 w 443"/>
                  <a:gd name="T43" fmla="*/ 62 h 69"/>
                  <a:gd name="T44" fmla="*/ 318 w 443"/>
                  <a:gd name="T45" fmla="*/ 58 h 69"/>
                  <a:gd name="T46" fmla="*/ 264 w 443"/>
                  <a:gd name="T47" fmla="*/ 55 h 69"/>
                  <a:gd name="T48" fmla="*/ 251 w 443"/>
                  <a:gd name="T49" fmla="*/ 57 h 69"/>
                  <a:gd name="T50" fmla="*/ 273 w 443"/>
                  <a:gd name="T51" fmla="*/ 46 h 69"/>
                  <a:gd name="T52" fmla="*/ 246 w 443"/>
                  <a:gd name="T53" fmla="*/ 39 h 69"/>
                  <a:gd name="T54" fmla="*/ 264 w 443"/>
                  <a:gd name="T55" fmla="*/ 44 h 69"/>
                  <a:gd name="T56" fmla="*/ 265 w 443"/>
                  <a:gd name="T57" fmla="*/ 64 h 69"/>
                  <a:gd name="T58" fmla="*/ 274 w 443"/>
                  <a:gd name="T59" fmla="*/ 68 h 69"/>
                  <a:gd name="T60" fmla="*/ 214 w 443"/>
                  <a:gd name="T61" fmla="*/ 13 h 69"/>
                  <a:gd name="T62" fmla="*/ 214 w 443"/>
                  <a:gd name="T63" fmla="*/ 68 h 69"/>
                  <a:gd name="T64" fmla="*/ 228 w 443"/>
                  <a:gd name="T65" fmla="*/ 68 h 69"/>
                  <a:gd name="T66" fmla="*/ 238 w 443"/>
                  <a:gd name="T67" fmla="*/ 31 h 69"/>
                  <a:gd name="T68" fmla="*/ 214 w 443"/>
                  <a:gd name="T69" fmla="*/ 47 h 69"/>
                  <a:gd name="T70" fmla="*/ 168 w 443"/>
                  <a:gd name="T71" fmla="*/ 46 h 69"/>
                  <a:gd name="T72" fmla="*/ 175 w 443"/>
                  <a:gd name="T73" fmla="*/ 24 h 69"/>
                  <a:gd name="T74" fmla="*/ 168 w 443"/>
                  <a:gd name="T75" fmla="*/ 46 h 69"/>
                  <a:gd name="T76" fmla="*/ 198 w 443"/>
                  <a:gd name="T77" fmla="*/ 68 h 69"/>
                  <a:gd name="T78" fmla="*/ 153 w 443"/>
                  <a:gd name="T79" fmla="*/ 68 h 69"/>
                  <a:gd name="T80" fmla="*/ 183 w 443"/>
                  <a:gd name="T81" fmla="*/ 53 h 69"/>
                  <a:gd name="T82" fmla="*/ 114 w 443"/>
                  <a:gd name="T83" fmla="*/ 62 h 69"/>
                  <a:gd name="T84" fmla="*/ 114 w 443"/>
                  <a:gd name="T85" fmla="*/ 30 h 69"/>
                  <a:gd name="T86" fmla="*/ 132 w 443"/>
                  <a:gd name="T87" fmla="*/ 49 h 69"/>
                  <a:gd name="T88" fmla="*/ 62 w 443"/>
                  <a:gd name="T89" fmla="*/ 44 h 69"/>
                  <a:gd name="T90" fmla="*/ 70 w 443"/>
                  <a:gd name="T91" fmla="*/ 61 h 69"/>
                  <a:gd name="T92" fmla="*/ 61 w 443"/>
                  <a:gd name="T93" fmla="*/ 47 h 69"/>
                  <a:gd name="T94" fmla="*/ 60 w 443"/>
                  <a:gd name="T95" fmla="*/ 68 h 69"/>
                  <a:gd name="T96" fmla="*/ 72 w 443"/>
                  <a:gd name="T97" fmla="*/ 69 h 69"/>
                  <a:gd name="T98" fmla="*/ 62 w 443"/>
                  <a:gd name="T99" fmla="*/ 36 h 69"/>
                  <a:gd name="T100" fmla="*/ 52 w 443"/>
                  <a:gd name="T101" fmla="*/ 13 h 69"/>
                  <a:gd name="T102" fmla="*/ 26 w 443"/>
                  <a:gd name="T103" fmla="*/ 7 h 69"/>
                  <a:gd name="T104" fmla="*/ 23 w 443"/>
                  <a:gd name="T105" fmla="*/ 3 h 69"/>
                  <a:gd name="T106" fmla="*/ 23 w 443"/>
                  <a:gd name="T107" fmla="*/ 14 h 69"/>
                  <a:gd name="T108" fmla="*/ 16 w 443"/>
                  <a:gd name="T109" fmla="*/ 46 h 69"/>
                  <a:gd name="T110" fmla="*/ 22 w 443"/>
                  <a:gd name="T111" fmla="*/ 24 h 69"/>
                  <a:gd name="T112" fmla="*/ 16 w 443"/>
                  <a:gd name="T113" fmla="*/ 46 h 69"/>
                  <a:gd name="T114" fmla="*/ 45 w 443"/>
                  <a:gd name="T115" fmla="*/ 68 h 69"/>
                  <a:gd name="T116" fmla="*/ 0 w 443"/>
                  <a:gd name="T117" fmla="*/ 68 h 69"/>
                  <a:gd name="T118" fmla="*/ 31 w 443"/>
                  <a:gd name="T119" fmla="*/ 5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3" h="69">
                    <a:moveTo>
                      <a:pt x="438" y="15"/>
                    </a:moveTo>
                    <a:cubicBezTo>
                      <a:pt x="434" y="15"/>
                      <a:pt x="432" y="17"/>
                      <a:pt x="432" y="20"/>
                    </a:cubicBezTo>
                    <a:cubicBezTo>
                      <a:pt x="432" y="23"/>
                      <a:pt x="434" y="25"/>
                      <a:pt x="438" y="25"/>
                    </a:cubicBezTo>
                    <a:cubicBezTo>
                      <a:pt x="441" y="25"/>
                      <a:pt x="443" y="23"/>
                      <a:pt x="443" y="20"/>
                    </a:cubicBezTo>
                    <a:cubicBezTo>
                      <a:pt x="443" y="17"/>
                      <a:pt x="441" y="15"/>
                      <a:pt x="438" y="15"/>
                    </a:cubicBezTo>
                    <a:moveTo>
                      <a:pt x="442" y="31"/>
                    </a:moveTo>
                    <a:cubicBezTo>
                      <a:pt x="433" y="31"/>
                      <a:pt x="433" y="31"/>
                      <a:pt x="433" y="31"/>
                    </a:cubicBezTo>
                    <a:cubicBezTo>
                      <a:pt x="433" y="68"/>
                      <a:pt x="433" y="68"/>
                      <a:pt x="433" y="68"/>
                    </a:cubicBezTo>
                    <a:cubicBezTo>
                      <a:pt x="442" y="68"/>
                      <a:pt x="442" y="68"/>
                      <a:pt x="442" y="68"/>
                    </a:cubicBezTo>
                    <a:lnTo>
                      <a:pt x="442" y="31"/>
                    </a:lnTo>
                    <a:close/>
                    <a:moveTo>
                      <a:pt x="368" y="68"/>
                    </a:moveTo>
                    <a:cubicBezTo>
                      <a:pt x="377" y="68"/>
                      <a:pt x="377" y="68"/>
                      <a:pt x="377" y="68"/>
                    </a:cubicBezTo>
                    <a:cubicBezTo>
                      <a:pt x="377" y="46"/>
                      <a:pt x="377" y="46"/>
                      <a:pt x="377" y="46"/>
                    </a:cubicBezTo>
                    <a:cubicBezTo>
                      <a:pt x="377" y="45"/>
                      <a:pt x="377" y="44"/>
                      <a:pt x="377" y="43"/>
                    </a:cubicBezTo>
                    <a:cubicBezTo>
                      <a:pt x="378" y="40"/>
                      <a:pt x="381" y="37"/>
                      <a:pt x="384" y="37"/>
                    </a:cubicBezTo>
                    <a:cubicBezTo>
                      <a:pt x="389" y="37"/>
                      <a:pt x="391" y="41"/>
                      <a:pt x="391" y="46"/>
                    </a:cubicBezTo>
                    <a:cubicBezTo>
                      <a:pt x="391" y="68"/>
                      <a:pt x="391" y="68"/>
                      <a:pt x="391" y="68"/>
                    </a:cubicBezTo>
                    <a:cubicBezTo>
                      <a:pt x="400" y="68"/>
                      <a:pt x="400" y="68"/>
                      <a:pt x="400" y="68"/>
                    </a:cubicBezTo>
                    <a:cubicBezTo>
                      <a:pt x="400" y="46"/>
                      <a:pt x="400" y="46"/>
                      <a:pt x="400" y="46"/>
                    </a:cubicBezTo>
                    <a:cubicBezTo>
                      <a:pt x="400" y="45"/>
                      <a:pt x="400" y="43"/>
                      <a:pt x="400" y="42"/>
                    </a:cubicBezTo>
                    <a:cubicBezTo>
                      <a:pt x="401" y="40"/>
                      <a:pt x="404" y="37"/>
                      <a:pt x="407" y="37"/>
                    </a:cubicBezTo>
                    <a:cubicBezTo>
                      <a:pt x="411" y="37"/>
                      <a:pt x="414" y="41"/>
                      <a:pt x="414" y="47"/>
                    </a:cubicBezTo>
                    <a:cubicBezTo>
                      <a:pt x="414" y="68"/>
                      <a:pt x="414" y="68"/>
                      <a:pt x="414" y="68"/>
                    </a:cubicBezTo>
                    <a:cubicBezTo>
                      <a:pt x="423" y="68"/>
                      <a:pt x="423" y="68"/>
                      <a:pt x="423" y="68"/>
                    </a:cubicBezTo>
                    <a:cubicBezTo>
                      <a:pt x="423" y="46"/>
                      <a:pt x="423" y="46"/>
                      <a:pt x="423" y="46"/>
                    </a:cubicBezTo>
                    <a:cubicBezTo>
                      <a:pt x="423" y="34"/>
                      <a:pt x="417" y="30"/>
                      <a:pt x="410" y="30"/>
                    </a:cubicBezTo>
                    <a:cubicBezTo>
                      <a:pt x="407" y="30"/>
                      <a:pt x="405" y="31"/>
                      <a:pt x="403" y="32"/>
                    </a:cubicBezTo>
                    <a:cubicBezTo>
                      <a:pt x="401" y="33"/>
                      <a:pt x="400" y="35"/>
                      <a:pt x="398" y="37"/>
                    </a:cubicBezTo>
                    <a:cubicBezTo>
                      <a:pt x="398" y="37"/>
                      <a:pt x="398" y="37"/>
                      <a:pt x="398" y="37"/>
                    </a:cubicBezTo>
                    <a:cubicBezTo>
                      <a:pt x="396" y="33"/>
                      <a:pt x="393" y="30"/>
                      <a:pt x="388" y="30"/>
                    </a:cubicBezTo>
                    <a:cubicBezTo>
                      <a:pt x="381" y="30"/>
                      <a:pt x="378" y="33"/>
                      <a:pt x="376" y="36"/>
                    </a:cubicBezTo>
                    <a:cubicBezTo>
                      <a:pt x="376" y="36"/>
                      <a:pt x="376" y="36"/>
                      <a:pt x="376" y="36"/>
                    </a:cubicBezTo>
                    <a:cubicBezTo>
                      <a:pt x="376" y="31"/>
                      <a:pt x="376" y="31"/>
                      <a:pt x="376" y="31"/>
                    </a:cubicBezTo>
                    <a:cubicBezTo>
                      <a:pt x="367" y="31"/>
                      <a:pt x="367" y="31"/>
                      <a:pt x="367" y="31"/>
                    </a:cubicBezTo>
                    <a:cubicBezTo>
                      <a:pt x="368" y="34"/>
                      <a:pt x="368" y="37"/>
                      <a:pt x="368" y="42"/>
                    </a:cubicBezTo>
                    <a:lnTo>
                      <a:pt x="368" y="68"/>
                    </a:lnTo>
                    <a:close/>
                    <a:moveTo>
                      <a:pt x="335" y="45"/>
                    </a:moveTo>
                    <a:cubicBezTo>
                      <a:pt x="335" y="42"/>
                      <a:pt x="338" y="36"/>
                      <a:pt x="343" y="36"/>
                    </a:cubicBezTo>
                    <a:cubicBezTo>
                      <a:pt x="350" y="36"/>
                      <a:pt x="351" y="42"/>
                      <a:pt x="351" y="45"/>
                    </a:cubicBezTo>
                    <a:lnTo>
                      <a:pt x="335" y="45"/>
                    </a:lnTo>
                    <a:close/>
                    <a:moveTo>
                      <a:pt x="360" y="52"/>
                    </a:moveTo>
                    <a:cubicBezTo>
                      <a:pt x="360" y="51"/>
                      <a:pt x="360" y="50"/>
                      <a:pt x="360" y="48"/>
                    </a:cubicBezTo>
                    <a:cubicBezTo>
                      <a:pt x="360" y="40"/>
                      <a:pt x="356" y="30"/>
                      <a:pt x="344" y="30"/>
                    </a:cubicBezTo>
                    <a:cubicBezTo>
                      <a:pt x="332" y="30"/>
                      <a:pt x="326" y="40"/>
                      <a:pt x="326" y="50"/>
                    </a:cubicBezTo>
                    <a:cubicBezTo>
                      <a:pt x="326" y="61"/>
                      <a:pt x="333" y="69"/>
                      <a:pt x="345" y="69"/>
                    </a:cubicBezTo>
                    <a:cubicBezTo>
                      <a:pt x="350" y="69"/>
                      <a:pt x="355" y="68"/>
                      <a:pt x="358" y="66"/>
                    </a:cubicBezTo>
                    <a:cubicBezTo>
                      <a:pt x="357" y="60"/>
                      <a:pt x="357" y="60"/>
                      <a:pt x="357" y="60"/>
                    </a:cubicBezTo>
                    <a:cubicBezTo>
                      <a:pt x="354" y="61"/>
                      <a:pt x="351" y="62"/>
                      <a:pt x="346" y="62"/>
                    </a:cubicBezTo>
                    <a:cubicBezTo>
                      <a:pt x="340" y="62"/>
                      <a:pt x="335" y="59"/>
                      <a:pt x="335" y="52"/>
                    </a:cubicBezTo>
                    <a:lnTo>
                      <a:pt x="360" y="52"/>
                    </a:lnTo>
                    <a:close/>
                    <a:moveTo>
                      <a:pt x="308" y="52"/>
                    </a:moveTo>
                    <a:cubicBezTo>
                      <a:pt x="308" y="53"/>
                      <a:pt x="308" y="54"/>
                      <a:pt x="308" y="55"/>
                    </a:cubicBezTo>
                    <a:cubicBezTo>
                      <a:pt x="307" y="59"/>
                      <a:pt x="304" y="61"/>
                      <a:pt x="300" y="61"/>
                    </a:cubicBezTo>
                    <a:cubicBezTo>
                      <a:pt x="294" y="61"/>
                      <a:pt x="291" y="56"/>
                      <a:pt x="291" y="49"/>
                    </a:cubicBezTo>
                    <a:cubicBezTo>
                      <a:pt x="291" y="42"/>
                      <a:pt x="294" y="37"/>
                      <a:pt x="300" y="37"/>
                    </a:cubicBezTo>
                    <a:cubicBezTo>
                      <a:pt x="304" y="37"/>
                      <a:pt x="307" y="40"/>
                      <a:pt x="308" y="44"/>
                    </a:cubicBezTo>
                    <a:cubicBezTo>
                      <a:pt x="308" y="45"/>
                      <a:pt x="308" y="45"/>
                      <a:pt x="308" y="46"/>
                    </a:cubicBezTo>
                    <a:lnTo>
                      <a:pt x="308" y="52"/>
                    </a:lnTo>
                    <a:close/>
                    <a:moveTo>
                      <a:pt x="308" y="13"/>
                    </a:moveTo>
                    <a:cubicBezTo>
                      <a:pt x="308" y="35"/>
                      <a:pt x="308" y="35"/>
                      <a:pt x="308" y="35"/>
                    </a:cubicBezTo>
                    <a:cubicBezTo>
                      <a:pt x="308" y="35"/>
                      <a:pt x="308" y="35"/>
                      <a:pt x="308" y="35"/>
                    </a:cubicBezTo>
                    <a:cubicBezTo>
                      <a:pt x="307" y="32"/>
                      <a:pt x="303" y="30"/>
                      <a:pt x="298" y="30"/>
                    </a:cubicBezTo>
                    <a:cubicBezTo>
                      <a:pt x="289" y="30"/>
                      <a:pt x="281" y="37"/>
                      <a:pt x="281" y="50"/>
                    </a:cubicBezTo>
                    <a:cubicBezTo>
                      <a:pt x="281" y="61"/>
                      <a:pt x="288" y="69"/>
                      <a:pt x="297" y="69"/>
                    </a:cubicBezTo>
                    <a:cubicBezTo>
                      <a:pt x="303" y="69"/>
                      <a:pt x="307" y="66"/>
                      <a:pt x="309" y="62"/>
                    </a:cubicBezTo>
                    <a:cubicBezTo>
                      <a:pt x="309" y="62"/>
                      <a:pt x="309" y="62"/>
                      <a:pt x="309" y="62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8" y="65"/>
                      <a:pt x="318" y="61"/>
                      <a:pt x="318" y="58"/>
                    </a:cubicBezTo>
                    <a:cubicBezTo>
                      <a:pt x="318" y="13"/>
                      <a:pt x="318" y="13"/>
                      <a:pt x="318" y="13"/>
                    </a:cubicBezTo>
                    <a:lnTo>
                      <a:pt x="308" y="13"/>
                    </a:lnTo>
                    <a:close/>
                    <a:moveTo>
                      <a:pt x="264" y="55"/>
                    </a:moveTo>
                    <a:cubicBezTo>
                      <a:pt x="264" y="56"/>
                      <a:pt x="264" y="56"/>
                      <a:pt x="264" y="57"/>
                    </a:cubicBezTo>
                    <a:cubicBezTo>
                      <a:pt x="263" y="60"/>
                      <a:pt x="260" y="62"/>
                      <a:pt x="257" y="62"/>
                    </a:cubicBezTo>
                    <a:cubicBezTo>
                      <a:pt x="254" y="62"/>
                      <a:pt x="251" y="60"/>
                      <a:pt x="251" y="57"/>
                    </a:cubicBezTo>
                    <a:cubicBezTo>
                      <a:pt x="251" y="51"/>
                      <a:pt x="258" y="50"/>
                      <a:pt x="264" y="50"/>
                    </a:cubicBezTo>
                    <a:lnTo>
                      <a:pt x="264" y="55"/>
                    </a:lnTo>
                    <a:close/>
                    <a:moveTo>
                      <a:pt x="273" y="46"/>
                    </a:moveTo>
                    <a:cubicBezTo>
                      <a:pt x="273" y="37"/>
                      <a:pt x="270" y="30"/>
                      <a:pt x="258" y="30"/>
                    </a:cubicBezTo>
                    <a:cubicBezTo>
                      <a:pt x="252" y="30"/>
                      <a:pt x="247" y="31"/>
                      <a:pt x="245" y="33"/>
                    </a:cubicBezTo>
                    <a:cubicBezTo>
                      <a:pt x="246" y="39"/>
                      <a:pt x="246" y="39"/>
                      <a:pt x="246" y="39"/>
                    </a:cubicBezTo>
                    <a:cubicBezTo>
                      <a:pt x="249" y="38"/>
                      <a:pt x="253" y="36"/>
                      <a:pt x="256" y="36"/>
                    </a:cubicBezTo>
                    <a:cubicBezTo>
                      <a:pt x="263" y="36"/>
                      <a:pt x="264" y="41"/>
                      <a:pt x="264" y="43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50" y="44"/>
                      <a:pt x="242" y="48"/>
                      <a:pt x="242" y="58"/>
                    </a:cubicBezTo>
                    <a:cubicBezTo>
                      <a:pt x="242" y="63"/>
                      <a:pt x="246" y="69"/>
                      <a:pt x="254" y="69"/>
                    </a:cubicBezTo>
                    <a:cubicBezTo>
                      <a:pt x="258" y="69"/>
                      <a:pt x="262" y="67"/>
                      <a:pt x="265" y="64"/>
                    </a:cubicBezTo>
                    <a:cubicBezTo>
                      <a:pt x="265" y="64"/>
                      <a:pt x="265" y="64"/>
                      <a:pt x="265" y="64"/>
                    </a:cubicBezTo>
                    <a:cubicBezTo>
                      <a:pt x="265" y="68"/>
                      <a:pt x="265" y="68"/>
                      <a:pt x="265" y="68"/>
                    </a:cubicBezTo>
                    <a:cubicBezTo>
                      <a:pt x="274" y="68"/>
                      <a:pt x="274" y="68"/>
                      <a:pt x="274" y="68"/>
                    </a:cubicBezTo>
                    <a:cubicBezTo>
                      <a:pt x="274" y="66"/>
                      <a:pt x="273" y="62"/>
                      <a:pt x="273" y="59"/>
                    </a:cubicBezTo>
                    <a:lnTo>
                      <a:pt x="273" y="46"/>
                    </a:lnTo>
                    <a:close/>
                    <a:moveTo>
                      <a:pt x="214" y="13"/>
                    </a:moveTo>
                    <a:cubicBezTo>
                      <a:pt x="205" y="13"/>
                      <a:pt x="205" y="13"/>
                      <a:pt x="205" y="13"/>
                    </a:cubicBezTo>
                    <a:cubicBezTo>
                      <a:pt x="205" y="68"/>
                      <a:pt x="205" y="68"/>
                      <a:pt x="205" y="68"/>
                    </a:cubicBezTo>
                    <a:cubicBezTo>
                      <a:pt x="214" y="68"/>
                      <a:pt x="214" y="68"/>
                      <a:pt x="214" y="68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28" y="68"/>
                      <a:pt x="228" y="68"/>
                      <a:pt x="228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24" y="46"/>
                      <a:pt x="224" y="46"/>
                      <a:pt x="224" y="46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17" y="43"/>
                      <a:pt x="217" y="43"/>
                      <a:pt x="217" y="43"/>
                    </a:cubicBezTo>
                    <a:cubicBezTo>
                      <a:pt x="216" y="44"/>
                      <a:pt x="215" y="46"/>
                      <a:pt x="214" y="47"/>
                    </a:cubicBezTo>
                    <a:cubicBezTo>
                      <a:pt x="214" y="47"/>
                      <a:pt x="214" y="47"/>
                      <a:pt x="214" y="47"/>
                    </a:cubicBezTo>
                    <a:lnTo>
                      <a:pt x="214" y="13"/>
                    </a:lnTo>
                    <a:close/>
                    <a:moveTo>
                      <a:pt x="168" y="46"/>
                    </a:moveTo>
                    <a:cubicBezTo>
                      <a:pt x="172" y="33"/>
                      <a:pt x="172" y="33"/>
                      <a:pt x="172" y="33"/>
                    </a:cubicBezTo>
                    <a:cubicBezTo>
                      <a:pt x="173" y="30"/>
                      <a:pt x="174" y="27"/>
                      <a:pt x="175" y="24"/>
                    </a:cubicBezTo>
                    <a:cubicBezTo>
                      <a:pt x="175" y="24"/>
                      <a:pt x="175" y="24"/>
                      <a:pt x="175" y="24"/>
                    </a:cubicBezTo>
                    <a:cubicBezTo>
                      <a:pt x="176" y="27"/>
                      <a:pt x="177" y="30"/>
                      <a:pt x="178" y="33"/>
                    </a:cubicBezTo>
                    <a:cubicBezTo>
                      <a:pt x="182" y="46"/>
                      <a:pt x="182" y="46"/>
                      <a:pt x="182" y="46"/>
                    </a:cubicBezTo>
                    <a:lnTo>
                      <a:pt x="168" y="46"/>
                    </a:lnTo>
                    <a:close/>
                    <a:moveTo>
                      <a:pt x="183" y="53"/>
                    </a:moveTo>
                    <a:cubicBezTo>
                      <a:pt x="188" y="68"/>
                      <a:pt x="188" y="68"/>
                      <a:pt x="188" y="68"/>
                    </a:cubicBezTo>
                    <a:cubicBezTo>
                      <a:pt x="198" y="68"/>
                      <a:pt x="198" y="68"/>
                      <a:pt x="198" y="68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62" y="68"/>
                      <a:pt x="162" y="68"/>
                      <a:pt x="162" y="68"/>
                    </a:cubicBezTo>
                    <a:cubicBezTo>
                      <a:pt x="167" y="53"/>
                      <a:pt x="167" y="53"/>
                      <a:pt x="167" y="53"/>
                    </a:cubicBezTo>
                    <a:lnTo>
                      <a:pt x="183" y="53"/>
                    </a:lnTo>
                    <a:close/>
                    <a:moveTo>
                      <a:pt x="114" y="37"/>
                    </a:moveTo>
                    <a:cubicBezTo>
                      <a:pt x="120" y="37"/>
                      <a:pt x="123" y="43"/>
                      <a:pt x="123" y="49"/>
                    </a:cubicBezTo>
                    <a:cubicBezTo>
                      <a:pt x="123" y="57"/>
                      <a:pt x="119" y="62"/>
                      <a:pt x="114" y="62"/>
                    </a:cubicBezTo>
                    <a:cubicBezTo>
                      <a:pt x="108" y="62"/>
                      <a:pt x="104" y="57"/>
                      <a:pt x="104" y="49"/>
                    </a:cubicBezTo>
                    <a:cubicBezTo>
                      <a:pt x="104" y="43"/>
                      <a:pt x="107" y="37"/>
                      <a:pt x="114" y="37"/>
                    </a:cubicBezTo>
                    <a:moveTo>
                      <a:pt x="114" y="30"/>
                    </a:moveTo>
                    <a:cubicBezTo>
                      <a:pt x="103" y="30"/>
                      <a:pt x="94" y="37"/>
                      <a:pt x="94" y="50"/>
                    </a:cubicBezTo>
                    <a:cubicBezTo>
                      <a:pt x="94" y="62"/>
                      <a:pt x="103" y="69"/>
                      <a:pt x="113" y="69"/>
                    </a:cubicBezTo>
                    <a:cubicBezTo>
                      <a:pt x="123" y="69"/>
                      <a:pt x="132" y="63"/>
                      <a:pt x="132" y="49"/>
                    </a:cubicBezTo>
                    <a:cubicBezTo>
                      <a:pt x="132" y="38"/>
                      <a:pt x="125" y="30"/>
                      <a:pt x="114" y="30"/>
                    </a:cubicBezTo>
                    <a:moveTo>
                      <a:pt x="61" y="47"/>
                    </a:moveTo>
                    <a:cubicBezTo>
                      <a:pt x="61" y="46"/>
                      <a:pt x="62" y="45"/>
                      <a:pt x="62" y="44"/>
                    </a:cubicBezTo>
                    <a:cubicBezTo>
                      <a:pt x="63" y="40"/>
                      <a:pt x="66" y="37"/>
                      <a:pt x="70" y="37"/>
                    </a:cubicBezTo>
                    <a:cubicBezTo>
                      <a:pt x="76" y="37"/>
                      <a:pt x="79" y="43"/>
                      <a:pt x="79" y="49"/>
                    </a:cubicBezTo>
                    <a:cubicBezTo>
                      <a:pt x="79" y="57"/>
                      <a:pt x="76" y="61"/>
                      <a:pt x="70" y="61"/>
                    </a:cubicBezTo>
                    <a:cubicBezTo>
                      <a:pt x="66" y="61"/>
                      <a:pt x="63" y="59"/>
                      <a:pt x="62" y="55"/>
                    </a:cubicBezTo>
                    <a:cubicBezTo>
                      <a:pt x="61" y="54"/>
                      <a:pt x="61" y="53"/>
                      <a:pt x="61" y="53"/>
                    </a:cubicBezTo>
                    <a:lnTo>
                      <a:pt x="61" y="47"/>
                    </a:lnTo>
                    <a:close/>
                    <a:moveTo>
                      <a:pt x="52" y="58"/>
                    </a:moveTo>
                    <a:cubicBezTo>
                      <a:pt x="52" y="61"/>
                      <a:pt x="52" y="65"/>
                      <a:pt x="52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3" y="67"/>
                      <a:pt x="67" y="69"/>
                      <a:pt x="72" y="69"/>
                    </a:cubicBezTo>
                    <a:cubicBezTo>
                      <a:pt x="81" y="69"/>
                      <a:pt x="89" y="62"/>
                      <a:pt x="89" y="49"/>
                    </a:cubicBezTo>
                    <a:cubicBezTo>
                      <a:pt x="89" y="37"/>
                      <a:pt x="83" y="30"/>
                      <a:pt x="73" y="30"/>
                    </a:cubicBezTo>
                    <a:cubicBezTo>
                      <a:pt x="68" y="30"/>
                      <a:pt x="64" y="32"/>
                      <a:pt x="62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2" y="13"/>
                      <a:pt x="52" y="13"/>
                      <a:pt x="52" y="13"/>
                    </a:cubicBezTo>
                    <a:lnTo>
                      <a:pt x="52" y="58"/>
                    </a:lnTo>
                    <a:close/>
                    <a:moveTo>
                      <a:pt x="23" y="3"/>
                    </a:moveTo>
                    <a:cubicBezTo>
                      <a:pt x="25" y="3"/>
                      <a:pt x="26" y="5"/>
                      <a:pt x="26" y="7"/>
                    </a:cubicBezTo>
                    <a:cubicBezTo>
                      <a:pt x="26" y="9"/>
                      <a:pt x="25" y="11"/>
                      <a:pt x="23" y="11"/>
                    </a:cubicBezTo>
                    <a:cubicBezTo>
                      <a:pt x="21" y="11"/>
                      <a:pt x="19" y="9"/>
                      <a:pt x="19" y="7"/>
                    </a:cubicBezTo>
                    <a:cubicBezTo>
                      <a:pt x="19" y="5"/>
                      <a:pt x="20" y="3"/>
                      <a:pt x="23" y="3"/>
                    </a:cubicBezTo>
                    <a:close/>
                    <a:moveTo>
                      <a:pt x="23" y="0"/>
                    </a:moveTo>
                    <a:cubicBezTo>
                      <a:pt x="17" y="0"/>
                      <a:pt x="14" y="3"/>
                      <a:pt x="14" y="7"/>
                    </a:cubicBezTo>
                    <a:cubicBezTo>
                      <a:pt x="14" y="11"/>
                      <a:pt x="18" y="14"/>
                      <a:pt x="23" y="14"/>
                    </a:cubicBezTo>
                    <a:cubicBezTo>
                      <a:pt x="28" y="14"/>
                      <a:pt x="31" y="11"/>
                      <a:pt x="31" y="7"/>
                    </a:cubicBezTo>
                    <a:cubicBezTo>
                      <a:pt x="31" y="3"/>
                      <a:pt x="28" y="0"/>
                      <a:pt x="23" y="0"/>
                    </a:cubicBezTo>
                    <a:close/>
                    <a:moveTo>
                      <a:pt x="16" y="46"/>
                    </a:move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0"/>
                      <a:pt x="21" y="27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3" y="27"/>
                      <a:pt x="24" y="30"/>
                      <a:pt x="25" y="33"/>
                    </a:cubicBezTo>
                    <a:cubicBezTo>
                      <a:pt x="29" y="46"/>
                      <a:pt x="29" y="46"/>
                      <a:pt x="29" y="46"/>
                    </a:cubicBezTo>
                    <a:lnTo>
                      <a:pt x="16" y="46"/>
                    </a:lnTo>
                    <a:close/>
                    <a:moveTo>
                      <a:pt x="31" y="53"/>
                    </a:moveTo>
                    <a:cubicBezTo>
                      <a:pt x="35" y="68"/>
                      <a:pt x="35" y="68"/>
                      <a:pt x="35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4" y="53"/>
                      <a:pt x="14" y="53"/>
                      <a:pt x="14" y="53"/>
                    </a:cubicBezTo>
                    <a:lnTo>
                      <a:pt x="31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C20A75C-9E10-4239-BBBB-AA8F06DE7E98}"/>
                </a:ext>
              </a:extLst>
            </p:cNvPr>
            <p:cNvGrpSpPr/>
            <p:nvPr userDrawn="1"/>
          </p:nvGrpSpPr>
          <p:grpSpPr>
            <a:xfrm>
              <a:off x="8212138" y="134938"/>
              <a:ext cx="647701" cy="676276"/>
              <a:chOff x="8212138" y="134938"/>
              <a:chExt cx="647701" cy="676276"/>
            </a:xfrm>
          </p:grpSpPr>
          <p:sp>
            <p:nvSpPr>
              <p:cNvPr id="65" name="Freeform 41">
                <a:extLst>
                  <a:ext uri="{FF2B5EF4-FFF2-40B4-BE49-F238E27FC236}">
                    <a16:creationId xmlns:a16="http://schemas.microsoft.com/office/drawing/2014/main" id="{E342BB2C-E651-4782-865D-93C1A87AEF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72476" y="390526"/>
                <a:ext cx="141288" cy="160338"/>
              </a:xfrm>
              <a:custGeom>
                <a:avLst/>
                <a:gdLst>
                  <a:gd name="T0" fmla="*/ 89 w 89"/>
                  <a:gd name="T1" fmla="*/ 101 h 101"/>
                  <a:gd name="T2" fmla="*/ 89 w 89"/>
                  <a:gd name="T3" fmla="*/ 101 h 101"/>
                  <a:gd name="T4" fmla="*/ 50 w 89"/>
                  <a:gd name="T5" fmla="*/ 0 h 101"/>
                  <a:gd name="T6" fmla="*/ 50 w 89"/>
                  <a:gd name="T7" fmla="*/ 0 h 101"/>
                  <a:gd name="T8" fmla="*/ 0 w 89"/>
                  <a:gd name="T9" fmla="*/ 101 h 101"/>
                  <a:gd name="T10" fmla="*/ 89 w 89"/>
                  <a:gd name="T1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101">
                    <a:moveTo>
                      <a:pt x="89" y="101"/>
                    </a:moveTo>
                    <a:lnTo>
                      <a:pt x="89" y="101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0" y="101"/>
                    </a:lnTo>
                    <a:lnTo>
                      <a:pt x="89" y="10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42">
                <a:extLst>
                  <a:ext uri="{FF2B5EF4-FFF2-40B4-BE49-F238E27FC236}">
                    <a16:creationId xmlns:a16="http://schemas.microsoft.com/office/drawing/2014/main" id="{CFD9CB75-479E-4F30-88EB-1B412E2356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564563" y="392113"/>
                <a:ext cx="141288" cy="158750"/>
              </a:xfrm>
              <a:custGeom>
                <a:avLst/>
                <a:gdLst>
                  <a:gd name="T0" fmla="*/ 89 w 89"/>
                  <a:gd name="T1" fmla="*/ 100 h 100"/>
                  <a:gd name="T2" fmla="*/ 89 w 89"/>
                  <a:gd name="T3" fmla="*/ 100 h 100"/>
                  <a:gd name="T4" fmla="*/ 49 w 89"/>
                  <a:gd name="T5" fmla="*/ 0 h 100"/>
                  <a:gd name="T6" fmla="*/ 49 w 89"/>
                  <a:gd name="T7" fmla="*/ 0 h 100"/>
                  <a:gd name="T8" fmla="*/ 38 w 89"/>
                  <a:gd name="T9" fmla="*/ 20 h 100"/>
                  <a:gd name="T10" fmla="*/ 21 w 89"/>
                  <a:gd name="T11" fmla="*/ 53 h 100"/>
                  <a:gd name="T12" fmla="*/ 6 w 89"/>
                  <a:gd name="T13" fmla="*/ 85 h 100"/>
                  <a:gd name="T14" fmla="*/ 0 w 89"/>
                  <a:gd name="T15" fmla="*/ 100 h 100"/>
                  <a:gd name="T16" fmla="*/ 89 w 89"/>
                  <a:gd name="T1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00">
                    <a:moveTo>
                      <a:pt x="89" y="100"/>
                    </a:moveTo>
                    <a:lnTo>
                      <a:pt x="89" y="10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8" y="20"/>
                    </a:lnTo>
                    <a:lnTo>
                      <a:pt x="21" y="53"/>
                    </a:lnTo>
                    <a:lnTo>
                      <a:pt x="6" y="85"/>
                    </a:lnTo>
                    <a:lnTo>
                      <a:pt x="0" y="100"/>
                    </a:lnTo>
                    <a:lnTo>
                      <a:pt x="89" y="1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43">
                <a:extLst>
                  <a:ext uri="{FF2B5EF4-FFF2-40B4-BE49-F238E27FC236}">
                    <a16:creationId xmlns:a16="http://schemas.microsoft.com/office/drawing/2014/main" id="{E933E28F-408F-4164-921F-631C431A10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12138" y="298451"/>
                <a:ext cx="646113" cy="512763"/>
              </a:xfrm>
              <a:custGeom>
                <a:avLst/>
                <a:gdLst>
                  <a:gd name="T0" fmla="*/ 205 w 407"/>
                  <a:gd name="T1" fmla="*/ 194 h 323"/>
                  <a:gd name="T2" fmla="*/ 195 w 407"/>
                  <a:gd name="T3" fmla="*/ 214 h 323"/>
                  <a:gd name="T4" fmla="*/ 151 w 407"/>
                  <a:gd name="T5" fmla="*/ 305 h 323"/>
                  <a:gd name="T6" fmla="*/ 145 w 407"/>
                  <a:gd name="T7" fmla="*/ 323 h 323"/>
                  <a:gd name="T8" fmla="*/ 120 w 407"/>
                  <a:gd name="T9" fmla="*/ 323 h 323"/>
                  <a:gd name="T10" fmla="*/ 127 w 407"/>
                  <a:gd name="T11" fmla="*/ 310 h 323"/>
                  <a:gd name="T12" fmla="*/ 144 w 407"/>
                  <a:gd name="T13" fmla="*/ 277 h 323"/>
                  <a:gd name="T14" fmla="*/ 194 w 407"/>
                  <a:gd name="T15" fmla="*/ 175 h 323"/>
                  <a:gd name="T16" fmla="*/ 195 w 407"/>
                  <a:gd name="T17" fmla="*/ 171 h 323"/>
                  <a:gd name="T18" fmla="*/ 192 w 407"/>
                  <a:gd name="T19" fmla="*/ 171 h 323"/>
                  <a:gd name="T20" fmla="*/ 98 w 407"/>
                  <a:gd name="T21" fmla="*/ 171 h 323"/>
                  <a:gd name="T22" fmla="*/ 93 w 407"/>
                  <a:gd name="T23" fmla="*/ 174 h 323"/>
                  <a:gd name="T24" fmla="*/ 30 w 407"/>
                  <a:gd name="T25" fmla="*/ 309 h 323"/>
                  <a:gd name="T26" fmla="*/ 27 w 407"/>
                  <a:gd name="T27" fmla="*/ 316 h 323"/>
                  <a:gd name="T28" fmla="*/ 0 w 407"/>
                  <a:gd name="T29" fmla="*/ 323 h 323"/>
                  <a:gd name="T30" fmla="*/ 6 w 407"/>
                  <a:gd name="T31" fmla="*/ 310 h 323"/>
                  <a:gd name="T32" fmla="*/ 27 w 407"/>
                  <a:gd name="T33" fmla="*/ 270 h 323"/>
                  <a:gd name="T34" fmla="*/ 80 w 407"/>
                  <a:gd name="T35" fmla="*/ 162 h 323"/>
                  <a:gd name="T36" fmla="*/ 153 w 407"/>
                  <a:gd name="T37" fmla="*/ 12 h 323"/>
                  <a:gd name="T38" fmla="*/ 158 w 407"/>
                  <a:gd name="T39" fmla="*/ 0 h 323"/>
                  <a:gd name="T40" fmla="*/ 212 w 407"/>
                  <a:gd name="T41" fmla="*/ 136 h 323"/>
                  <a:gd name="T42" fmla="*/ 279 w 407"/>
                  <a:gd name="T43" fmla="*/ 0 h 323"/>
                  <a:gd name="T44" fmla="*/ 285 w 407"/>
                  <a:gd name="T45" fmla="*/ 16 h 323"/>
                  <a:gd name="T46" fmla="*/ 400 w 407"/>
                  <a:gd name="T47" fmla="*/ 306 h 323"/>
                  <a:gd name="T48" fmla="*/ 403 w 407"/>
                  <a:gd name="T49" fmla="*/ 315 h 323"/>
                  <a:gd name="T50" fmla="*/ 371 w 407"/>
                  <a:gd name="T51" fmla="*/ 323 h 323"/>
                  <a:gd name="T52" fmla="*/ 369 w 407"/>
                  <a:gd name="T53" fmla="*/ 310 h 323"/>
                  <a:gd name="T54" fmla="*/ 357 w 407"/>
                  <a:gd name="T55" fmla="*/ 277 h 323"/>
                  <a:gd name="T56" fmla="*/ 316 w 407"/>
                  <a:gd name="T57" fmla="*/ 171 h 323"/>
                  <a:gd name="T58" fmla="*/ 227 w 407"/>
                  <a:gd name="T59" fmla="*/ 171 h 323"/>
                  <a:gd name="T60" fmla="*/ 271 w 407"/>
                  <a:gd name="T61" fmla="*/ 285 h 323"/>
                  <a:gd name="T62" fmla="*/ 251 w 407"/>
                  <a:gd name="T63" fmla="*/ 323 h 323"/>
                  <a:gd name="T64" fmla="*/ 249 w 407"/>
                  <a:gd name="T65" fmla="*/ 309 h 323"/>
                  <a:gd name="T66" fmla="*/ 234 w 407"/>
                  <a:gd name="T67" fmla="*/ 272 h 323"/>
                  <a:gd name="T68" fmla="*/ 206 w 407"/>
                  <a:gd name="T69" fmla="*/ 197 h 323"/>
                  <a:gd name="T70" fmla="*/ 205 w 407"/>
                  <a:gd name="T71" fmla="*/ 194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7" h="323">
                    <a:moveTo>
                      <a:pt x="205" y="194"/>
                    </a:moveTo>
                    <a:lnTo>
                      <a:pt x="205" y="194"/>
                    </a:lnTo>
                    <a:lnTo>
                      <a:pt x="195" y="214"/>
                    </a:lnTo>
                    <a:lnTo>
                      <a:pt x="195" y="214"/>
                    </a:lnTo>
                    <a:lnTo>
                      <a:pt x="151" y="305"/>
                    </a:lnTo>
                    <a:lnTo>
                      <a:pt x="151" y="305"/>
                    </a:lnTo>
                    <a:lnTo>
                      <a:pt x="147" y="314"/>
                    </a:lnTo>
                    <a:lnTo>
                      <a:pt x="145" y="323"/>
                    </a:lnTo>
                    <a:lnTo>
                      <a:pt x="120" y="323"/>
                    </a:lnTo>
                    <a:lnTo>
                      <a:pt x="120" y="323"/>
                    </a:lnTo>
                    <a:lnTo>
                      <a:pt x="127" y="310"/>
                    </a:lnTo>
                    <a:lnTo>
                      <a:pt x="127" y="310"/>
                    </a:lnTo>
                    <a:lnTo>
                      <a:pt x="144" y="277"/>
                    </a:lnTo>
                    <a:lnTo>
                      <a:pt x="144" y="277"/>
                    </a:lnTo>
                    <a:lnTo>
                      <a:pt x="194" y="175"/>
                    </a:lnTo>
                    <a:lnTo>
                      <a:pt x="194" y="175"/>
                    </a:lnTo>
                    <a:lnTo>
                      <a:pt x="195" y="171"/>
                    </a:lnTo>
                    <a:lnTo>
                      <a:pt x="195" y="171"/>
                    </a:lnTo>
                    <a:lnTo>
                      <a:pt x="192" y="171"/>
                    </a:lnTo>
                    <a:lnTo>
                      <a:pt x="192" y="171"/>
                    </a:lnTo>
                    <a:lnTo>
                      <a:pt x="98" y="171"/>
                    </a:lnTo>
                    <a:lnTo>
                      <a:pt x="98" y="171"/>
                    </a:lnTo>
                    <a:lnTo>
                      <a:pt x="96" y="171"/>
                    </a:lnTo>
                    <a:lnTo>
                      <a:pt x="93" y="174"/>
                    </a:lnTo>
                    <a:lnTo>
                      <a:pt x="93" y="174"/>
                    </a:lnTo>
                    <a:lnTo>
                      <a:pt x="30" y="309"/>
                    </a:lnTo>
                    <a:lnTo>
                      <a:pt x="30" y="309"/>
                    </a:lnTo>
                    <a:lnTo>
                      <a:pt x="27" y="316"/>
                    </a:lnTo>
                    <a:lnTo>
                      <a:pt x="25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6" y="310"/>
                    </a:lnTo>
                    <a:lnTo>
                      <a:pt x="6" y="310"/>
                    </a:lnTo>
                    <a:lnTo>
                      <a:pt x="27" y="270"/>
                    </a:lnTo>
                    <a:lnTo>
                      <a:pt x="27" y="270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212" y="136"/>
                    </a:lnTo>
                    <a:lnTo>
                      <a:pt x="212" y="136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5" y="16"/>
                    </a:lnTo>
                    <a:lnTo>
                      <a:pt x="285" y="16"/>
                    </a:lnTo>
                    <a:lnTo>
                      <a:pt x="400" y="306"/>
                    </a:lnTo>
                    <a:lnTo>
                      <a:pt x="400" y="306"/>
                    </a:lnTo>
                    <a:lnTo>
                      <a:pt x="403" y="315"/>
                    </a:lnTo>
                    <a:lnTo>
                      <a:pt x="407" y="323"/>
                    </a:lnTo>
                    <a:lnTo>
                      <a:pt x="371" y="323"/>
                    </a:lnTo>
                    <a:lnTo>
                      <a:pt x="371" y="323"/>
                    </a:lnTo>
                    <a:lnTo>
                      <a:pt x="369" y="310"/>
                    </a:lnTo>
                    <a:lnTo>
                      <a:pt x="366" y="299"/>
                    </a:lnTo>
                    <a:lnTo>
                      <a:pt x="357" y="277"/>
                    </a:lnTo>
                    <a:lnTo>
                      <a:pt x="357" y="277"/>
                    </a:lnTo>
                    <a:lnTo>
                      <a:pt x="316" y="171"/>
                    </a:lnTo>
                    <a:lnTo>
                      <a:pt x="227" y="171"/>
                    </a:lnTo>
                    <a:lnTo>
                      <a:pt x="227" y="171"/>
                    </a:lnTo>
                    <a:lnTo>
                      <a:pt x="257" y="248"/>
                    </a:lnTo>
                    <a:lnTo>
                      <a:pt x="271" y="285"/>
                    </a:lnTo>
                    <a:lnTo>
                      <a:pt x="287" y="323"/>
                    </a:lnTo>
                    <a:lnTo>
                      <a:pt x="251" y="323"/>
                    </a:lnTo>
                    <a:lnTo>
                      <a:pt x="251" y="323"/>
                    </a:lnTo>
                    <a:lnTo>
                      <a:pt x="249" y="309"/>
                    </a:lnTo>
                    <a:lnTo>
                      <a:pt x="244" y="297"/>
                    </a:lnTo>
                    <a:lnTo>
                      <a:pt x="234" y="272"/>
                    </a:lnTo>
                    <a:lnTo>
                      <a:pt x="234" y="272"/>
                    </a:lnTo>
                    <a:lnTo>
                      <a:pt x="206" y="197"/>
                    </a:lnTo>
                    <a:lnTo>
                      <a:pt x="206" y="197"/>
                    </a:lnTo>
                    <a:lnTo>
                      <a:pt x="205" y="19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id="{DDDA7507-3017-4D24-B327-D3CC5CB27E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20101" y="147638"/>
                <a:ext cx="85725" cy="101600"/>
              </a:xfrm>
              <a:custGeom>
                <a:avLst/>
                <a:gdLst>
                  <a:gd name="T0" fmla="*/ 0 w 54"/>
                  <a:gd name="T1" fmla="*/ 32 h 64"/>
                  <a:gd name="T2" fmla="*/ 0 w 54"/>
                  <a:gd name="T3" fmla="*/ 32 h 64"/>
                  <a:gd name="T4" fmla="*/ 0 w 54"/>
                  <a:gd name="T5" fmla="*/ 37 h 64"/>
                  <a:gd name="T6" fmla="*/ 1 w 54"/>
                  <a:gd name="T7" fmla="*/ 42 h 64"/>
                  <a:gd name="T8" fmla="*/ 3 w 54"/>
                  <a:gd name="T9" fmla="*/ 46 h 64"/>
                  <a:gd name="T10" fmla="*/ 5 w 54"/>
                  <a:gd name="T11" fmla="*/ 52 h 64"/>
                  <a:gd name="T12" fmla="*/ 5 w 54"/>
                  <a:gd name="T13" fmla="*/ 52 h 64"/>
                  <a:gd name="T14" fmla="*/ 10 w 54"/>
                  <a:gd name="T15" fmla="*/ 56 h 64"/>
                  <a:gd name="T16" fmla="*/ 14 w 54"/>
                  <a:gd name="T17" fmla="*/ 59 h 64"/>
                  <a:gd name="T18" fmla="*/ 19 w 54"/>
                  <a:gd name="T19" fmla="*/ 63 h 64"/>
                  <a:gd name="T20" fmla="*/ 24 w 54"/>
                  <a:gd name="T21" fmla="*/ 64 h 64"/>
                  <a:gd name="T22" fmla="*/ 30 w 54"/>
                  <a:gd name="T23" fmla="*/ 64 h 64"/>
                  <a:gd name="T24" fmla="*/ 34 w 54"/>
                  <a:gd name="T25" fmla="*/ 63 h 64"/>
                  <a:gd name="T26" fmla="*/ 40 w 54"/>
                  <a:gd name="T27" fmla="*/ 59 h 64"/>
                  <a:gd name="T28" fmla="*/ 44 w 54"/>
                  <a:gd name="T29" fmla="*/ 56 h 64"/>
                  <a:gd name="T30" fmla="*/ 44 w 54"/>
                  <a:gd name="T31" fmla="*/ 56 h 64"/>
                  <a:gd name="T32" fmla="*/ 48 w 54"/>
                  <a:gd name="T33" fmla="*/ 50 h 64"/>
                  <a:gd name="T34" fmla="*/ 52 w 54"/>
                  <a:gd name="T35" fmla="*/ 45 h 64"/>
                  <a:gd name="T36" fmla="*/ 53 w 54"/>
                  <a:gd name="T37" fmla="*/ 39 h 64"/>
                  <a:gd name="T38" fmla="*/ 54 w 54"/>
                  <a:gd name="T39" fmla="*/ 33 h 64"/>
                  <a:gd name="T40" fmla="*/ 54 w 54"/>
                  <a:gd name="T41" fmla="*/ 27 h 64"/>
                  <a:gd name="T42" fmla="*/ 52 w 54"/>
                  <a:gd name="T43" fmla="*/ 21 h 64"/>
                  <a:gd name="T44" fmla="*/ 50 w 54"/>
                  <a:gd name="T45" fmla="*/ 15 h 64"/>
                  <a:gd name="T46" fmla="*/ 46 w 54"/>
                  <a:gd name="T47" fmla="*/ 10 h 64"/>
                  <a:gd name="T48" fmla="*/ 46 w 54"/>
                  <a:gd name="T49" fmla="*/ 10 h 64"/>
                  <a:gd name="T50" fmla="*/ 43 w 54"/>
                  <a:gd name="T51" fmla="*/ 6 h 64"/>
                  <a:gd name="T52" fmla="*/ 39 w 54"/>
                  <a:gd name="T53" fmla="*/ 3 h 64"/>
                  <a:gd name="T54" fmla="*/ 35 w 54"/>
                  <a:gd name="T55" fmla="*/ 2 h 64"/>
                  <a:gd name="T56" fmla="*/ 31 w 54"/>
                  <a:gd name="T57" fmla="*/ 1 h 64"/>
                  <a:gd name="T58" fmla="*/ 25 w 54"/>
                  <a:gd name="T59" fmla="*/ 0 h 64"/>
                  <a:gd name="T60" fmla="*/ 21 w 54"/>
                  <a:gd name="T61" fmla="*/ 1 h 64"/>
                  <a:gd name="T62" fmla="*/ 16 w 54"/>
                  <a:gd name="T63" fmla="*/ 3 h 64"/>
                  <a:gd name="T64" fmla="*/ 12 w 54"/>
                  <a:gd name="T65" fmla="*/ 5 h 64"/>
                  <a:gd name="T66" fmla="*/ 12 w 54"/>
                  <a:gd name="T67" fmla="*/ 5 h 64"/>
                  <a:gd name="T68" fmla="*/ 7 w 54"/>
                  <a:gd name="T69" fmla="*/ 11 h 64"/>
                  <a:gd name="T70" fmla="*/ 3 w 54"/>
                  <a:gd name="T71" fmla="*/ 16 h 64"/>
                  <a:gd name="T72" fmla="*/ 1 w 54"/>
                  <a:gd name="T73" fmla="*/ 24 h 64"/>
                  <a:gd name="T74" fmla="*/ 0 w 54"/>
                  <a:gd name="T75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37"/>
                    </a:lnTo>
                    <a:lnTo>
                      <a:pt x="1" y="42"/>
                    </a:lnTo>
                    <a:lnTo>
                      <a:pt x="3" y="46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10" y="56"/>
                    </a:lnTo>
                    <a:lnTo>
                      <a:pt x="14" y="59"/>
                    </a:lnTo>
                    <a:lnTo>
                      <a:pt x="19" y="63"/>
                    </a:lnTo>
                    <a:lnTo>
                      <a:pt x="24" y="64"/>
                    </a:lnTo>
                    <a:lnTo>
                      <a:pt x="30" y="64"/>
                    </a:lnTo>
                    <a:lnTo>
                      <a:pt x="34" y="63"/>
                    </a:lnTo>
                    <a:lnTo>
                      <a:pt x="40" y="59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8" y="50"/>
                    </a:lnTo>
                    <a:lnTo>
                      <a:pt x="52" y="45"/>
                    </a:lnTo>
                    <a:lnTo>
                      <a:pt x="53" y="39"/>
                    </a:lnTo>
                    <a:lnTo>
                      <a:pt x="54" y="33"/>
                    </a:lnTo>
                    <a:lnTo>
                      <a:pt x="54" y="27"/>
                    </a:lnTo>
                    <a:lnTo>
                      <a:pt x="52" y="21"/>
                    </a:lnTo>
                    <a:lnTo>
                      <a:pt x="50" y="15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3" y="6"/>
                    </a:lnTo>
                    <a:lnTo>
                      <a:pt x="39" y="3"/>
                    </a:lnTo>
                    <a:lnTo>
                      <a:pt x="35" y="2"/>
                    </a:lnTo>
                    <a:lnTo>
                      <a:pt x="31" y="1"/>
                    </a:lnTo>
                    <a:lnTo>
                      <a:pt x="25" y="0"/>
                    </a:lnTo>
                    <a:lnTo>
                      <a:pt x="21" y="1"/>
                    </a:lnTo>
                    <a:lnTo>
                      <a:pt x="16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7" y="11"/>
                    </a:lnTo>
                    <a:lnTo>
                      <a:pt x="3" y="16"/>
                    </a:lnTo>
                    <a:lnTo>
                      <a:pt x="1" y="24"/>
                    </a:lnTo>
                    <a:lnTo>
                      <a:pt x="0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46">
                <a:extLst>
                  <a:ext uri="{FF2B5EF4-FFF2-40B4-BE49-F238E27FC236}">
                    <a16:creationId xmlns:a16="http://schemas.microsoft.com/office/drawing/2014/main" id="{56135C27-90B4-45D0-A372-CFA61C0B16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85176" y="134938"/>
                <a:ext cx="155575" cy="127000"/>
              </a:xfrm>
              <a:custGeom>
                <a:avLst/>
                <a:gdLst>
                  <a:gd name="T0" fmla="*/ 48 w 98"/>
                  <a:gd name="T1" fmla="*/ 0 h 80"/>
                  <a:gd name="T2" fmla="*/ 48 w 98"/>
                  <a:gd name="T3" fmla="*/ 0 h 80"/>
                  <a:gd name="T4" fmla="*/ 59 w 98"/>
                  <a:gd name="T5" fmla="*/ 1 h 80"/>
                  <a:gd name="T6" fmla="*/ 69 w 98"/>
                  <a:gd name="T7" fmla="*/ 3 h 80"/>
                  <a:gd name="T8" fmla="*/ 79 w 98"/>
                  <a:gd name="T9" fmla="*/ 9 h 80"/>
                  <a:gd name="T10" fmla="*/ 87 w 98"/>
                  <a:gd name="T11" fmla="*/ 15 h 80"/>
                  <a:gd name="T12" fmla="*/ 87 w 98"/>
                  <a:gd name="T13" fmla="*/ 15 h 80"/>
                  <a:gd name="T14" fmla="*/ 92 w 98"/>
                  <a:gd name="T15" fmla="*/ 21 h 80"/>
                  <a:gd name="T16" fmla="*/ 96 w 98"/>
                  <a:gd name="T17" fmla="*/ 28 h 80"/>
                  <a:gd name="T18" fmla="*/ 97 w 98"/>
                  <a:gd name="T19" fmla="*/ 34 h 80"/>
                  <a:gd name="T20" fmla="*/ 98 w 98"/>
                  <a:gd name="T21" fmla="*/ 42 h 80"/>
                  <a:gd name="T22" fmla="*/ 97 w 98"/>
                  <a:gd name="T23" fmla="*/ 49 h 80"/>
                  <a:gd name="T24" fmla="*/ 95 w 98"/>
                  <a:gd name="T25" fmla="*/ 55 h 80"/>
                  <a:gd name="T26" fmla="*/ 91 w 98"/>
                  <a:gd name="T27" fmla="*/ 61 h 80"/>
                  <a:gd name="T28" fmla="*/ 86 w 98"/>
                  <a:gd name="T29" fmla="*/ 67 h 80"/>
                  <a:gd name="T30" fmla="*/ 86 w 98"/>
                  <a:gd name="T31" fmla="*/ 67 h 80"/>
                  <a:gd name="T32" fmla="*/ 81 w 98"/>
                  <a:gd name="T33" fmla="*/ 71 h 80"/>
                  <a:gd name="T34" fmla="*/ 76 w 98"/>
                  <a:gd name="T35" fmla="*/ 74 h 80"/>
                  <a:gd name="T36" fmla="*/ 72 w 98"/>
                  <a:gd name="T37" fmla="*/ 77 h 80"/>
                  <a:gd name="T38" fmla="*/ 66 w 98"/>
                  <a:gd name="T39" fmla="*/ 78 h 80"/>
                  <a:gd name="T40" fmla="*/ 54 w 98"/>
                  <a:gd name="T41" fmla="*/ 80 h 80"/>
                  <a:gd name="T42" fmla="*/ 42 w 98"/>
                  <a:gd name="T43" fmla="*/ 80 h 80"/>
                  <a:gd name="T44" fmla="*/ 42 w 98"/>
                  <a:gd name="T45" fmla="*/ 80 h 80"/>
                  <a:gd name="T46" fmla="*/ 33 w 98"/>
                  <a:gd name="T47" fmla="*/ 79 h 80"/>
                  <a:gd name="T48" fmla="*/ 24 w 98"/>
                  <a:gd name="T49" fmla="*/ 76 h 80"/>
                  <a:gd name="T50" fmla="*/ 16 w 98"/>
                  <a:gd name="T51" fmla="*/ 72 h 80"/>
                  <a:gd name="T52" fmla="*/ 9 w 98"/>
                  <a:gd name="T53" fmla="*/ 65 h 80"/>
                  <a:gd name="T54" fmla="*/ 9 w 98"/>
                  <a:gd name="T55" fmla="*/ 65 h 80"/>
                  <a:gd name="T56" fmla="*/ 4 w 98"/>
                  <a:gd name="T57" fmla="*/ 58 h 80"/>
                  <a:gd name="T58" fmla="*/ 1 w 98"/>
                  <a:gd name="T59" fmla="*/ 51 h 80"/>
                  <a:gd name="T60" fmla="*/ 0 w 98"/>
                  <a:gd name="T61" fmla="*/ 43 h 80"/>
                  <a:gd name="T62" fmla="*/ 0 w 98"/>
                  <a:gd name="T63" fmla="*/ 36 h 80"/>
                  <a:gd name="T64" fmla="*/ 1 w 98"/>
                  <a:gd name="T65" fmla="*/ 29 h 80"/>
                  <a:gd name="T66" fmla="*/ 4 w 98"/>
                  <a:gd name="T67" fmla="*/ 22 h 80"/>
                  <a:gd name="T68" fmla="*/ 9 w 98"/>
                  <a:gd name="T69" fmla="*/ 17 h 80"/>
                  <a:gd name="T70" fmla="*/ 14 w 98"/>
                  <a:gd name="T71" fmla="*/ 11 h 80"/>
                  <a:gd name="T72" fmla="*/ 14 w 98"/>
                  <a:gd name="T73" fmla="*/ 11 h 80"/>
                  <a:gd name="T74" fmla="*/ 22 w 98"/>
                  <a:gd name="T75" fmla="*/ 6 h 80"/>
                  <a:gd name="T76" fmla="*/ 31 w 98"/>
                  <a:gd name="T77" fmla="*/ 2 h 80"/>
                  <a:gd name="T78" fmla="*/ 40 w 98"/>
                  <a:gd name="T79" fmla="*/ 1 h 80"/>
                  <a:gd name="T80" fmla="*/ 48 w 98"/>
                  <a:gd name="T8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80">
                    <a:moveTo>
                      <a:pt x="48" y="0"/>
                    </a:moveTo>
                    <a:lnTo>
                      <a:pt x="48" y="0"/>
                    </a:lnTo>
                    <a:lnTo>
                      <a:pt x="59" y="1"/>
                    </a:lnTo>
                    <a:lnTo>
                      <a:pt x="69" y="3"/>
                    </a:lnTo>
                    <a:lnTo>
                      <a:pt x="79" y="9"/>
                    </a:lnTo>
                    <a:lnTo>
                      <a:pt x="87" y="15"/>
                    </a:lnTo>
                    <a:lnTo>
                      <a:pt x="87" y="15"/>
                    </a:lnTo>
                    <a:lnTo>
                      <a:pt x="92" y="21"/>
                    </a:lnTo>
                    <a:lnTo>
                      <a:pt x="96" y="28"/>
                    </a:lnTo>
                    <a:lnTo>
                      <a:pt x="97" y="34"/>
                    </a:lnTo>
                    <a:lnTo>
                      <a:pt x="98" y="42"/>
                    </a:lnTo>
                    <a:lnTo>
                      <a:pt x="97" y="49"/>
                    </a:lnTo>
                    <a:lnTo>
                      <a:pt x="95" y="55"/>
                    </a:lnTo>
                    <a:lnTo>
                      <a:pt x="91" y="61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1" y="71"/>
                    </a:lnTo>
                    <a:lnTo>
                      <a:pt x="76" y="74"/>
                    </a:lnTo>
                    <a:lnTo>
                      <a:pt x="72" y="77"/>
                    </a:lnTo>
                    <a:lnTo>
                      <a:pt x="66" y="78"/>
                    </a:lnTo>
                    <a:lnTo>
                      <a:pt x="54" y="80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33" y="79"/>
                    </a:lnTo>
                    <a:lnTo>
                      <a:pt x="24" y="76"/>
                    </a:lnTo>
                    <a:lnTo>
                      <a:pt x="16" y="72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4" y="58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1" y="29"/>
                    </a:lnTo>
                    <a:lnTo>
                      <a:pt x="4" y="22"/>
                    </a:lnTo>
                    <a:lnTo>
                      <a:pt x="9" y="17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22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22105A7A-7F87-4A25-8066-A9E7A30C78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13726" y="298451"/>
                <a:ext cx="646113" cy="511175"/>
              </a:xfrm>
              <a:custGeom>
                <a:avLst/>
                <a:gdLst>
                  <a:gd name="T0" fmla="*/ 173 w 370"/>
                  <a:gd name="T1" fmla="*/ 145 h 293"/>
                  <a:gd name="T2" fmla="*/ 137 w 370"/>
                  <a:gd name="T3" fmla="*/ 53 h 293"/>
                  <a:gd name="T4" fmla="*/ 92 w 370"/>
                  <a:gd name="T5" fmla="*/ 145 h 293"/>
                  <a:gd name="T6" fmla="*/ 173 w 370"/>
                  <a:gd name="T7" fmla="*/ 145 h 293"/>
                  <a:gd name="T8" fmla="*/ 282 w 370"/>
                  <a:gd name="T9" fmla="*/ 145 h 293"/>
                  <a:gd name="T10" fmla="*/ 246 w 370"/>
                  <a:gd name="T11" fmla="*/ 54 h 293"/>
                  <a:gd name="T12" fmla="*/ 202 w 370"/>
                  <a:gd name="T13" fmla="*/ 145 h 293"/>
                  <a:gd name="T14" fmla="*/ 282 w 370"/>
                  <a:gd name="T15" fmla="*/ 145 h 293"/>
                  <a:gd name="T16" fmla="*/ 186 w 370"/>
                  <a:gd name="T17" fmla="*/ 176 h 293"/>
                  <a:gd name="T18" fmla="*/ 177 w 370"/>
                  <a:gd name="T19" fmla="*/ 195 h 293"/>
                  <a:gd name="T20" fmla="*/ 137 w 370"/>
                  <a:gd name="T21" fmla="*/ 277 h 293"/>
                  <a:gd name="T22" fmla="*/ 132 w 370"/>
                  <a:gd name="T23" fmla="*/ 293 h 293"/>
                  <a:gd name="T24" fmla="*/ 109 w 370"/>
                  <a:gd name="T25" fmla="*/ 293 h 293"/>
                  <a:gd name="T26" fmla="*/ 115 w 370"/>
                  <a:gd name="T27" fmla="*/ 282 h 293"/>
                  <a:gd name="T28" fmla="*/ 131 w 370"/>
                  <a:gd name="T29" fmla="*/ 252 h 293"/>
                  <a:gd name="T30" fmla="*/ 176 w 370"/>
                  <a:gd name="T31" fmla="*/ 159 h 293"/>
                  <a:gd name="T32" fmla="*/ 177 w 370"/>
                  <a:gd name="T33" fmla="*/ 156 h 293"/>
                  <a:gd name="T34" fmla="*/ 174 w 370"/>
                  <a:gd name="T35" fmla="*/ 156 h 293"/>
                  <a:gd name="T36" fmla="*/ 89 w 370"/>
                  <a:gd name="T37" fmla="*/ 156 h 293"/>
                  <a:gd name="T38" fmla="*/ 85 w 370"/>
                  <a:gd name="T39" fmla="*/ 158 h 293"/>
                  <a:gd name="T40" fmla="*/ 27 w 370"/>
                  <a:gd name="T41" fmla="*/ 281 h 293"/>
                  <a:gd name="T42" fmla="*/ 23 w 370"/>
                  <a:gd name="T43" fmla="*/ 293 h 293"/>
                  <a:gd name="T44" fmla="*/ 0 w 370"/>
                  <a:gd name="T45" fmla="*/ 293 h 293"/>
                  <a:gd name="T46" fmla="*/ 6 w 370"/>
                  <a:gd name="T47" fmla="*/ 282 h 293"/>
                  <a:gd name="T48" fmla="*/ 25 w 370"/>
                  <a:gd name="T49" fmla="*/ 245 h 293"/>
                  <a:gd name="T50" fmla="*/ 73 w 370"/>
                  <a:gd name="T51" fmla="*/ 147 h 293"/>
                  <a:gd name="T52" fmla="*/ 139 w 370"/>
                  <a:gd name="T53" fmla="*/ 11 h 293"/>
                  <a:gd name="T54" fmla="*/ 144 w 370"/>
                  <a:gd name="T55" fmla="*/ 0 h 293"/>
                  <a:gd name="T56" fmla="*/ 193 w 370"/>
                  <a:gd name="T57" fmla="*/ 124 h 293"/>
                  <a:gd name="T58" fmla="*/ 253 w 370"/>
                  <a:gd name="T59" fmla="*/ 0 h 293"/>
                  <a:gd name="T60" fmla="*/ 259 w 370"/>
                  <a:gd name="T61" fmla="*/ 15 h 293"/>
                  <a:gd name="T62" fmla="*/ 363 w 370"/>
                  <a:gd name="T63" fmla="*/ 278 h 293"/>
                  <a:gd name="T64" fmla="*/ 370 w 370"/>
                  <a:gd name="T65" fmla="*/ 293 h 293"/>
                  <a:gd name="T66" fmla="*/ 337 w 370"/>
                  <a:gd name="T67" fmla="*/ 293 h 293"/>
                  <a:gd name="T68" fmla="*/ 324 w 370"/>
                  <a:gd name="T69" fmla="*/ 252 h 293"/>
                  <a:gd name="T70" fmla="*/ 287 w 370"/>
                  <a:gd name="T71" fmla="*/ 156 h 293"/>
                  <a:gd name="T72" fmla="*/ 206 w 370"/>
                  <a:gd name="T73" fmla="*/ 156 h 293"/>
                  <a:gd name="T74" fmla="*/ 261 w 370"/>
                  <a:gd name="T75" fmla="*/ 293 h 293"/>
                  <a:gd name="T76" fmla="*/ 228 w 370"/>
                  <a:gd name="T77" fmla="*/ 293 h 293"/>
                  <a:gd name="T78" fmla="*/ 213 w 370"/>
                  <a:gd name="T79" fmla="*/ 247 h 293"/>
                  <a:gd name="T80" fmla="*/ 187 w 370"/>
                  <a:gd name="T81" fmla="*/ 179 h 293"/>
                  <a:gd name="T82" fmla="*/ 186 w 370"/>
                  <a:gd name="T83" fmla="*/ 17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0" h="293">
                    <a:moveTo>
                      <a:pt x="173" y="145"/>
                    </a:moveTo>
                    <a:cubicBezTo>
                      <a:pt x="161" y="115"/>
                      <a:pt x="149" y="84"/>
                      <a:pt x="137" y="53"/>
                    </a:cubicBezTo>
                    <a:cubicBezTo>
                      <a:pt x="122" y="84"/>
                      <a:pt x="107" y="115"/>
                      <a:pt x="92" y="145"/>
                    </a:cubicBezTo>
                    <a:lnTo>
                      <a:pt x="173" y="145"/>
                    </a:lnTo>
                    <a:close/>
                    <a:moveTo>
                      <a:pt x="282" y="145"/>
                    </a:moveTo>
                    <a:cubicBezTo>
                      <a:pt x="270" y="114"/>
                      <a:pt x="258" y="84"/>
                      <a:pt x="246" y="54"/>
                    </a:cubicBezTo>
                    <a:cubicBezTo>
                      <a:pt x="239" y="64"/>
                      <a:pt x="201" y="143"/>
                      <a:pt x="202" y="145"/>
                    </a:cubicBezTo>
                    <a:lnTo>
                      <a:pt x="282" y="145"/>
                    </a:lnTo>
                    <a:close/>
                    <a:moveTo>
                      <a:pt x="186" y="176"/>
                    </a:moveTo>
                    <a:cubicBezTo>
                      <a:pt x="183" y="183"/>
                      <a:pt x="180" y="189"/>
                      <a:pt x="177" y="195"/>
                    </a:cubicBezTo>
                    <a:cubicBezTo>
                      <a:pt x="164" y="222"/>
                      <a:pt x="150" y="250"/>
                      <a:pt x="137" y="277"/>
                    </a:cubicBezTo>
                    <a:cubicBezTo>
                      <a:pt x="135" y="282"/>
                      <a:pt x="134" y="288"/>
                      <a:pt x="132" y="293"/>
                    </a:cubicBezTo>
                    <a:cubicBezTo>
                      <a:pt x="109" y="293"/>
                      <a:pt x="109" y="293"/>
                      <a:pt x="109" y="293"/>
                    </a:cubicBezTo>
                    <a:cubicBezTo>
                      <a:pt x="111" y="289"/>
                      <a:pt x="113" y="286"/>
                      <a:pt x="115" y="282"/>
                    </a:cubicBezTo>
                    <a:cubicBezTo>
                      <a:pt x="121" y="272"/>
                      <a:pt x="126" y="262"/>
                      <a:pt x="131" y="252"/>
                    </a:cubicBezTo>
                    <a:cubicBezTo>
                      <a:pt x="146" y="221"/>
                      <a:pt x="161" y="190"/>
                      <a:pt x="176" y="159"/>
                    </a:cubicBezTo>
                    <a:cubicBezTo>
                      <a:pt x="176" y="158"/>
                      <a:pt x="177" y="157"/>
                      <a:pt x="177" y="156"/>
                    </a:cubicBezTo>
                    <a:cubicBezTo>
                      <a:pt x="176" y="156"/>
                      <a:pt x="175" y="156"/>
                      <a:pt x="174" y="156"/>
                    </a:cubicBezTo>
                    <a:cubicBezTo>
                      <a:pt x="146" y="156"/>
                      <a:pt x="117" y="156"/>
                      <a:pt x="89" y="156"/>
                    </a:cubicBezTo>
                    <a:cubicBezTo>
                      <a:pt x="87" y="156"/>
                      <a:pt x="86" y="156"/>
                      <a:pt x="85" y="158"/>
                    </a:cubicBezTo>
                    <a:cubicBezTo>
                      <a:pt x="66" y="199"/>
                      <a:pt x="46" y="240"/>
                      <a:pt x="27" y="281"/>
                    </a:cubicBezTo>
                    <a:cubicBezTo>
                      <a:pt x="25" y="285"/>
                      <a:pt x="24" y="289"/>
                      <a:pt x="23" y="29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2" y="289"/>
                      <a:pt x="4" y="286"/>
                      <a:pt x="6" y="282"/>
                    </a:cubicBezTo>
                    <a:cubicBezTo>
                      <a:pt x="12" y="270"/>
                      <a:pt x="19" y="258"/>
                      <a:pt x="25" y="245"/>
                    </a:cubicBezTo>
                    <a:cubicBezTo>
                      <a:pt x="41" y="213"/>
                      <a:pt x="57" y="180"/>
                      <a:pt x="73" y="147"/>
                    </a:cubicBezTo>
                    <a:cubicBezTo>
                      <a:pt x="95" y="102"/>
                      <a:pt x="117" y="56"/>
                      <a:pt x="139" y="11"/>
                    </a:cubicBezTo>
                    <a:cubicBezTo>
                      <a:pt x="140" y="8"/>
                      <a:pt x="142" y="4"/>
                      <a:pt x="144" y="0"/>
                    </a:cubicBezTo>
                    <a:cubicBezTo>
                      <a:pt x="161" y="42"/>
                      <a:pt x="177" y="82"/>
                      <a:pt x="193" y="124"/>
                    </a:cubicBezTo>
                    <a:cubicBezTo>
                      <a:pt x="213" y="82"/>
                      <a:pt x="233" y="42"/>
                      <a:pt x="253" y="0"/>
                    </a:cubicBezTo>
                    <a:cubicBezTo>
                      <a:pt x="255" y="6"/>
                      <a:pt x="257" y="10"/>
                      <a:pt x="259" y="15"/>
                    </a:cubicBezTo>
                    <a:cubicBezTo>
                      <a:pt x="294" y="103"/>
                      <a:pt x="328" y="190"/>
                      <a:pt x="363" y="278"/>
                    </a:cubicBezTo>
                    <a:cubicBezTo>
                      <a:pt x="365" y="283"/>
                      <a:pt x="368" y="288"/>
                      <a:pt x="370" y="293"/>
                    </a:cubicBezTo>
                    <a:cubicBezTo>
                      <a:pt x="337" y="293"/>
                      <a:pt x="337" y="293"/>
                      <a:pt x="337" y="293"/>
                    </a:cubicBezTo>
                    <a:cubicBezTo>
                      <a:pt x="336" y="278"/>
                      <a:pt x="329" y="265"/>
                      <a:pt x="324" y="252"/>
                    </a:cubicBezTo>
                    <a:cubicBezTo>
                      <a:pt x="312" y="220"/>
                      <a:pt x="299" y="188"/>
                      <a:pt x="287" y="156"/>
                    </a:cubicBezTo>
                    <a:cubicBezTo>
                      <a:pt x="206" y="156"/>
                      <a:pt x="206" y="156"/>
                      <a:pt x="206" y="156"/>
                    </a:cubicBezTo>
                    <a:cubicBezTo>
                      <a:pt x="224" y="202"/>
                      <a:pt x="241" y="248"/>
                      <a:pt x="261" y="293"/>
                    </a:cubicBezTo>
                    <a:cubicBezTo>
                      <a:pt x="228" y="293"/>
                      <a:pt x="228" y="293"/>
                      <a:pt x="228" y="293"/>
                    </a:cubicBezTo>
                    <a:cubicBezTo>
                      <a:pt x="227" y="277"/>
                      <a:pt x="219" y="262"/>
                      <a:pt x="213" y="247"/>
                    </a:cubicBezTo>
                    <a:cubicBezTo>
                      <a:pt x="205" y="224"/>
                      <a:pt x="196" y="201"/>
                      <a:pt x="187" y="179"/>
                    </a:cubicBezTo>
                    <a:cubicBezTo>
                      <a:pt x="187" y="178"/>
                      <a:pt x="186" y="177"/>
                      <a:pt x="186" y="176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9">
                <a:extLst>
                  <a:ext uri="{FF2B5EF4-FFF2-40B4-BE49-F238E27FC236}">
                    <a16:creationId xmlns:a16="http://schemas.microsoft.com/office/drawing/2014/main" id="{3326C466-FE39-4B3B-A964-E3C255140A6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375651" y="136526"/>
                <a:ext cx="171450" cy="130175"/>
              </a:xfrm>
              <a:custGeom>
                <a:avLst/>
                <a:gdLst>
                  <a:gd name="T0" fmla="*/ 26 w 98"/>
                  <a:gd name="T1" fmla="*/ 36 h 75"/>
                  <a:gd name="T2" fmla="*/ 31 w 98"/>
                  <a:gd name="T3" fmla="*/ 54 h 75"/>
                  <a:gd name="T4" fmla="*/ 66 w 98"/>
                  <a:gd name="T5" fmla="*/ 58 h 75"/>
                  <a:gd name="T6" fmla="*/ 68 w 98"/>
                  <a:gd name="T7" fmla="*/ 16 h 75"/>
                  <a:gd name="T8" fmla="*/ 37 w 98"/>
                  <a:gd name="T9" fmla="*/ 12 h 75"/>
                  <a:gd name="T10" fmla="*/ 26 w 98"/>
                  <a:gd name="T11" fmla="*/ 36 h 75"/>
                  <a:gd name="T12" fmla="*/ 50 w 98"/>
                  <a:gd name="T13" fmla="*/ 0 h 75"/>
                  <a:gd name="T14" fmla="*/ 85 w 98"/>
                  <a:gd name="T15" fmla="*/ 14 h 75"/>
                  <a:gd name="T16" fmla="*/ 84 w 98"/>
                  <a:gd name="T17" fmla="*/ 61 h 75"/>
                  <a:gd name="T18" fmla="*/ 44 w 98"/>
                  <a:gd name="T19" fmla="*/ 73 h 75"/>
                  <a:gd name="T20" fmla="*/ 14 w 98"/>
                  <a:gd name="T21" fmla="*/ 59 h 75"/>
                  <a:gd name="T22" fmla="*/ 19 w 98"/>
                  <a:gd name="T23" fmla="*/ 10 h 75"/>
                  <a:gd name="T24" fmla="*/ 50 w 98"/>
                  <a:gd name="T2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75">
                    <a:moveTo>
                      <a:pt x="26" y="36"/>
                    </a:moveTo>
                    <a:cubicBezTo>
                      <a:pt x="26" y="43"/>
                      <a:pt x="27" y="48"/>
                      <a:pt x="31" y="54"/>
                    </a:cubicBezTo>
                    <a:cubicBezTo>
                      <a:pt x="40" y="67"/>
                      <a:pt x="56" y="69"/>
                      <a:pt x="66" y="58"/>
                    </a:cubicBezTo>
                    <a:cubicBezTo>
                      <a:pt x="77" y="46"/>
                      <a:pt x="78" y="28"/>
                      <a:pt x="68" y="16"/>
                    </a:cubicBezTo>
                    <a:cubicBezTo>
                      <a:pt x="60" y="7"/>
                      <a:pt x="47" y="4"/>
                      <a:pt x="37" y="12"/>
                    </a:cubicBezTo>
                    <a:cubicBezTo>
                      <a:pt x="29" y="18"/>
                      <a:pt x="26" y="26"/>
                      <a:pt x="26" y="36"/>
                    </a:cubicBezTo>
                    <a:moveTo>
                      <a:pt x="50" y="0"/>
                    </a:moveTo>
                    <a:cubicBezTo>
                      <a:pt x="64" y="0"/>
                      <a:pt x="76" y="4"/>
                      <a:pt x="85" y="14"/>
                    </a:cubicBezTo>
                    <a:cubicBezTo>
                      <a:pt x="98" y="28"/>
                      <a:pt x="98" y="48"/>
                      <a:pt x="84" y="61"/>
                    </a:cubicBezTo>
                    <a:cubicBezTo>
                      <a:pt x="73" y="71"/>
                      <a:pt x="59" y="75"/>
                      <a:pt x="44" y="73"/>
                    </a:cubicBezTo>
                    <a:cubicBezTo>
                      <a:pt x="33" y="72"/>
                      <a:pt x="22" y="68"/>
                      <a:pt x="14" y="59"/>
                    </a:cubicBezTo>
                    <a:cubicBezTo>
                      <a:pt x="0" y="43"/>
                      <a:pt x="4" y="22"/>
                      <a:pt x="19" y="10"/>
                    </a:cubicBezTo>
                    <a:cubicBezTo>
                      <a:pt x="28" y="3"/>
                      <a:pt x="39" y="0"/>
                      <a:pt x="50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36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colo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2C70F136-17C9-4861-BC41-C62E0DF670D0}" type="datetime1">
              <a:rPr lang="fi-FI" smtClean="0"/>
              <a:t>26.9.2024</a:t>
            </a:fld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D9553030-DA0E-469A-A148-F21CB72F827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A3D74-0C3F-4CBE-8E96-728D921215CC}"/>
              </a:ext>
            </a:extLst>
          </p:cNvPr>
          <p:cNvGrpSpPr/>
          <p:nvPr userDrawn="1"/>
        </p:nvGrpSpPr>
        <p:grpSpPr>
          <a:xfrm>
            <a:off x="8147051" y="134938"/>
            <a:ext cx="773113" cy="973138"/>
            <a:chOff x="8147051" y="134938"/>
            <a:chExt cx="773113" cy="9731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905025-1DED-474A-94F0-27CE929B98A1}"/>
                </a:ext>
              </a:extLst>
            </p:cNvPr>
            <p:cNvGrpSpPr/>
            <p:nvPr userDrawn="1"/>
          </p:nvGrpSpPr>
          <p:grpSpPr>
            <a:xfrm>
              <a:off x="8147051" y="835026"/>
              <a:ext cx="773113" cy="273050"/>
              <a:chOff x="8147051" y="835026"/>
              <a:chExt cx="773113" cy="27305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BB61FAF4-CD1E-485E-B14F-7AF3D60E5A7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51826" y="985838"/>
                <a:ext cx="577850" cy="122238"/>
              </a:xfrm>
              <a:custGeom>
                <a:avLst/>
                <a:gdLst>
                  <a:gd name="T0" fmla="*/ 308 w 331"/>
                  <a:gd name="T1" fmla="*/ 52 h 70"/>
                  <a:gd name="T2" fmla="*/ 297 w 331"/>
                  <a:gd name="T3" fmla="*/ 62 h 70"/>
                  <a:gd name="T4" fmla="*/ 322 w 331"/>
                  <a:gd name="T5" fmla="*/ 41 h 70"/>
                  <a:gd name="T6" fmla="*/ 315 w 331"/>
                  <a:gd name="T7" fmla="*/ 36 h 70"/>
                  <a:gd name="T8" fmla="*/ 311 w 331"/>
                  <a:gd name="T9" fmla="*/ 36 h 70"/>
                  <a:gd name="T10" fmla="*/ 272 w 331"/>
                  <a:gd name="T11" fmla="*/ 9 h 70"/>
                  <a:gd name="T12" fmla="*/ 267 w 331"/>
                  <a:gd name="T13" fmla="*/ 23 h 70"/>
                  <a:gd name="T14" fmla="*/ 275 w 331"/>
                  <a:gd name="T15" fmla="*/ 51 h 70"/>
                  <a:gd name="T16" fmla="*/ 290 w 331"/>
                  <a:gd name="T17" fmla="*/ 46 h 70"/>
                  <a:gd name="T18" fmla="*/ 282 w 331"/>
                  <a:gd name="T19" fmla="*/ 23 h 70"/>
                  <a:gd name="T20" fmla="*/ 282 w 331"/>
                  <a:gd name="T21" fmla="*/ 16 h 70"/>
                  <a:gd name="T22" fmla="*/ 256 w 331"/>
                  <a:gd name="T23" fmla="*/ 0 h 70"/>
                  <a:gd name="T24" fmla="*/ 261 w 331"/>
                  <a:gd name="T25" fmla="*/ 5 h 70"/>
                  <a:gd name="T26" fmla="*/ 251 w 331"/>
                  <a:gd name="T27" fmla="*/ 16 h 70"/>
                  <a:gd name="T28" fmla="*/ 261 w 331"/>
                  <a:gd name="T29" fmla="*/ 16 h 70"/>
                  <a:gd name="T30" fmla="*/ 243 w 331"/>
                  <a:gd name="T31" fmla="*/ 42 h 70"/>
                  <a:gd name="T32" fmla="*/ 232 w 331"/>
                  <a:gd name="T33" fmla="*/ 22 h 70"/>
                  <a:gd name="T34" fmla="*/ 232 w 331"/>
                  <a:gd name="T35" fmla="*/ 15 h 70"/>
                  <a:gd name="T36" fmla="*/ 234 w 331"/>
                  <a:gd name="T37" fmla="*/ 43 h 70"/>
                  <a:gd name="T38" fmla="*/ 217 w 331"/>
                  <a:gd name="T39" fmla="*/ 51 h 70"/>
                  <a:gd name="T40" fmla="*/ 201 w 331"/>
                  <a:gd name="T41" fmla="*/ 34 h 70"/>
                  <a:gd name="T42" fmla="*/ 213 w 331"/>
                  <a:gd name="T43" fmla="*/ 24 h 70"/>
                  <a:gd name="T44" fmla="*/ 200 w 331"/>
                  <a:gd name="T45" fmla="*/ 23 h 70"/>
                  <a:gd name="T46" fmla="*/ 191 w 331"/>
                  <a:gd name="T47" fmla="*/ 16 h 70"/>
                  <a:gd name="T48" fmla="*/ 159 w 331"/>
                  <a:gd name="T49" fmla="*/ 30 h 70"/>
                  <a:gd name="T50" fmla="*/ 159 w 331"/>
                  <a:gd name="T51" fmla="*/ 30 h 70"/>
                  <a:gd name="T52" fmla="*/ 168 w 331"/>
                  <a:gd name="T53" fmla="*/ 15 h 70"/>
                  <a:gd name="T54" fmla="*/ 182 w 331"/>
                  <a:gd name="T55" fmla="*/ 51 h 70"/>
                  <a:gd name="T56" fmla="*/ 159 w 331"/>
                  <a:gd name="T57" fmla="*/ 37 h 70"/>
                  <a:gd name="T58" fmla="*/ 124 w 331"/>
                  <a:gd name="T59" fmla="*/ 53 h 70"/>
                  <a:gd name="T60" fmla="*/ 137 w 331"/>
                  <a:gd name="T61" fmla="*/ 16 h 70"/>
                  <a:gd name="T62" fmla="*/ 129 w 331"/>
                  <a:gd name="T63" fmla="*/ 44 h 70"/>
                  <a:gd name="T64" fmla="*/ 110 w 331"/>
                  <a:gd name="T65" fmla="*/ 16 h 70"/>
                  <a:gd name="T66" fmla="*/ 99 w 331"/>
                  <a:gd name="T67" fmla="*/ 10 h 70"/>
                  <a:gd name="T68" fmla="*/ 104 w 331"/>
                  <a:gd name="T69" fmla="*/ 16 h 70"/>
                  <a:gd name="T70" fmla="*/ 104 w 331"/>
                  <a:gd name="T71" fmla="*/ 53 h 70"/>
                  <a:gd name="T72" fmla="*/ 60 w 331"/>
                  <a:gd name="T73" fmla="*/ 53 h 70"/>
                  <a:gd name="T74" fmla="*/ 68 w 331"/>
                  <a:gd name="T75" fmla="*/ 22 h 70"/>
                  <a:gd name="T76" fmla="*/ 84 w 331"/>
                  <a:gd name="T77" fmla="*/ 53 h 70"/>
                  <a:gd name="T78" fmla="*/ 59 w 331"/>
                  <a:gd name="T79" fmla="*/ 21 h 70"/>
                  <a:gd name="T80" fmla="*/ 50 w 331"/>
                  <a:gd name="T81" fmla="*/ 16 h 70"/>
                  <a:gd name="T82" fmla="*/ 0 w 331"/>
                  <a:gd name="T83" fmla="*/ 1 h 70"/>
                  <a:gd name="T84" fmla="*/ 40 w 331"/>
                  <a:gd name="T85" fmla="*/ 31 h 70"/>
                  <a:gd name="T86" fmla="*/ 31 w 331"/>
                  <a:gd name="T87" fmla="*/ 31 h 70"/>
                  <a:gd name="T88" fmla="*/ 9 w 331"/>
                  <a:gd name="T8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1" h="70">
                    <a:moveTo>
                      <a:pt x="294" y="16"/>
                    </a:moveTo>
                    <a:cubicBezTo>
                      <a:pt x="307" y="50"/>
                      <a:pt x="307" y="50"/>
                      <a:pt x="307" y="50"/>
                    </a:cubicBezTo>
                    <a:cubicBezTo>
                      <a:pt x="308" y="51"/>
                      <a:pt x="308" y="51"/>
                      <a:pt x="308" y="52"/>
                    </a:cubicBezTo>
                    <a:cubicBezTo>
                      <a:pt x="308" y="52"/>
                      <a:pt x="308" y="53"/>
                      <a:pt x="307" y="53"/>
                    </a:cubicBezTo>
                    <a:cubicBezTo>
                      <a:pt x="306" y="56"/>
                      <a:pt x="304" y="58"/>
                      <a:pt x="302" y="59"/>
                    </a:cubicBezTo>
                    <a:cubicBezTo>
                      <a:pt x="300" y="61"/>
                      <a:pt x="298" y="62"/>
                      <a:pt x="297" y="62"/>
                    </a:cubicBezTo>
                    <a:cubicBezTo>
                      <a:pt x="299" y="70"/>
                      <a:pt x="299" y="70"/>
                      <a:pt x="299" y="70"/>
                    </a:cubicBezTo>
                    <a:cubicBezTo>
                      <a:pt x="301" y="70"/>
                      <a:pt x="305" y="68"/>
                      <a:pt x="309" y="65"/>
                    </a:cubicBezTo>
                    <a:cubicBezTo>
                      <a:pt x="313" y="61"/>
                      <a:pt x="317" y="55"/>
                      <a:pt x="322" y="41"/>
                    </a:cubicBezTo>
                    <a:cubicBezTo>
                      <a:pt x="331" y="16"/>
                      <a:pt x="331" y="16"/>
                      <a:pt x="331" y="16"/>
                    </a:cubicBezTo>
                    <a:cubicBezTo>
                      <a:pt x="321" y="16"/>
                      <a:pt x="321" y="16"/>
                      <a:pt x="321" y="16"/>
                    </a:cubicBezTo>
                    <a:cubicBezTo>
                      <a:pt x="315" y="36"/>
                      <a:pt x="315" y="36"/>
                      <a:pt x="315" y="36"/>
                    </a:cubicBezTo>
                    <a:cubicBezTo>
                      <a:pt x="315" y="38"/>
                      <a:pt x="314" y="41"/>
                      <a:pt x="313" y="43"/>
                    </a:cubicBezTo>
                    <a:cubicBezTo>
                      <a:pt x="313" y="43"/>
                      <a:pt x="313" y="43"/>
                      <a:pt x="313" y="43"/>
                    </a:cubicBezTo>
                    <a:cubicBezTo>
                      <a:pt x="312" y="41"/>
                      <a:pt x="312" y="38"/>
                      <a:pt x="311" y="36"/>
                    </a:cubicBezTo>
                    <a:cubicBezTo>
                      <a:pt x="304" y="16"/>
                      <a:pt x="304" y="16"/>
                      <a:pt x="304" y="16"/>
                    </a:cubicBezTo>
                    <a:lnTo>
                      <a:pt x="294" y="16"/>
                    </a:lnTo>
                    <a:close/>
                    <a:moveTo>
                      <a:pt x="272" y="9"/>
                    </a:moveTo>
                    <a:cubicBezTo>
                      <a:pt x="272" y="16"/>
                      <a:pt x="272" y="16"/>
                      <a:pt x="272" y="16"/>
                    </a:cubicBezTo>
                    <a:cubicBezTo>
                      <a:pt x="267" y="16"/>
                      <a:pt x="267" y="16"/>
                      <a:pt x="267" y="16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72" y="23"/>
                      <a:pt x="272" y="23"/>
                      <a:pt x="272" y="23"/>
                    </a:cubicBezTo>
                    <a:cubicBezTo>
                      <a:pt x="272" y="40"/>
                      <a:pt x="272" y="40"/>
                      <a:pt x="272" y="40"/>
                    </a:cubicBezTo>
                    <a:cubicBezTo>
                      <a:pt x="272" y="45"/>
                      <a:pt x="273" y="49"/>
                      <a:pt x="275" y="51"/>
                    </a:cubicBezTo>
                    <a:cubicBezTo>
                      <a:pt x="277" y="53"/>
                      <a:pt x="280" y="54"/>
                      <a:pt x="283" y="54"/>
                    </a:cubicBezTo>
                    <a:cubicBezTo>
                      <a:pt x="286" y="54"/>
                      <a:pt x="289" y="53"/>
                      <a:pt x="290" y="53"/>
                    </a:cubicBezTo>
                    <a:cubicBezTo>
                      <a:pt x="290" y="46"/>
                      <a:pt x="290" y="46"/>
                      <a:pt x="290" y="46"/>
                    </a:cubicBezTo>
                    <a:cubicBezTo>
                      <a:pt x="289" y="46"/>
                      <a:pt x="288" y="46"/>
                      <a:pt x="286" y="46"/>
                    </a:cubicBezTo>
                    <a:cubicBezTo>
                      <a:pt x="283" y="46"/>
                      <a:pt x="282" y="44"/>
                      <a:pt x="282" y="39"/>
                    </a:cubicBezTo>
                    <a:cubicBezTo>
                      <a:pt x="282" y="23"/>
                      <a:pt x="282" y="23"/>
                      <a:pt x="282" y="23"/>
                    </a:cubicBezTo>
                    <a:cubicBezTo>
                      <a:pt x="291" y="23"/>
                      <a:pt x="291" y="23"/>
                      <a:pt x="291" y="23"/>
                    </a:cubicBezTo>
                    <a:cubicBezTo>
                      <a:pt x="291" y="16"/>
                      <a:pt x="291" y="16"/>
                      <a:pt x="291" y="16"/>
                    </a:cubicBezTo>
                    <a:cubicBezTo>
                      <a:pt x="282" y="16"/>
                      <a:pt x="282" y="16"/>
                      <a:pt x="282" y="16"/>
                    </a:cubicBezTo>
                    <a:cubicBezTo>
                      <a:pt x="282" y="6"/>
                      <a:pt x="282" y="6"/>
                      <a:pt x="282" y="6"/>
                    </a:cubicBezTo>
                    <a:lnTo>
                      <a:pt x="272" y="9"/>
                    </a:lnTo>
                    <a:close/>
                    <a:moveTo>
                      <a:pt x="256" y="0"/>
                    </a:moveTo>
                    <a:cubicBezTo>
                      <a:pt x="253" y="0"/>
                      <a:pt x="251" y="2"/>
                      <a:pt x="251" y="5"/>
                    </a:cubicBezTo>
                    <a:cubicBezTo>
                      <a:pt x="251" y="8"/>
                      <a:pt x="253" y="10"/>
                      <a:pt x="256" y="10"/>
                    </a:cubicBezTo>
                    <a:cubicBezTo>
                      <a:pt x="259" y="10"/>
                      <a:pt x="261" y="8"/>
                      <a:pt x="261" y="5"/>
                    </a:cubicBezTo>
                    <a:cubicBezTo>
                      <a:pt x="261" y="2"/>
                      <a:pt x="259" y="0"/>
                      <a:pt x="256" y="0"/>
                    </a:cubicBezTo>
                    <a:moveTo>
                      <a:pt x="261" y="16"/>
                    </a:move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53"/>
                      <a:pt x="251" y="53"/>
                      <a:pt x="251" y="53"/>
                    </a:cubicBezTo>
                    <a:cubicBezTo>
                      <a:pt x="261" y="53"/>
                      <a:pt x="261" y="53"/>
                      <a:pt x="261" y="53"/>
                    </a:cubicBezTo>
                    <a:lnTo>
                      <a:pt x="261" y="16"/>
                    </a:lnTo>
                    <a:close/>
                    <a:moveTo>
                      <a:pt x="217" y="51"/>
                    </a:moveTo>
                    <a:cubicBezTo>
                      <a:pt x="220" y="53"/>
                      <a:pt x="224" y="54"/>
                      <a:pt x="228" y="54"/>
                    </a:cubicBezTo>
                    <a:cubicBezTo>
                      <a:pt x="238" y="54"/>
                      <a:pt x="243" y="49"/>
                      <a:pt x="243" y="42"/>
                    </a:cubicBezTo>
                    <a:cubicBezTo>
                      <a:pt x="243" y="37"/>
                      <a:pt x="240" y="33"/>
                      <a:pt x="233" y="31"/>
                    </a:cubicBezTo>
                    <a:cubicBezTo>
                      <a:pt x="229" y="29"/>
                      <a:pt x="227" y="28"/>
                      <a:pt x="227" y="25"/>
                    </a:cubicBezTo>
                    <a:cubicBezTo>
                      <a:pt x="227" y="23"/>
                      <a:pt x="229" y="22"/>
                      <a:pt x="232" y="22"/>
                    </a:cubicBezTo>
                    <a:cubicBezTo>
                      <a:pt x="235" y="22"/>
                      <a:pt x="238" y="23"/>
                      <a:pt x="240" y="24"/>
                    </a:cubicBezTo>
                    <a:cubicBezTo>
                      <a:pt x="242" y="17"/>
                      <a:pt x="242" y="17"/>
                      <a:pt x="242" y="17"/>
                    </a:cubicBezTo>
                    <a:cubicBezTo>
                      <a:pt x="240" y="16"/>
                      <a:pt x="236" y="15"/>
                      <a:pt x="232" y="15"/>
                    </a:cubicBezTo>
                    <a:cubicBezTo>
                      <a:pt x="223" y="15"/>
                      <a:pt x="218" y="20"/>
                      <a:pt x="218" y="27"/>
                    </a:cubicBezTo>
                    <a:cubicBezTo>
                      <a:pt x="218" y="31"/>
                      <a:pt x="221" y="35"/>
                      <a:pt x="228" y="37"/>
                    </a:cubicBezTo>
                    <a:cubicBezTo>
                      <a:pt x="233" y="39"/>
                      <a:pt x="234" y="40"/>
                      <a:pt x="234" y="43"/>
                    </a:cubicBezTo>
                    <a:cubicBezTo>
                      <a:pt x="234" y="45"/>
                      <a:pt x="232" y="47"/>
                      <a:pt x="228" y="47"/>
                    </a:cubicBezTo>
                    <a:cubicBezTo>
                      <a:pt x="225" y="47"/>
                      <a:pt x="221" y="46"/>
                      <a:pt x="219" y="44"/>
                    </a:cubicBezTo>
                    <a:lnTo>
                      <a:pt x="217" y="51"/>
                    </a:lnTo>
                    <a:close/>
                    <a:moveTo>
                      <a:pt x="192" y="53"/>
                    </a:moveTo>
                    <a:cubicBezTo>
                      <a:pt x="201" y="53"/>
                      <a:pt x="201" y="53"/>
                      <a:pt x="201" y="53"/>
                    </a:cubicBezTo>
                    <a:cubicBezTo>
                      <a:pt x="201" y="34"/>
                      <a:pt x="201" y="34"/>
                      <a:pt x="201" y="34"/>
                    </a:cubicBezTo>
                    <a:cubicBezTo>
                      <a:pt x="201" y="33"/>
                      <a:pt x="201" y="32"/>
                      <a:pt x="201" y="31"/>
                    </a:cubicBezTo>
                    <a:cubicBezTo>
                      <a:pt x="202" y="27"/>
                      <a:pt x="205" y="24"/>
                      <a:pt x="210" y="24"/>
                    </a:cubicBezTo>
                    <a:cubicBezTo>
                      <a:pt x="211" y="24"/>
                      <a:pt x="212" y="24"/>
                      <a:pt x="213" y="24"/>
                    </a:cubicBezTo>
                    <a:cubicBezTo>
                      <a:pt x="213" y="15"/>
                      <a:pt x="213" y="15"/>
                      <a:pt x="213" y="15"/>
                    </a:cubicBezTo>
                    <a:cubicBezTo>
                      <a:pt x="212" y="15"/>
                      <a:pt x="211" y="15"/>
                      <a:pt x="210" y="15"/>
                    </a:cubicBezTo>
                    <a:cubicBezTo>
                      <a:pt x="206" y="15"/>
                      <a:pt x="202" y="17"/>
                      <a:pt x="20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0" y="16"/>
                      <a:pt x="200" y="16"/>
                      <a:pt x="200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2" y="19"/>
                      <a:pt x="192" y="23"/>
                      <a:pt x="192" y="28"/>
                    </a:cubicBezTo>
                    <a:lnTo>
                      <a:pt x="192" y="53"/>
                    </a:lnTo>
                    <a:close/>
                    <a:moveTo>
                      <a:pt x="159" y="30"/>
                    </a:moveTo>
                    <a:cubicBezTo>
                      <a:pt x="159" y="27"/>
                      <a:pt x="162" y="21"/>
                      <a:pt x="167" y="21"/>
                    </a:cubicBezTo>
                    <a:cubicBezTo>
                      <a:pt x="174" y="21"/>
                      <a:pt x="175" y="27"/>
                      <a:pt x="175" y="30"/>
                    </a:cubicBezTo>
                    <a:lnTo>
                      <a:pt x="159" y="30"/>
                    </a:lnTo>
                    <a:close/>
                    <a:moveTo>
                      <a:pt x="184" y="37"/>
                    </a:moveTo>
                    <a:cubicBezTo>
                      <a:pt x="184" y="36"/>
                      <a:pt x="184" y="35"/>
                      <a:pt x="184" y="33"/>
                    </a:cubicBezTo>
                    <a:cubicBezTo>
                      <a:pt x="184" y="25"/>
                      <a:pt x="180" y="15"/>
                      <a:pt x="168" y="15"/>
                    </a:cubicBezTo>
                    <a:cubicBezTo>
                      <a:pt x="156" y="15"/>
                      <a:pt x="150" y="25"/>
                      <a:pt x="150" y="35"/>
                    </a:cubicBezTo>
                    <a:cubicBezTo>
                      <a:pt x="150" y="46"/>
                      <a:pt x="157" y="54"/>
                      <a:pt x="169" y="54"/>
                    </a:cubicBezTo>
                    <a:cubicBezTo>
                      <a:pt x="174" y="54"/>
                      <a:pt x="179" y="53"/>
                      <a:pt x="182" y="51"/>
                    </a:cubicBezTo>
                    <a:cubicBezTo>
                      <a:pt x="181" y="45"/>
                      <a:pt x="181" y="45"/>
                      <a:pt x="181" y="45"/>
                    </a:cubicBezTo>
                    <a:cubicBezTo>
                      <a:pt x="178" y="46"/>
                      <a:pt x="175" y="47"/>
                      <a:pt x="170" y="47"/>
                    </a:cubicBezTo>
                    <a:cubicBezTo>
                      <a:pt x="164" y="47"/>
                      <a:pt x="159" y="44"/>
                      <a:pt x="159" y="37"/>
                    </a:cubicBezTo>
                    <a:lnTo>
                      <a:pt x="184" y="37"/>
                    </a:lnTo>
                    <a:close/>
                    <a:moveTo>
                      <a:pt x="110" y="16"/>
                    </a:moveTo>
                    <a:cubicBezTo>
                      <a:pt x="124" y="53"/>
                      <a:pt x="124" y="53"/>
                      <a:pt x="124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0" y="38"/>
                      <a:pt x="130" y="41"/>
                      <a:pt x="129" y="44"/>
                    </a:cubicBezTo>
                    <a:cubicBezTo>
                      <a:pt x="129" y="44"/>
                      <a:pt x="129" y="44"/>
                      <a:pt x="129" y="44"/>
                    </a:cubicBezTo>
                    <a:cubicBezTo>
                      <a:pt x="128" y="41"/>
                      <a:pt x="127" y="38"/>
                      <a:pt x="126" y="35"/>
                    </a:cubicBezTo>
                    <a:cubicBezTo>
                      <a:pt x="120" y="16"/>
                      <a:pt x="120" y="16"/>
                      <a:pt x="120" y="16"/>
                    </a:cubicBezTo>
                    <a:lnTo>
                      <a:pt x="110" y="16"/>
                    </a:lnTo>
                    <a:close/>
                    <a:moveTo>
                      <a:pt x="99" y="0"/>
                    </a:moveTo>
                    <a:cubicBezTo>
                      <a:pt x="96" y="0"/>
                      <a:pt x="94" y="2"/>
                      <a:pt x="94" y="5"/>
                    </a:cubicBezTo>
                    <a:cubicBezTo>
                      <a:pt x="94" y="8"/>
                      <a:pt x="96" y="10"/>
                      <a:pt x="99" y="10"/>
                    </a:cubicBezTo>
                    <a:cubicBezTo>
                      <a:pt x="102" y="10"/>
                      <a:pt x="104" y="8"/>
                      <a:pt x="104" y="5"/>
                    </a:cubicBezTo>
                    <a:cubicBezTo>
                      <a:pt x="104" y="2"/>
                      <a:pt x="102" y="0"/>
                      <a:pt x="99" y="0"/>
                    </a:cubicBezTo>
                    <a:moveTo>
                      <a:pt x="104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104" y="53"/>
                      <a:pt x="104" y="53"/>
                      <a:pt x="104" y="53"/>
                    </a:cubicBezTo>
                    <a:lnTo>
                      <a:pt x="104" y="16"/>
                    </a:lnTo>
                    <a:close/>
                    <a:moveTo>
                      <a:pt x="50" y="53"/>
                    </a:moveTo>
                    <a:cubicBezTo>
                      <a:pt x="60" y="53"/>
                      <a:pt x="60" y="53"/>
                      <a:pt x="60" y="53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0"/>
                      <a:pt x="60" y="29"/>
                      <a:pt x="60" y="28"/>
                    </a:cubicBezTo>
                    <a:cubicBezTo>
                      <a:pt x="61" y="25"/>
                      <a:pt x="64" y="22"/>
                      <a:pt x="68" y="22"/>
                    </a:cubicBezTo>
                    <a:cubicBezTo>
                      <a:pt x="73" y="22"/>
                      <a:pt x="75" y="27"/>
                      <a:pt x="75" y="32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4" y="19"/>
                      <a:pt x="78" y="15"/>
                      <a:pt x="71" y="15"/>
                    </a:cubicBezTo>
                    <a:cubicBezTo>
                      <a:pt x="65" y="15"/>
                      <a:pt x="61" y="18"/>
                      <a:pt x="59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22"/>
                      <a:pt x="50" y="27"/>
                    </a:cubicBezTo>
                    <a:lnTo>
                      <a:pt x="50" y="53"/>
                    </a:lnTo>
                    <a:close/>
                    <a:moveTo>
                      <a:pt x="0" y="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47"/>
                      <a:pt x="7" y="54"/>
                      <a:pt x="19" y="54"/>
                    </a:cubicBezTo>
                    <a:cubicBezTo>
                      <a:pt x="32" y="54"/>
                      <a:pt x="40" y="47"/>
                      <a:pt x="40" y="3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42"/>
                      <a:pt x="27" y="46"/>
                      <a:pt x="20" y="46"/>
                    </a:cubicBezTo>
                    <a:cubicBezTo>
                      <a:pt x="13" y="46"/>
                      <a:pt x="9" y="42"/>
                      <a:pt x="9" y="31"/>
                    </a:cubicBezTo>
                    <a:cubicBezTo>
                      <a:pt x="9" y="1"/>
                      <a:pt x="9" y="1"/>
                      <a:pt x="9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BAD3E577-5AB9-44C8-B8BA-A424663F2BB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47051" y="835026"/>
                <a:ext cx="773113" cy="119063"/>
              </a:xfrm>
              <a:custGeom>
                <a:avLst/>
                <a:gdLst>
                  <a:gd name="T0" fmla="*/ 438 w 443"/>
                  <a:gd name="T1" fmla="*/ 25 h 69"/>
                  <a:gd name="T2" fmla="*/ 442 w 443"/>
                  <a:gd name="T3" fmla="*/ 31 h 69"/>
                  <a:gd name="T4" fmla="*/ 442 w 443"/>
                  <a:gd name="T5" fmla="*/ 68 h 69"/>
                  <a:gd name="T6" fmla="*/ 377 w 443"/>
                  <a:gd name="T7" fmla="*/ 68 h 69"/>
                  <a:gd name="T8" fmla="*/ 384 w 443"/>
                  <a:gd name="T9" fmla="*/ 37 h 69"/>
                  <a:gd name="T10" fmla="*/ 400 w 443"/>
                  <a:gd name="T11" fmla="*/ 68 h 69"/>
                  <a:gd name="T12" fmla="*/ 407 w 443"/>
                  <a:gd name="T13" fmla="*/ 37 h 69"/>
                  <a:gd name="T14" fmla="*/ 423 w 443"/>
                  <a:gd name="T15" fmla="*/ 68 h 69"/>
                  <a:gd name="T16" fmla="*/ 403 w 443"/>
                  <a:gd name="T17" fmla="*/ 32 h 69"/>
                  <a:gd name="T18" fmla="*/ 388 w 443"/>
                  <a:gd name="T19" fmla="*/ 30 h 69"/>
                  <a:gd name="T20" fmla="*/ 376 w 443"/>
                  <a:gd name="T21" fmla="*/ 31 h 69"/>
                  <a:gd name="T22" fmla="*/ 368 w 443"/>
                  <a:gd name="T23" fmla="*/ 68 h 69"/>
                  <a:gd name="T24" fmla="*/ 351 w 443"/>
                  <a:gd name="T25" fmla="*/ 45 h 69"/>
                  <a:gd name="T26" fmla="*/ 360 w 443"/>
                  <a:gd name="T27" fmla="*/ 48 h 69"/>
                  <a:gd name="T28" fmla="*/ 345 w 443"/>
                  <a:gd name="T29" fmla="*/ 69 h 69"/>
                  <a:gd name="T30" fmla="*/ 346 w 443"/>
                  <a:gd name="T31" fmla="*/ 62 h 69"/>
                  <a:gd name="T32" fmla="*/ 308 w 443"/>
                  <a:gd name="T33" fmla="*/ 52 h 69"/>
                  <a:gd name="T34" fmla="*/ 291 w 443"/>
                  <a:gd name="T35" fmla="*/ 49 h 69"/>
                  <a:gd name="T36" fmla="*/ 308 w 443"/>
                  <a:gd name="T37" fmla="*/ 46 h 69"/>
                  <a:gd name="T38" fmla="*/ 308 w 443"/>
                  <a:gd name="T39" fmla="*/ 35 h 69"/>
                  <a:gd name="T40" fmla="*/ 281 w 443"/>
                  <a:gd name="T41" fmla="*/ 50 h 69"/>
                  <a:gd name="T42" fmla="*/ 309 w 443"/>
                  <a:gd name="T43" fmla="*/ 62 h 69"/>
                  <a:gd name="T44" fmla="*/ 318 w 443"/>
                  <a:gd name="T45" fmla="*/ 58 h 69"/>
                  <a:gd name="T46" fmla="*/ 264 w 443"/>
                  <a:gd name="T47" fmla="*/ 55 h 69"/>
                  <a:gd name="T48" fmla="*/ 251 w 443"/>
                  <a:gd name="T49" fmla="*/ 57 h 69"/>
                  <a:gd name="T50" fmla="*/ 273 w 443"/>
                  <a:gd name="T51" fmla="*/ 46 h 69"/>
                  <a:gd name="T52" fmla="*/ 246 w 443"/>
                  <a:gd name="T53" fmla="*/ 39 h 69"/>
                  <a:gd name="T54" fmla="*/ 264 w 443"/>
                  <a:gd name="T55" fmla="*/ 44 h 69"/>
                  <a:gd name="T56" fmla="*/ 265 w 443"/>
                  <a:gd name="T57" fmla="*/ 64 h 69"/>
                  <a:gd name="T58" fmla="*/ 274 w 443"/>
                  <a:gd name="T59" fmla="*/ 68 h 69"/>
                  <a:gd name="T60" fmla="*/ 214 w 443"/>
                  <a:gd name="T61" fmla="*/ 13 h 69"/>
                  <a:gd name="T62" fmla="*/ 214 w 443"/>
                  <a:gd name="T63" fmla="*/ 68 h 69"/>
                  <a:gd name="T64" fmla="*/ 228 w 443"/>
                  <a:gd name="T65" fmla="*/ 68 h 69"/>
                  <a:gd name="T66" fmla="*/ 238 w 443"/>
                  <a:gd name="T67" fmla="*/ 31 h 69"/>
                  <a:gd name="T68" fmla="*/ 214 w 443"/>
                  <a:gd name="T69" fmla="*/ 47 h 69"/>
                  <a:gd name="T70" fmla="*/ 168 w 443"/>
                  <a:gd name="T71" fmla="*/ 46 h 69"/>
                  <a:gd name="T72" fmla="*/ 175 w 443"/>
                  <a:gd name="T73" fmla="*/ 24 h 69"/>
                  <a:gd name="T74" fmla="*/ 168 w 443"/>
                  <a:gd name="T75" fmla="*/ 46 h 69"/>
                  <a:gd name="T76" fmla="*/ 198 w 443"/>
                  <a:gd name="T77" fmla="*/ 68 h 69"/>
                  <a:gd name="T78" fmla="*/ 153 w 443"/>
                  <a:gd name="T79" fmla="*/ 68 h 69"/>
                  <a:gd name="T80" fmla="*/ 183 w 443"/>
                  <a:gd name="T81" fmla="*/ 53 h 69"/>
                  <a:gd name="T82" fmla="*/ 114 w 443"/>
                  <a:gd name="T83" fmla="*/ 62 h 69"/>
                  <a:gd name="T84" fmla="*/ 114 w 443"/>
                  <a:gd name="T85" fmla="*/ 30 h 69"/>
                  <a:gd name="T86" fmla="*/ 132 w 443"/>
                  <a:gd name="T87" fmla="*/ 49 h 69"/>
                  <a:gd name="T88" fmla="*/ 62 w 443"/>
                  <a:gd name="T89" fmla="*/ 44 h 69"/>
                  <a:gd name="T90" fmla="*/ 70 w 443"/>
                  <a:gd name="T91" fmla="*/ 61 h 69"/>
                  <a:gd name="T92" fmla="*/ 61 w 443"/>
                  <a:gd name="T93" fmla="*/ 47 h 69"/>
                  <a:gd name="T94" fmla="*/ 60 w 443"/>
                  <a:gd name="T95" fmla="*/ 68 h 69"/>
                  <a:gd name="T96" fmla="*/ 72 w 443"/>
                  <a:gd name="T97" fmla="*/ 69 h 69"/>
                  <a:gd name="T98" fmla="*/ 62 w 443"/>
                  <a:gd name="T99" fmla="*/ 36 h 69"/>
                  <a:gd name="T100" fmla="*/ 52 w 443"/>
                  <a:gd name="T101" fmla="*/ 13 h 69"/>
                  <a:gd name="T102" fmla="*/ 26 w 443"/>
                  <a:gd name="T103" fmla="*/ 7 h 69"/>
                  <a:gd name="T104" fmla="*/ 23 w 443"/>
                  <a:gd name="T105" fmla="*/ 3 h 69"/>
                  <a:gd name="T106" fmla="*/ 23 w 443"/>
                  <a:gd name="T107" fmla="*/ 14 h 69"/>
                  <a:gd name="T108" fmla="*/ 16 w 443"/>
                  <a:gd name="T109" fmla="*/ 46 h 69"/>
                  <a:gd name="T110" fmla="*/ 22 w 443"/>
                  <a:gd name="T111" fmla="*/ 24 h 69"/>
                  <a:gd name="T112" fmla="*/ 16 w 443"/>
                  <a:gd name="T113" fmla="*/ 46 h 69"/>
                  <a:gd name="T114" fmla="*/ 45 w 443"/>
                  <a:gd name="T115" fmla="*/ 68 h 69"/>
                  <a:gd name="T116" fmla="*/ 0 w 443"/>
                  <a:gd name="T117" fmla="*/ 68 h 69"/>
                  <a:gd name="T118" fmla="*/ 31 w 443"/>
                  <a:gd name="T119" fmla="*/ 5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3" h="69">
                    <a:moveTo>
                      <a:pt x="438" y="15"/>
                    </a:moveTo>
                    <a:cubicBezTo>
                      <a:pt x="434" y="15"/>
                      <a:pt x="432" y="17"/>
                      <a:pt x="432" y="20"/>
                    </a:cubicBezTo>
                    <a:cubicBezTo>
                      <a:pt x="432" y="23"/>
                      <a:pt x="434" y="25"/>
                      <a:pt x="438" y="25"/>
                    </a:cubicBezTo>
                    <a:cubicBezTo>
                      <a:pt x="441" y="25"/>
                      <a:pt x="443" y="23"/>
                      <a:pt x="443" y="20"/>
                    </a:cubicBezTo>
                    <a:cubicBezTo>
                      <a:pt x="443" y="17"/>
                      <a:pt x="441" y="15"/>
                      <a:pt x="438" y="15"/>
                    </a:cubicBezTo>
                    <a:moveTo>
                      <a:pt x="442" y="31"/>
                    </a:moveTo>
                    <a:cubicBezTo>
                      <a:pt x="433" y="31"/>
                      <a:pt x="433" y="31"/>
                      <a:pt x="433" y="31"/>
                    </a:cubicBezTo>
                    <a:cubicBezTo>
                      <a:pt x="433" y="68"/>
                      <a:pt x="433" y="68"/>
                      <a:pt x="433" y="68"/>
                    </a:cubicBezTo>
                    <a:cubicBezTo>
                      <a:pt x="442" y="68"/>
                      <a:pt x="442" y="68"/>
                      <a:pt x="442" y="68"/>
                    </a:cubicBezTo>
                    <a:lnTo>
                      <a:pt x="442" y="31"/>
                    </a:lnTo>
                    <a:close/>
                    <a:moveTo>
                      <a:pt x="368" y="68"/>
                    </a:moveTo>
                    <a:cubicBezTo>
                      <a:pt x="377" y="68"/>
                      <a:pt x="377" y="68"/>
                      <a:pt x="377" y="68"/>
                    </a:cubicBezTo>
                    <a:cubicBezTo>
                      <a:pt x="377" y="46"/>
                      <a:pt x="377" y="46"/>
                      <a:pt x="377" y="46"/>
                    </a:cubicBezTo>
                    <a:cubicBezTo>
                      <a:pt x="377" y="45"/>
                      <a:pt x="377" y="44"/>
                      <a:pt x="377" y="43"/>
                    </a:cubicBezTo>
                    <a:cubicBezTo>
                      <a:pt x="378" y="40"/>
                      <a:pt x="381" y="37"/>
                      <a:pt x="384" y="37"/>
                    </a:cubicBezTo>
                    <a:cubicBezTo>
                      <a:pt x="389" y="37"/>
                      <a:pt x="391" y="41"/>
                      <a:pt x="391" y="46"/>
                    </a:cubicBezTo>
                    <a:cubicBezTo>
                      <a:pt x="391" y="68"/>
                      <a:pt x="391" y="68"/>
                      <a:pt x="391" y="68"/>
                    </a:cubicBezTo>
                    <a:cubicBezTo>
                      <a:pt x="400" y="68"/>
                      <a:pt x="400" y="68"/>
                      <a:pt x="400" y="68"/>
                    </a:cubicBezTo>
                    <a:cubicBezTo>
                      <a:pt x="400" y="46"/>
                      <a:pt x="400" y="46"/>
                      <a:pt x="400" y="46"/>
                    </a:cubicBezTo>
                    <a:cubicBezTo>
                      <a:pt x="400" y="45"/>
                      <a:pt x="400" y="43"/>
                      <a:pt x="400" y="42"/>
                    </a:cubicBezTo>
                    <a:cubicBezTo>
                      <a:pt x="401" y="40"/>
                      <a:pt x="404" y="37"/>
                      <a:pt x="407" y="37"/>
                    </a:cubicBezTo>
                    <a:cubicBezTo>
                      <a:pt x="411" y="37"/>
                      <a:pt x="414" y="41"/>
                      <a:pt x="414" y="47"/>
                    </a:cubicBezTo>
                    <a:cubicBezTo>
                      <a:pt x="414" y="68"/>
                      <a:pt x="414" y="68"/>
                      <a:pt x="414" y="68"/>
                    </a:cubicBezTo>
                    <a:cubicBezTo>
                      <a:pt x="423" y="68"/>
                      <a:pt x="423" y="68"/>
                      <a:pt x="423" y="68"/>
                    </a:cubicBezTo>
                    <a:cubicBezTo>
                      <a:pt x="423" y="46"/>
                      <a:pt x="423" y="46"/>
                      <a:pt x="423" y="46"/>
                    </a:cubicBezTo>
                    <a:cubicBezTo>
                      <a:pt x="423" y="34"/>
                      <a:pt x="417" y="30"/>
                      <a:pt x="410" y="30"/>
                    </a:cubicBezTo>
                    <a:cubicBezTo>
                      <a:pt x="407" y="30"/>
                      <a:pt x="405" y="31"/>
                      <a:pt x="403" y="32"/>
                    </a:cubicBezTo>
                    <a:cubicBezTo>
                      <a:pt x="401" y="33"/>
                      <a:pt x="400" y="35"/>
                      <a:pt x="398" y="37"/>
                    </a:cubicBezTo>
                    <a:cubicBezTo>
                      <a:pt x="398" y="37"/>
                      <a:pt x="398" y="37"/>
                      <a:pt x="398" y="37"/>
                    </a:cubicBezTo>
                    <a:cubicBezTo>
                      <a:pt x="396" y="33"/>
                      <a:pt x="393" y="30"/>
                      <a:pt x="388" y="30"/>
                    </a:cubicBezTo>
                    <a:cubicBezTo>
                      <a:pt x="381" y="30"/>
                      <a:pt x="378" y="33"/>
                      <a:pt x="376" y="36"/>
                    </a:cubicBezTo>
                    <a:cubicBezTo>
                      <a:pt x="376" y="36"/>
                      <a:pt x="376" y="36"/>
                      <a:pt x="376" y="36"/>
                    </a:cubicBezTo>
                    <a:cubicBezTo>
                      <a:pt x="376" y="31"/>
                      <a:pt x="376" y="31"/>
                      <a:pt x="376" y="31"/>
                    </a:cubicBezTo>
                    <a:cubicBezTo>
                      <a:pt x="367" y="31"/>
                      <a:pt x="367" y="31"/>
                      <a:pt x="367" y="31"/>
                    </a:cubicBezTo>
                    <a:cubicBezTo>
                      <a:pt x="368" y="34"/>
                      <a:pt x="368" y="37"/>
                      <a:pt x="368" y="42"/>
                    </a:cubicBezTo>
                    <a:lnTo>
                      <a:pt x="368" y="68"/>
                    </a:lnTo>
                    <a:close/>
                    <a:moveTo>
                      <a:pt x="335" y="45"/>
                    </a:moveTo>
                    <a:cubicBezTo>
                      <a:pt x="335" y="42"/>
                      <a:pt x="338" y="36"/>
                      <a:pt x="343" y="36"/>
                    </a:cubicBezTo>
                    <a:cubicBezTo>
                      <a:pt x="350" y="36"/>
                      <a:pt x="351" y="42"/>
                      <a:pt x="351" y="45"/>
                    </a:cubicBezTo>
                    <a:lnTo>
                      <a:pt x="335" y="45"/>
                    </a:lnTo>
                    <a:close/>
                    <a:moveTo>
                      <a:pt x="360" y="52"/>
                    </a:moveTo>
                    <a:cubicBezTo>
                      <a:pt x="360" y="51"/>
                      <a:pt x="360" y="50"/>
                      <a:pt x="360" y="48"/>
                    </a:cubicBezTo>
                    <a:cubicBezTo>
                      <a:pt x="360" y="40"/>
                      <a:pt x="356" y="30"/>
                      <a:pt x="344" y="30"/>
                    </a:cubicBezTo>
                    <a:cubicBezTo>
                      <a:pt x="332" y="30"/>
                      <a:pt x="326" y="40"/>
                      <a:pt x="326" y="50"/>
                    </a:cubicBezTo>
                    <a:cubicBezTo>
                      <a:pt x="326" y="61"/>
                      <a:pt x="333" y="69"/>
                      <a:pt x="345" y="69"/>
                    </a:cubicBezTo>
                    <a:cubicBezTo>
                      <a:pt x="350" y="69"/>
                      <a:pt x="355" y="68"/>
                      <a:pt x="358" y="66"/>
                    </a:cubicBezTo>
                    <a:cubicBezTo>
                      <a:pt x="357" y="60"/>
                      <a:pt x="357" y="60"/>
                      <a:pt x="357" y="60"/>
                    </a:cubicBezTo>
                    <a:cubicBezTo>
                      <a:pt x="354" y="61"/>
                      <a:pt x="351" y="62"/>
                      <a:pt x="346" y="62"/>
                    </a:cubicBezTo>
                    <a:cubicBezTo>
                      <a:pt x="340" y="62"/>
                      <a:pt x="335" y="59"/>
                      <a:pt x="335" y="52"/>
                    </a:cubicBezTo>
                    <a:lnTo>
                      <a:pt x="360" y="52"/>
                    </a:lnTo>
                    <a:close/>
                    <a:moveTo>
                      <a:pt x="308" y="52"/>
                    </a:moveTo>
                    <a:cubicBezTo>
                      <a:pt x="308" y="53"/>
                      <a:pt x="308" y="54"/>
                      <a:pt x="308" y="55"/>
                    </a:cubicBezTo>
                    <a:cubicBezTo>
                      <a:pt x="307" y="59"/>
                      <a:pt x="304" y="61"/>
                      <a:pt x="300" y="61"/>
                    </a:cubicBezTo>
                    <a:cubicBezTo>
                      <a:pt x="294" y="61"/>
                      <a:pt x="291" y="56"/>
                      <a:pt x="291" y="49"/>
                    </a:cubicBezTo>
                    <a:cubicBezTo>
                      <a:pt x="291" y="42"/>
                      <a:pt x="294" y="37"/>
                      <a:pt x="300" y="37"/>
                    </a:cubicBezTo>
                    <a:cubicBezTo>
                      <a:pt x="304" y="37"/>
                      <a:pt x="307" y="40"/>
                      <a:pt x="308" y="44"/>
                    </a:cubicBezTo>
                    <a:cubicBezTo>
                      <a:pt x="308" y="45"/>
                      <a:pt x="308" y="45"/>
                      <a:pt x="308" y="46"/>
                    </a:cubicBezTo>
                    <a:lnTo>
                      <a:pt x="308" y="52"/>
                    </a:lnTo>
                    <a:close/>
                    <a:moveTo>
                      <a:pt x="308" y="13"/>
                    </a:moveTo>
                    <a:cubicBezTo>
                      <a:pt x="308" y="35"/>
                      <a:pt x="308" y="35"/>
                      <a:pt x="308" y="35"/>
                    </a:cubicBezTo>
                    <a:cubicBezTo>
                      <a:pt x="308" y="35"/>
                      <a:pt x="308" y="35"/>
                      <a:pt x="308" y="35"/>
                    </a:cubicBezTo>
                    <a:cubicBezTo>
                      <a:pt x="307" y="32"/>
                      <a:pt x="303" y="30"/>
                      <a:pt x="298" y="30"/>
                    </a:cubicBezTo>
                    <a:cubicBezTo>
                      <a:pt x="289" y="30"/>
                      <a:pt x="281" y="37"/>
                      <a:pt x="281" y="50"/>
                    </a:cubicBezTo>
                    <a:cubicBezTo>
                      <a:pt x="281" y="61"/>
                      <a:pt x="288" y="69"/>
                      <a:pt x="297" y="69"/>
                    </a:cubicBezTo>
                    <a:cubicBezTo>
                      <a:pt x="303" y="69"/>
                      <a:pt x="307" y="66"/>
                      <a:pt x="309" y="62"/>
                    </a:cubicBezTo>
                    <a:cubicBezTo>
                      <a:pt x="309" y="62"/>
                      <a:pt x="309" y="62"/>
                      <a:pt x="309" y="62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8" y="65"/>
                      <a:pt x="318" y="61"/>
                      <a:pt x="318" y="58"/>
                    </a:cubicBezTo>
                    <a:cubicBezTo>
                      <a:pt x="318" y="13"/>
                      <a:pt x="318" y="13"/>
                      <a:pt x="318" y="13"/>
                    </a:cubicBezTo>
                    <a:lnTo>
                      <a:pt x="308" y="13"/>
                    </a:lnTo>
                    <a:close/>
                    <a:moveTo>
                      <a:pt x="264" y="55"/>
                    </a:moveTo>
                    <a:cubicBezTo>
                      <a:pt x="264" y="56"/>
                      <a:pt x="264" y="56"/>
                      <a:pt x="264" y="57"/>
                    </a:cubicBezTo>
                    <a:cubicBezTo>
                      <a:pt x="263" y="60"/>
                      <a:pt x="260" y="62"/>
                      <a:pt x="257" y="62"/>
                    </a:cubicBezTo>
                    <a:cubicBezTo>
                      <a:pt x="254" y="62"/>
                      <a:pt x="251" y="60"/>
                      <a:pt x="251" y="57"/>
                    </a:cubicBezTo>
                    <a:cubicBezTo>
                      <a:pt x="251" y="51"/>
                      <a:pt x="258" y="50"/>
                      <a:pt x="264" y="50"/>
                    </a:cubicBezTo>
                    <a:lnTo>
                      <a:pt x="264" y="55"/>
                    </a:lnTo>
                    <a:close/>
                    <a:moveTo>
                      <a:pt x="273" y="46"/>
                    </a:moveTo>
                    <a:cubicBezTo>
                      <a:pt x="273" y="37"/>
                      <a:pt x="270" y="30"/>
                      <a:pt x="258" y="30"/>
                    </a:cubicBezTo>
                    <a:cubicBezTo>
                      <a:pt x="252" y="30"/>
                      <a:pt x="247" y="31"/>
                      <a:pt x="245" y="33"/>
                    </a:cubicBezTo>
                    <a:cubicBezTo>
                      <a:pt x="246" y="39"/>
                      <a:pt x="246" y="39"/>
                      <a:pt x="246" y="39"/>
                    </a:cubicBezTo>
                    <a:cubicBezTo>
                      <a:pt x="249" y="38"/>
                      <a:pt x="253" y="36"/>
                      <a:pt x="256" y="36"/>
                    </a:cubicBezTo>
                    <a:cubicBezTo>
                      <a:pt x="263" y="36"/>
                      <a:pt x="264" y="41"/>
                      <a:pt x="264" y="43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50" y="44"/>
                      <a:pt x="242" y="48"/>
                      <a:pt x="242" y="58"/>
                    </a:cubicBezTo>
                    <a:cubicBezTo>
                      <a:pt x="242" y="63"/>
                      <a:pt x="246" y="69"/>
                      <a:pt x="254" y="69"/>
                    </a:cubicBezTo>
                    <a:cubicBezTo>
                      <a:pt x="258" y="69"/>
                      <a:pt x="262" y="67"/>
                      <a:pt x="265" y="64"/>
                    </a:cubicBezTo>
                    <a:cubicBezTo>
                      <a:pt x="265" y="64"/>
                      <a:pt x="265" y="64"/>
                      <a:pt x="265" y="64"/>
                    </a:cubicBezTo>
                    <a:cubicBezTo>
                      <a:pt x="265" y="68"/>
                      <a:pt x="265" y="68"/>
                      <a:pt x="265" y="68"/>
                    </a:cubicBezTo>
                    <a:cubicBezTo>
                      <a:pt x="274" y="68"/>
                      <a:pt x="274" y="68"/>
                      <a:pt x="274" y="68"/>
                    </a:cubicBezTo>
                    <a:cubicBezTo>
                      <a:pt x="274" y="66"/>
                      <a:pt x="273" y="62"/>
                      <a:pt x="273" y="59"/>
                    </a:cubicBezTo>
                    <a:lnTo>
                      <a:pt x="273" y="46"/>
                    </a:lnTo>
                    <a:close/>
                    <a:moveTo>
                      <a:pt x="214" y="13"/>
                    </a:moveTo>
                    <a:cubicBezTo>
                      <a:pt x="205" y="13"/>
                      <a:pt x="205" y="13"/>
                      <a:pt x="205" y="13"/>
                    </a:cubicBezTo>
                    <a:cubicBezTo>
                      <a:pt x="205" y="68"/>
                      <a:pt x="205" y="68"/>
                      <a:pt x="205" y="68"/>
                    </a:cubicBezTo>
                    <a:cubicBezTo>
                      <a:pt x="214" y="68"/>
                      <a:pt x="214" y="68"/>
                      <a:pt x="214" y="68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28" y="68"/>
                      <a:pt x="228" y="68"/>
                      <a:pt x="228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24" y="46"/>
                      <a:pt x="224" y="46"/>
                      <a:pt x="224" y="46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17" y="43"/>
                      <a:pt x="217" y="43"/>
                      <a:pt x="217" y="43"/>
                    </a:cubicBezTo>
                    <a:cubicBezTo>
                      <a:pt x="216" y="44"/>
                      <a:pt x="215" y="46"/>
                      <a:pt x="214" y="47"/>
                    </a:cubicBezTo>
                    <a:cubicBezTo>
                      <a:pt x="214" y="47"/>
                      <a:pt x="214" y="47"/>
                      <a:pt x="214" y="47"/>
                    </a:cubicBezTo>
                    <a:lnTo>
                      <a:pt x="214" y="13"/>
                    </a:lnTo>
                    <a:close/>
                    <a:moveTo>
                      <a:pt x="168" y="46"/>
                    </a:moveTo>
                    <a:cubicBezTo>
                      <a:pt x="172" y="33"/>
                      <a:pt x="172" y="33"/>
                      <a:pt x="172" y="33"/>
                    </a:cubicBezTo>
                    <a:cubicBezTo>
                      <a:pt x="173" y="30"/>
                      <a:pt x="174" y="27"/>
                      <a:pt x="175" y="24"/>
                    </a:cubicBezTo>
                    <a:cubicBezTo>
                      <a:pt x="175" y="24"/>
                      <a:pt x="175" y="24"/>
                      <a:pt x="175" y="24"/>
                    </a:cubicBezTo>
                    <a:cubicBezTo>
                      <a:pt x="176" y="27"/>
                      <a:pt x="177" y="30"/>
                      <a:pt x="178" y="33"/>
                    </a:cubicBezTo>
                    <a:cubicBezTo>
                      <a:pt x="182" y="46"/>
                      <a:pt x="182" y="46"/>
                      <a:pt x="182" y="46"/>
                    </a:cubicBezTo>
                    <a:lnTo>
                      <a:pt x="168" y="46"/>
                    </a:lnTo>
                    <a:close/>
                    <a:moveTo>
                      <a:pt x="183" y="53"/>
                    </a:moveTo>
                    <a:cubicBezTo>
                      <a:pt x="188" y="68"/>
                      <a:pt x="188" y="68"/>
                      <a:pt x="188" y="68"/>
                    </a:cubicBezTo>
                    <a:cubicBezTo>
                      <a:pt x="198" y="68"/>
                      <a:pt x="198" y="68"/>
                      <a:pt x="198" y="68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62" y="68"/>
                      <a:pt x="162" y="68"/>
                      <a:pt x="162" y="68"/>
                    </a:cubicBezTo>
                    <a:cubicBezTo>
                      <a:pt x="167" y="53"/>
                      <a:pt x="167" y="53"/>
                      <a:pt x="167" y="53"/>
                    </a:cubicBezTo>
                    <a:lnTo>
                      <a:pt x="183" y="53"/>
                    </a:lnTo>
                    <a:close/>
                    <a:moveTo>
                      <a:pt x="114" y="37"/>
                    </a:moveTo>
                    <a:cubicBezTo>
                      <a:pt x="120" y="37"/>
                      <a:pt x="123" y="43"/>
                      <a:pt x="123" y="49"/>
                    </a:cubicBezTo>
                    <a:cubicBezTo>
                      <a:pt x="123" y="57"/>
                      <a:pt x="119" y="62"/>
                      <a:pt x="114" y="62"/>
                    </a:cubicBezTo>
                    <a:cubicBezTo>
                      <a:pt x="108" y="62"/>
                      <a:pt x="104" y="57"/>
                      <a:pt x="104" y="49"/>
                    </a:cubicBezTo>
                    <a:cubicBezTo>
                      <a:pt x="104" y="43"/>
                      <a:pt x="107" y="37"/>
                      <a:pt x="114" y="37"/>
                    </a:cubicBezTo>
                    <a:moveTo>
                      <a:pt x="114" y="30"/>
                    </a:moveTo>
                    <a:cubicBezTo>
                      <a:pt x="103" y="30"/>
                      <a:pt x="94" y="37"/>
                      <a:pt x="94" y="50"/>
                    </a:cubicBezTo>
                    <a:cubicBezTo>
                      <a:pt x="94" y="62"/>
                      <a:pt x="103" y="69"/>
                      <a:pt x="113" y="69"/>
                    </a:cubicBezTo>
                    <a:cubicBezTo>
                      <a:pt x="123" y="69"/>
                      <a:pt x="132" y="63"/>
                      <a:pt x="132" y="49"/>
                    </a:cubicBezTo>
                    <a:cubicBezTo>
                      <a:pt x="132" y="38"/>
                      <a:pt x="125" y="30"/>
                      <a:pt x="114" y="30"/>
                    </a:cubicBezTo>
                    <a:moveTo>
                      <a:pt x="61" y="47"/>
                    </a:moveTo>
                    <a:cubicBezTo>
                      <a:pt x="61" y="46"/>
                      <a:pt x="62" y="45"/>
                      <a:pt x="62" y="44"/>
                    </a:cubicBezTo>
                    <a:cubicBezTo>
                      <a:pt x="63" y="40"/>
                      <a:pt x="66" y="37"/>
                      <a:pt x="70" y="37"/>
                    </a:cubicBezTo>
                    <a:cubicBezTo>
                      <a:pt x="76" y="37"/>
                      <a:pt x="79" y="43"/>
                      <a:pt x="79" y="49"/>
                    </a:cubicBezTo>
                    <a:cubicBezTo>
                      <a:pt x="79" y="57"/>
                      <a:pt x="76" y="61"/>
                      <a:pt x="70" y="61"/>
                    </a:cubicBezTo>
                    <a:cubicBezTo>
                      <a:pt x="66" y="61"/>
                      <a:pt x="63" y="59"/>
                      <a:pt x="62" y="55"/>
                    </a:cubicBezTo>
                    <a:cubicBezTo>
                      <a:pt x="61" y="54"/>
                      <a:pt x="61" y="53"/>
                      <a:pt x="61" y="53"/>
                    </a:cubicBezTo>
                    <a:lnTo>
                      <a:pt x="61" y="47"/>
                    </a:lnTo>
                    <a:close/>
                    <a:moveTo>
                      <a:pt x="52" y="58"/>
                    </a:moveTo>
                    <a:cubicBezTo>
                      <a:pt x="52" y="61"/>
                      <a:pt x="52" y="65"/>
                      <a:pt x="52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3" y="67"/>
                      <a:pt x="67" y="69"/>
                      <a:pt x="72" y="69"/>
                    </a:cubicBezTo>
                    <a:cubicBezTo>
                      <a:pt x="81" y="69"/>
                      <a:pt x="89" y="62"/>
                      <a:pt x="89" y="49"/>
                    </a:cubicBezTo>
                    <a:cubicBezTo>
                      <a:pt x="89" y="37"/>
                      <a:pt x="83" y="30"/>
                      <a:pt x="73" y="30"/>
                    </a:cubicBezTo>
                    <a:cubicBezTo>
                      <a:pt x="68" y="30"/>
                      <a:pt x="64" y="32"/>
                      <a:pt x="62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2" y="13"/>
                      <a:pt x="52" y="13"/>
                      <a:pt x="52" y="13"/>
                    </a:cubicBezTo>
                    <a:lnTo>
                      <a:pt x="52" y="58"/>
                    </a:lnTo>
                    <a:close/>
                    <a:moveTo>
                      <a:pt x="23" y="3"/>
                    </a:moveTo>
                    <a:cubicBezTo>
                      <a:pt x="25" y="3"/>
                      <a:pt x="26" y="5"/>
                      <a:pt x="26" y="7"/>
                    </a:cubicBezTo>
                    <a:cubicBezTo>
                      <a:pt x="26" y="9"/>
                      <a:pt x="25" y="11"/>
                      <a:pt x="23" y="11"/>
                    </a:cubicBezTo>
                    <a:cubicBezTo>
                      <a:pt x="21" y="11"/>
                      <a:pt x="19" y="9"/>
                      <a:pt x="19" y="7"/>
                    </a:cubicBezTo>
                    <a:cubicBezTo>
                      <a:pt x="19" y="5"/>
                      <a:pt x="20" y="3"/>
                      <a:pt x="23" y="3"/>
                    </a:cubicBezTo>
                    <a:close/>
                    <a:moveTo>
                      <a:pt x="23" y="0"/>
                    </a:moveTo>
                    <a:cubicBezTo>
                      <a:pt x="17" y="0"/>
                      <a:pt x="14" y="3"/>
                      <a:pt x="14" y="7"/>
                    </a:cubicBezTo>
                    <a:cubicBezTo>
                      <a:pt x="14" y="11"/>
                      <a:pt x="18" y="14"/>
                      <a:pt x="23" y="14"/>
                    </a:cubicBezTo>
                    <a:cubicBezTo>
                      <a:pt x="28" y="14"/>
                      <a:pt x="31" y="11"/>
                      <a:pt x="31" y="7"/>
                    </a:cubicBezTo>
                    <a:cubicBezTo>
                      <a:pt x="31" y="3"/>
                      <a:pt x="28" y="0"/>
                      <a:pt x="23" y="0"/>
                    </a:cubicBezTo>
                    <a:close/>
                    <a:moveTo>
                      <a:pt x="16" y="46"/>
                    </a:move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0"/>
                      <a:pt x="21" y="27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3" y="27"/>
                      <a:pt x="24" y="30"/>
                      <a:pt x="25" y="33"/>
                    </a:cubicBezTo>
                    <a:cubicBezTo>
                      <a:pt x="29" y="46"/>
                      <a:pt x="29" y="46"/>
                      <a:pt x="29" y="46"/>
                    </a:cubicBezTo>
                    <a:lnTo>
                      <a:pt x="16" y="46"/>
                    </a:lnTo>
                    <a:close/>
                    <a:moveTo>
                      <a:pt x="31" y="53"/>
                    </a:moveTo>
                    <a:cubicBezTo>
                      <a:pt x="35" y="68"/>
                      <a:pt x="35" y="68"/>
                      <a:pt x="35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4" y="53"/>
                      <a:pt x="14" y="53"/>
                      <a:pt x="14" y="53"/>
                    </a:cubicBezTo>
                    <a:lnTo>
                      <a:pt x="31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BA4CA4-268F-4219-80C5-7F2192E04E42}"/>
                </a:ext>
              </a:extLst>
            </p:cNvPr>
            <p:cNvGrpSpPr/>
            <p:nvPr userDrawn="1"/>
          </p:nvGrpSpPr>
          <p:grpSpPr>
            <a:xfrm>
              <a:off x="8212138" y="134938"/>
              <a:ext cx="647701" cy="676276"/>
              <a:chOff x="8212138" y="134938"/>
              <a:chExt cx="647701" cy="676276"/>
            </a:xfrm>
          </p:grpSpPr>
          <p:sp>
            <p:nvSpPr>
              <p:cNvPr id="9" name="Freeform 41">
                <a:extLst>
                  <a:ext uri="{FF2B5EF4-FFF2-40B4-BE49-F238E27FC236}">
                    <a16:creationId xmlns:a16="http://schemas.microsoft.com/office/drawing/2014/main" id="{183BD37A-FE1D-431B-A6C1-DD04DC39C1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72476" y="390526"/>
                <a:ext cx="141288" cy="160338"/>
              </a:xfrm>
              <a:custGeom>
                <a:avLst/>
                <a:gdLst>
                  <a:gd name="T0" fmla="*/ 89 w 89"/>
                  <a:gd name="T1" fmla="*/ 101 h 101"/>
                  <a:gd name="T2" fmla="*/ 89 w 89"/>
                  <a:gd name="T3" fmla="*/ 101 h 101"/>
                  <a:gd name="T4" fmla="*/ 50 w 89"/>
                  <a:gd name="T5" fmla="*/ 0 h 101"/>
                  <a:gd name="T6" fmla="*/ 50 w 89"/>
                  <a:gd name="T7" fmla="*/ 0 h 101"/>
                  <a:gd name="T8" fmla="*/ 0 w 89"/>
                  <a:gd name="T9" fmla="*/ 101 h 101"/>
                  <a:gd name="T10" fmla="*/ 89 w 89"/>
                  <a:gd name="T1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101">
                    <a:moveTo>
                      <a:pt x="89" y="101"/>
                    </a:moveTo>
                    <a:lnTo>
                      <a:pt x="89" y="101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0" y="101"/>
                    </a:lnTo>
                    <a:lnTo>
                      <a:pt x="89" y="10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42">
                <a:extLst>
                  <a:ext uri="{FF2B5EF4-FFF2-40B4-BE49-F238E27FC236}">
                    <a16:creationId xmlns:a16="http://schemas.microsoft.com/office/drawing/2014/main" id="{7DCC9927-93B0-43BE-B2BB-AC940A9009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564563" y="392113"/>
                <a:ext cx="141288" cy="158750"/>
              </a:xfrm>
              <a:custGeom>
                <a:avLst/>
                <a:gdLst>
                  <a:gd name="T0" fmla="*/ 89 w 89"/>
                  <a:gd name="T1" fmla="*/ 100 h 100"/>
                  <a:gd name="T2" fmla="*/ 89 w 89"/>
                  <a:gd name="T3" fmla="*/ 100 h 100"/>
                  <a:gd name="T4" fmla="*/ 49 w 89"/>
                  <a:gd name="T5" fmla="*/ 0 h 100"/>
                  <a:gd name="T6" fmla="*/ 49 w 89"/>
                  <a:gd name="T7" fmla="*/ 0 h 100"/>
                  <a:gd name="T8" fmla="*/ 38 w 89"/>
                  <a:gd name="T9" fmla="*/ 20 h 100"/>
                  <a:gd name="T10" fmla="*/ 21 w 89"/>
                  <a:gd name="T11" fmla="*/ 53 h 100"/>
                  <a:gd name="T12" fmla="*/ 6 w 89"/>
                  <a:gd name="T13" fmla="*/ 85 h 100"/>
                  <a:gd name="T14" fmla="*/ 0 w 89"/>
                  <a:gd name="T15" fmla="*/ 100 h 100"/>
                  <a:gd name="T16" fmla="*/ 89 w 89"/>
                  <a:gd name="T1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00">
                    <a:moveTo>
                      <a:pt x="89" y="100"/>
                    </a:moveTo>
                    <a:lnTo>
                      <a:pt x="89" y="10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8" y="20"/>
                    </a:lnTo>
                    <a:lnTo>
                      <a:pt x="21" y="53"/>
                    </a:lnTo>
                    <a:lnTo>
                      <a:pt x="6" y="85"/>
                    </a:lnTo>
                    <a:lnTo>
                      <a:pt x="0" y="100"/>
                    </a:lnTo>
                    <a:lnTo>
                      <a:pt x="89" y="1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43">
                <a:extLst>
                  <a:ext uri="{FF2B5EF4-FFF2-40B4-BE49-F238E27FC236}">
                    <a16:creationId xmlns:a16="http://schemas.microsoft.com/office/drawing/2014/main" id="{E3AB9C2D-9E14-4CFA-8ABA-7A6CCBA384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12138" y="298451"/>
                <a:ext cx="646113" cy="512763"/>
              </a:xfrm>
              <a:custGeom>
                <a:avLst/>
                <a:gdLst>
                  <a:gd name="T0" fmla="*/ 205 w 407"/>
                  <a:gd name="T1" fmla="*/ 194 h 323"/>
                  <a:gd name="T2" fmla="*/ 195 w 407"/>
                  <a:gd name="T3" fmla="*/ 214 h 323"/>
                  <a:gd name="T4" fmla="*/ 151 w 407"/>
                  <a:gd name="T5" fmla="*/ 305 h 323"/>
                  <a:gd name="T6" fmla="*/ 145 w 407"/>
                  <a:gd name="T7" fmla="*/ 323 h 323"/>
                  <a:gd name="T8" fmla="*/ 120 w 407"/>
                  <a:gd name="T9" fmla="*/ 323 h 323"/>
                  <a:gd name="T10" fmla="*/ 127 w 407"/>
                  <a:gd name="T11" fmla="*/ 310 h 323"/>
                  <a:gd name="T12" fmla="*/ 144 w 407"/>
                  <a:gd name="T13" fmla="*/ 277 h 323"/>
                  <a:gd name="T14" fmla="*/ 194 w 407"/>
                  <a:gd name="T15" fmla="*/ 175 h 323"/>
                  <a:gd name="T16" fmla="*/ 195 w 407"/>
                  <a:gd name="T17" fmla="*/ 171 h 323"/>
                  <a:gd name="T18" fmla="*/ 192 w 407"/>
                  <a:gd name="T19" fmla="*/ 171 h 323"/>
                  <a:gd name="T20" fmla="*/ 98 w 407"/>
                  <a:gd name="T21" fmla="*/ 171 h 323"/>
                  <a:gd name="T22" fmla="*/ 93 w 407"/>
                  <a:gd name="T23" fmla="*/ 174 h 323"/>
                  <a:gd name="T24" fmla="*/ 30 w 407"/>
                  <a:gd name="T25" fmla="*/ 309 h 323"/>
                  <a:gd name="T26" fmla="*/ 27 w 407"/>
                  <a:gd name="T27" fmla="*/ 316 h 323"/>
                  <a:gd name="T28" fmla="*/ 0 w 407"/>
                  <a:gd name="T29" fmla="*/ 323 h 323"/>
                  <a:gd name="T30" fmla="*/ 6 w 407"/>
                  <a:gd name="T31" fmla="*/ 310 h 323"/>
                  <a:gd name="T32" fmla="*/ 27 w 407"/>
                  <a:gd name="T33" fmla="*/ 270 h 323"/>
                  <a:gd name="T34" fmla="*/ 80 w 407"/>
                  <a:gd name="T35" fmla="*/ 162 h 323"/>
                  <a:gd name="T36" fmla="*/ 153 w 407"/>
                  <a:gd name="T37" fmla="*/ 12 h 323"/>
                  <a:gd name="T38" fmla="*/ 158 w 407"/>
                  <a:gd name="T39" fmla="*/ 0 h 323"/>
                  <a:gd name="T40" fmla="*/ 212 w 407"/>
                  <a:gd name="T41" fmla="*/ 136 h 323"/>
                  <a:gd name="T42" fmla="*/ 279 w 407"/>
                  <a:gd name="T43" fmla="*/ 0 h 323"/>
                  <a:gd name="T44" fmla="*/ 285 w 407"/>
                  <a:gd name="T45" fmla="*/ 16 h 323"/>
                  <a:gd name="T46" fmla="*/ 400 w 407"/>
                  <a:gd name="T47" fmla="*/ 306 h 323"/>
                  <a:gd name="T48" fmla="*/ 403 w 407"/>
                  <a:gd name="T49" fmla="*/ 315 h 323"/>
                  <a:gd name="T50" fmla="*/ 371 w 407"/>
                  <a:gd name="T51" fmla="*/ 323 h 323"/>
                  <a:gd name="T52" fmla="*/ 369 w 407"/>
                  <a:gd name="T53" fmla="*/ 310 h 323"/>
                  <a:gd name="T54" fmla="*/ 357 w 407"/>
                  <a:gd name="T55" fmla="*/ 277 h 323"/>
                  <a:gd name="T56" fmla="*/ 316 w 407"/>
                  <a:gd name="T57" fmla="*/ 171 h 323"/>
                  <a:gd name="T58" fmla="*/ 227 w 407"/>
                  <a:gd name="T59" fmla="*/ 171 h 323"/>
                  <a:gd name="T60" fmla="*/ 271 w 407"/>
                  <a:gd name="T61" fmla="*/ 285 h 323"/>
                  <a:gd name="T62" fmla="*/ 251 w 407"/>
                  <a:gd name="T63" fmla="*/ 323 h 323"/>
                  <a:gd name="T64" fmla="*/ 249 w 407"/>
                  <a:gd name="T65" fmla="*/ 309 h 323"/>
                  <a:gd name="T66" fmla="*/ 234 w 407"/>
                  <a:gd name="T67" fmla="*/ 272 h 323"/>
                  <a:gd name="T68" fmla="*/ 206 w 407"/>
                  <a:gd name="T69" fmla="*/ 197 h 323"/>
                  <a:gd name="T70" fmla="*/ 205 w 407"/>
                  <a:gd name="T71" fmla="*/ 194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7" h="323">
                    <a:moveTo>
                      <a:pt x="205" y="194"/>
                    </a:moveTo>
                    <a:lnTo>
                      <a:pt x="205" y="194"/>
                    </a:lnTo>
                    <a:lnTo>
                      <a:pt x="195" y="214"/>
                    </a:lnTo>
                    <a:lnTo>
                      <a:pt x="195" y="214"/>
                    </a:lnTo>
                    <a:lnTo>
                      <a:pt x="151" y="305"/>
                    </a:lnTo>
                    <a:lnTo>
                      <a:pt x="151" y="305"/>
                    </a:lnTo>
                    <a:lnTo>
                      <a:pt x="147" y="314"/>
                    </a:lnTo>
                    <a:lnTo>
                      <a:pt x="145" y="323"/>
                    </a:lnTo>
                    <a:lnTo>
                      <a:pt x="120" y="323"/>
                    </a:lnTo>
                    <a:lnTo>
                      <a:pt x="120" y="323"/>
                    </a:lnTo>
                    <a:lnTo>
                      <a:pt x="127" y="310"/>
                    </a:lnTo>
                    <a:lnTo>
                      <a:pt x="127" y="310"/>
                    </a:lnTo>
                    <a:lnTo>
                      <a:pt x="144" y="277"/>
                    </a:lnTo>
                    <a:lnTo>
                      <a:pt x="144" y="277"/>
                    </a:lnTo>
                    <a:lnTo>
                      <a:pt x="194" y="175"/>
                    </a:lnTo>
                    <a:lnTo>
                      <a:pt x="194" y="175"/>
                    </a:lnTo>
                    <a:lnTo>
                      <a:pt x="195" y="171"/>
                    </a:lnTo>
                    <a:lnTo>
                      <a:pt x="195" y="171"/>
                    </a:lnTo>
                    <a:lnTo>
                      <a:pt x="192" y="171"/>
                    </a:lnTo>
                    <a:lnTo>
                      <a:pt x="192" y="171"/>
                    </a:lnTo>
                    <a:lnTo>
                      <a:pt x="98" y="171"/>
                    </a:lnTo>
                    <a:lnTo>
                      <a:pt x="98" y="171"/>
                    </a:lnTo>
                    <a:lnTo>
                      <a:pt x="96" y="171"/>
                    </a:lnTo>
                    <a:lnTo>
                      <a:pt x="93" y="174"/>
                    </a:lnTo>
                    <a:lnTo>
                      <a:pt x="93" y="174"/>
                    </a:lnTo>
                    <a:lnTo>
                      <a:pt x="30" y="309"/>
                    </a:lnTo>
                    <a:lnTo>
                      <a:pt x="30" y="309"/>
                    </a:lnTo>
                    <a:lnTo>
                      <a:pt x="27" y="316"/>
                    </a:lnTo>
                    <a:lnTo>
                      <a:pt x="25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6" y="310"/>
                    </a:lnTo>
                    <a:lnTo>
                      <a:pt x="6" y="310"/>
                    </a:lnTo>
                    <a:lnTo>
                      <a:pt x="27" y="270"/>
                    </a:lnTo>
                    <a:lnTo>
                      <a:pt x="27" y="270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212" y="136"/>
                    </a:lnTo>
                    <a:lnTo>
                      <a:pt x="212" y="136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5" y="16"/>
                    </a:lnTo>
                    <a:lnTo>
                      <a:pt x="285" y="16"/>
                    </a:lnTo>
                    <a:lnTo>
                      <a:pt x="400" y="306"/>
                    </a:lnTo>
                    <a:lnTo>
                      <a:pt x="400" y="306"/>
                    </a:lnTo>
                    <a:lnTo>
                      <a:pt x="403" y="315"/>
                    </a:lnTo>
                    <a:lnTo>
                      <a:pt x="407" y="323"/>
                    </a:lnTo>
                    <a:lnTo>
                      <a:pt x="371" y="323"/>
                    </a:lnTo>
                    <a:lnTo>
                      <a:pt x="371" y="323"/>
                    </a:lnTo>
                    <a:lnTo>
                      <a:pt x="369" y="310"/>
                    </a:lnTo>
                    <a:lnTo>
                      <a:pt x="366" y="299"/>
                    </a:lnTo>
                    <a:lnTo>
                      <a:pt x="357" y="277"/>
                    </a:lnTo>
                    <a:lnTo>
                      <a:pt x="357" y="277"/>
                    </a:lnTo>
                    <a:lnTo>
                      <a:pt x="316" y="171"/>
                    </a:lnTo>
                    <a:lnTo>
                      <a:pt x="227" y="171"/>
                    </a:lnTo>
                    <a:lnTo>
                      <a:pt x="227" y="171"/>
                    </a:lnTo>
                    <a:lnTo>
                      <a:pt x="257" y="248"/>
                    </a:lnTo>
                    <a:lnTo>
                      <a:pt x="271" y="285"/>
                    </a:lnTo>
                    <a:lnTo>
                      <a:pt x="287" y="323"/>
                    </a:lnTo>
                    <a:lnTo>
                      <a:pt x="251" y="323"/>
                    </a:lnTo>
                    <a:lnTo>
                      <a:pt x="251" y="323"/>
                    </a:lnTo>
                    <a:lnTo>
                      <a:pt x="249" y="309"/>
                    </a:lnTo>
                    <a:lnTo>
                      <a:pt x="244" y="297"/>
                    </a:lnTo>
                    <a:lnTo>
                      <a:pt x="234" y="272"/>
                    </a:lnTo>
                    <a:lnTo>
                      <a:pt x="234" y="272"/>
                    </a:lnTo>
                    <a:lnTo>
                      <a:pt x="206" y="197"/>
                    </a:lnTo>
                    <a:lnTo>
                      <a:pt x="206" y="197"/>
                    </a:lnTo>
                    <a:lnTo>
                      <a:pt x="205" y="19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45">
                <a:extLst>
                  <a:ext uri="{FF2B5EF4-FFF2-40B4-BE49-F238E27FC236}">
                    <a16:creationId xmlns:a16="http://schemas.microsoft.com/office/drawing/2014/main" id="{6361CB9F-B6E2-4A6C-AEF1-FA88580E70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20101" y="147638"/>
                <a:ext cx="85725" cy="101600"/>
              </a:xfrm>
              <a:custGeom>
                <a:avLst/>
                <a:gdLst>
                  <a:gd name="T0" fmla="*/ 0 w 54"/>
                  <a:gd name="T1" fmla="*/ 32 h 64"/>
                  <a:gd name="T2" fmla="*/ 0 w 54"/>
                  <a:gd name="T3" fmla="*/ 32 h 64"/>
                  <a:gd name="T4" fmla="*/ 0 w 54"/>
                  <a:gd name="T5" fmla="*/ 37 h 64"/>
                  <a:gd name="T6" fmla="*/ 1 w 54"/>
                  <a:gd name="T7" fmla="*/ 42 h 64"/>
                  <a:gd name="T8" fmla="*/ 3 w 54"/>
                  <a:gd name="T9" fmla="*/ 46 h 64"/>
                  <a:gd name="T10" fmla="*/ 5 w 54"/>
                  <a:gd name="T11" fmla="*/ 52 h 64"/>
                  <a:gd name="T12" fmla="*/ 5 w 54"/>
                  <a:gd name="T13" fmla="*/ 52 h 64"/>
                  <a:gd name="T14" fmla="*/ 10 w 54"/>
                  <a:gd name="T15" fmla="*/ 56 h 64"/>
                  <a:gd name="T16" fmla="*/ 14 w 54"/>
                  <a:gd name="T17" fmla="*/ 59 h 64"/>
                  <a:gd name="T18" fmla="*/ 19 w 54"/>
                  <a:gd name="T19" fmla="*/ 63 h 64"/>
                  <a:gd name="T20" fmla="*/ 24 w 54"/>
                  <a:gd name="T21" fmla="*/ 64 h 64"/>
                  <a:gd name="T22" fmla="*/ 30 w 54"/>
                  <a:gd name="T23" fmla="*/ 64 h 64"/>
                  <a:gd name="T24" fmla="*/ 34 w 54"/>
                  <a:gd name="T25" fmla="*/ 63 h 64"/>
                  <a:gd name="T26" fmla="*/ 40 w 54"/>
                  <a:gd name="T27" fmla="*/ 59 h 64"/>
                  <a:gd name="T28" fmla="*/ 44 w 54"/>
                  <a:gd name="T29" fmla="*/ 56 h 64"/>
                  <a:gd name="T30" fmla="*/ 44 w 54"/>
                  <a:gd name="T31" fmla="*/ 56 h 64"/>
                  <a:gd name="T32" fmla="*/ 48 w 54"/>
                  <a:gd name="T33" fmla="*/ 50 h 64"/>
                  <a:gd name="T34" fmla="*/ 52 w 54"/>
                  <a:gd name="T35" fmla="*/ 45 h 64"/>
                  <a:gd name="T36" fmla="*/ 53 w 54"/>
                  <a:gd name="T37" fmla="*/ 39 h 64"/>
                  <a:gd name="T38" fmla="*/ 54 w 54"/>
                  <a:gd name="T39" fmla="*/ 33 h 64"/>
                  <a:gd name="T40" fmla="*/ 54 w 54"/>
                  <a:gd name="T41" fmla="*/ 27 h 64"/>
                  <a:gd name="T42" fmla="*/ 52 w 54"/>
                  <a:gd name="T43" fmla="*/ 21 h 64"/>
                  <a:gd name="T44" fmla="*/ 50 w 54"/>
                  <a:gd name="T45" fmla="*/ 15 h 64"/>
                  <a:gd name="T46" fmla="*/ 46 w 54"/>
                  <a:gd name="T47" fmla="*/ 10 h 64"/>
                  <a:gd name="T48" fmla="*/ 46 w 54"/>
                  <a:gd name="T49" fmla="*/ 10 h 64"/>
                  <a:gd name="T50" fmla="*/ 43 w 54"/>
                  <a:gd name="T51" fmla="*/ 6 h 64"/>
                  <a:gd name="T52" fmla="*/ 39 w 54"/>
                  <a:gd name="T53" fmla="*/ 3 h 64"/>
                  <a:gd name="T54" fmla="*/ 35 w 54"/>
                  <a:gd name="T55" fmla="*/ 2 h 64"/>
                  <a:gd name="T56" fmla="*/ 31 w 54"/>
                  <a:gd name="T57" fmla="*/ 1 h 64"/>
                  <a:gd name="T58" fmla="*/ 25 w 54"/>
                  <a:gd name="T59" fmla="*/ 0 h 64"/>
                  <a:gd name="T60" fmla="*/ 21 w 54"/>
                  <a:gd name="T61" fmla="*/ 1 h 64"/>
                  <a:gd name="T62" fmla="*/ 16 w 54"/>
                  <a:gd name="T63" fmla="*/ 3 h 64"/>
                  <a:gd name="T64" fmla="*/ 12 w 54"/>
                  <a:gd name="T65" fmla="*/ 5 h 64"/>
                  <a:gd name="T66" fmla="*/ 12 w 54"/>
                  <a:gd name="T67" fmla="*/ 5 h 64"/>
                  <a:gd name="T68" fmla="*/ 7 w 54"/>
                  <a:gd name="T69" fmla="*/ 11 h 64"/>
                  <a:gd name="T70" fmla="*/ 3 w 54"/>
                  <a:gd name="T71" fmla="*/ 16 h 64"/>
                  <a:gd name="T72" fmla="*/ 1 w 54"/>
                  <a:gd name="T73" fmla="*/ 24 h 64"/>
                  <a:gd name="T74" fmla="*/ 0 w 54"/>
                  <a:gd name="T75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37"/>
                    </a:lnTo>
                    <a:lnTo>
                      <a:pt x="1" y="42"/>
                    </a:lnTo>
                    <a:lnTo>
                      <a:pt x="3" y="46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10" y="56"/>
                    </a:lnTo>
                    <a:lnTo>
                      <a:pt x="14" y="59"/>
                    </a:lnTo>
                    <a:lnTo>
                      <a:pt x="19" y="63"/>
                    </a:lnTo>
                    <a:lnTo>
                      <a:pt x="24" y="64"/>
                    </a:lnTo>
                    <a:lnTo>
                      <a:pt x="30" y="64"/>
                    </a:lnTo>
                    <a:lnTo>
                      <a:pt x="34" y="63"/>
                    </a:lnTo>
                    <a:lnTo>
                      <a:pt x="40" y="59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8" y="50"/>
                    </a:lnTo>
                    <a:lnTo>
                      <a:pt x="52" y="45"/>
                    </a:lnTo>
                    <a:lnTo>
                      <a:pt x="53" y="39"/>
                    </a:lnTo>
                    <a:lnTo>
                      <a:pt x="54" y="33"/>
                    </a:lnTo>
                    <a:lnTo>
                      <a:pt x="54" y="27"/>
                    </a:lnTo>
                    <a:lnTo>
                      <a:pt x="52" y="21"/>
                    </a:lnTo>
                    <a:lnTo>
                      <a:pt x="50" y="15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3" y="6"/>
                    </a:lnTo>
                    <a:lnTo>
                      <a:pt x="39" y="3"/>
                    </a:lnTo>
                    <a:lnTo>
                      <a:pt x="35" y="2"/>
                    </a:lnTo>
                    <a:lnTo>
                      <a:pt x="31" y="1"/>
                    </a:lnTo>
                    <a:lnTo>
                      <a:pt x="25" y="0"/>
                    </a:lnTo>
                    <a:lnTo>
                      <a:pt x="21" y="1"/>
                    </a:lnTo>
                    <a:lnTo>
                      <a:pt x="16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7" y="11"/>
                    </a:lnTo>
                    <a:lnTo>
                      <a:pt x="3" y="16"/>
                    </a:lnTo>
                    <a:lnTo>
                      <a:pt x="1" y="24"/>
                    </a:lnTo>
                    <a:lnTo>
                      <a:pt x="0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46">
                <a:extLst>
                  <a:ext uri="{FF2B5EF4-FFF2-40B4-BE49-F238E27FC236}">
                    <a16:creationId xmlns:a16="http://schemas.microsoft.com/office/drawing/2014/main" id="{42F6394E-62F4-4D2E-9FA6-6993C1E09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85176" y="134938"/>
                <a:ext cx="155575" cy="127000"/>
              </a:xfrm>
              <a:custGeom>
                <a:avLst/>
                <a:gdLst>
                  <a:gd name="T0" fmla="*/ 48 w 98"/>
                  <a:gd name="T1" fmla="*/ 0 h 80"/>
                  <a:gd name="T2" fmla="*/ 48 w 98"/>
                  <a:gd name="T3" fmla="*/ 0 h 80"/>
                  <a:gd name="T4" fmla="*/ 59 w 98"/>
                  <a:gd name="T5" fmla="*/ 1 h 80"/>
                  <a:gd name="T6" fmla="*/ 69 w 98"/>
                  <a:gd name="T7" fmla="*/ 3 h 80"/>
                  <a:gd name="T8" fmla="*/ 79 w 98"/>
                  <a:gd name="T9" fmla="*/ 9 h 80"/>
                  <a:gd name="T10" fmla="*/ 87 w 98"/>
                  <a:gd name="T11" fmla="*/ 15 h 80"/>
                  <a:gd name="T12" fmla="*/ 87 w 98"/>
                  <a:gd name="T13" fmla="*/ 15 h 80"/>
                  <a:gd name="T14" fmla="*/ 92 w 98"/>
                  <a:gd name="T15" fmla="*/ 21 h 80"/>
                  <a:gd name="T16" fmla="*/ 96 w 98"/>
                  <a:gd name="T17" fmla="*/ 28 h 80"/>
                  <a:gd name="T18" fmla="*/ 97 w 98"/>
                  <a:gd name="T19" fmla="*/ 34 h 80"/>
                  <a:gd name="T20" fmla="*/ 98 w 98"/>
                  <a:gd name="T21" fmla="*/ 42 h 80"/>
                  <a:gd name="T22" fmla="*/ 97 w 98"/>
                  <a:gd name="T23" fmla="*/ 49 h 80"/>
                  <a:gd name="T24" fmla="*/ 95 w 98"/>
                  <a:gd name="T25" fmla="*/ 55 h 80"/>
                  <a:gd name="T26" fmla="*/ 91 w 98"/>
                  <a:gd name="T27" fmla="*/ 61 h 80"/>
                  <a:gd name="T28" fmla="*/ 86 w 98"/>
                  <a:gd name="T29" fmla="*/ 67 h 80"/>
                  <a:gd name="T30" fmla="*/ 86 w 98"/>
                  <a:gd name="T31" fmla="*/ 67 h 80"/>
                  <a:gd name="T32" fmla="*/ 81 w 98"/>
                  <a:gd name="T33" fmla="*/ 71 h 80"/>
                  <a:gd name="T34" fmla="*/ 76 w 98"/>
                  <a:gd name="T35" fmla="*/ 74 h 80"/>
                  <a:gd name="T36" fmla="*/ 72 w 98"/>
                  <a:gd name="T37" fmla="*/ 77 h 80"/>
                  <a:gd name="T38" fmla="*/ 66 w 98"/>
                  <a:gd name="T39" fmla="*/ 78 h 80"/>
                  <a:gd name="T40" fmla="*/ 54 w 98"/>
                  <a:gd name="T41" fmla="*/ 80 h 80"/>
                  <a:gd name="T42" fmla="*/ 42 w 98"/>
                  <a:gd name="T43" fmla="*/ 80 h 80"/>
                  <a:gd name="T44" fmla="*/ 42 w 98"/>
                  <a:gd name="T45" fmla="*/ 80 h 80"/>
                  <a:gd name="T46" fmla="*/ 33 w 98"/>
                  <a:gd name="T47" fmla="*/ 79 h 80"/>
                  <a:gd name="T48" fmla="*/ 24 w 98"/>
                  <a:gd name="T49" fmla="*/ 76 h 80"/>
                  <a:gd name="T50" fmla="*/ 16 w 98"/>
                  <a:gd name="T51" fmla="*/ 72 h 80"/>
                  <a:gd name="T52" fmla="*/ 9 w 98"/>
                  <a:gd name="T53" fmla="*/ 65 h 80"/>
                  <a:gd name="T54" fmla="*/ 9 w 98"/>
                  <a:gd name="T55" fmla="*/ 65 h 80"/>
                  <a:gd name="T56" fmla="*/ 4 w 98"/>
                  <a:gd name="T57" fmla="*/ 58 h 80"/>
                  <a:gd name="T58" fmla="*/ 1 w 98"/>
                  <a:gd name="T59" fmla="*/ 51 h 80"/>
                  <a:gd name="T60" fmla="*/ 0 w 98"/>
                  <a:gd name="T61" fmla="*/ 43 h 80"/>
                  <a:gd name="T62" fmla="*/ 0 w 98"/>
                  <a:gd name="T63" fmla="*/ 36 h 80"/>
                  <a:gd name="T64" fmla="*/ 1 w 98"/>
                  <a:gd name="T65" fmla="*/ 29 h 80"/>
                  <a:gd name="T66" fmla="*/ 4 w 98"/>
                  <a:gd name="T67" fmla="*/ 22 h 80"/>
                  <a:gd name="T68" fmla="*/ 9 w 98"/>
                  <a:gd name="T69" fmla="*/ 17 h 80"/>
                  <a:gd name="T70" fmla="*/ 14 w 98"/>
                  <a:gd name="T71" fmla="*/ 11 h 80"/>
                  <a:gd name="T72" fmla="*/ 14 w 98"/>
                  <a:gd name="T73" fmla="*/ 11 h 80"/>
                  <a:gd name="T74" fmla="*/ 22 w 98"/>
                  <a:gd name="T75" fmla="*/ 6 h 80"/>
                  <a:gd name="T76" fmla="*/ 31 w 98"/>
                  <a:gd name="T77" fmla="*/ 2 h 80"/>
                  <a:gd name="T78" fmla="*/ 40 w 98"/>
                  <a:gd name="T79" fmla="*/ 1 h 80"/>
                  <a:gd name="T80" fmla="*/ 48 w 98"/>
                  <a:gd name="T8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80">
                    <a:moveTo>
                      <a:pt x="48" y="0"/>
                    </a:moveTo>
                    <a:lnTo>
                      <a:pt x="48" y="0"/>
                    </a:lnTo>
                    <a:lnTo>
                      <a:pt x="59" y="1"/>
                    </a:lnTo>
                    <a:lnTo>
                      <a:pt x="69" y="3"/>
                    </a:lnTo>
                    <a:lnTo>
                      <a:pt x="79" y="9"/>
                    </a:lnTo>
                    <a:lnTo>
                      <a:pt x="87" y="15"/>
                    </a:lnTo>
                    <a:lnTo>
                      <a:pt x="87" y="15"/>
                    </a:lnTo>
                    <a:lnTo>
                      <a:pt x="92" y="21"/>
                    </a:lnTo>
                    <a:lnTo>
                      <a:pt x="96" y="28"/>
                    </a:lnTo>
                    <a:lnTo>
                      <a:pt x="97" y="34"/>
                    </a:lnTo>
                    <a:lnTo>
                      <a:pt x="98" y="42"/>
                    </a:lnTo>
                    <a:lnTo>
                      <a:pt x="97" y="49"/>
                    </a:lnTo>
                    <a:lnTo>
                      <a:pt x="95" y="55"/>
                    </a:lnTo>
                    <a:lnTo>
                      <a:pt x="91" y="61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1" y="71"/>
                    </a:lnTo>
                    <a:lnTo>
                      <a:pt x="76" y="74"/>
                    </a:lnTo>
                    <a:lnTo>
                      <a:pt x="72" y="77"/>
                    </a:lnTo>
                    <a:lnTo>
                      <a:pt x="66" y="78"/>
                    </a:lnTo>
                    <a:lnTo>
                      <a:pt x="54" y="80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33" y="79"/>
                    </a:lnTo>
                    <a:lnTo>
                      <a:pt x="24" y="76"/>
                    </a:lnTo>
                    <a:lnTo>
                      <a:pt x="16" y="72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4" y="58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1" y="29"/>
                    </a:lnTo>
                    <a:lnTo>
                      <a:pt x="4" y="22"/>
                    </a:lnTo>
                    <a:lnTo>
                      <a:pt x="9" y="17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22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0CF3463A-F780-4FED-96D7-3874EDB00EA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13726" y="298451"/>
                <a:ext cx="646113" cy="511175"/>
              </a:xfrm>
              <a:custGeom>
                <a:avLst/>
                <a:gdLst>
                  <a:gd name="T0" fmla="*/ 173 w 370"/>
                  <a:gd name="T1" fmla="*/ 145 h 293"/>
                  <a:gd name="T2" fmla="*/ 137 w 370"/>
                  <a:gd name="T3" fmla="*/ 53 h 293"/>
                  <a:gd name="T4" fmla="*/ 92 w 370"/>
                  <a:gd name="T5" fmla="*/ 145 h 293"/>
                  <a:gd name="T6" fmla="*/ 173 w 370"/>
                  <a:gd name="T7" fmla="*/ 145 h 293"/>
                  <a:gd name="T8" fmla="*/ 282 w 370"/>
                  <a:gd name="T9" fmla="*/ 145 h 293"/>
                  <a:gd name="T10" fmla="*/ 246 w 370"/>
                  <a:gd name="T11" fmla="*/ 54 h 293"/>
                  <a:gd name="T12" fmla="*/ 202 w 370"/>
                  <a:gd name="T13" fmla="*/ 145 h 293"/>
                  <a:gd name="T14" fmla="*/ 282 w 370"/>
                  <a:gd name="T15" fmla="*/ 145 h 293"/>
                  <a:gd name="T16" fmla="*/ 186 w 370"/>
                  <a:gd name="T17" fmla="*/ 176 h 293"/>
                  <a:gd name="T18" fmla="*/ 177 w 370"/>
                  <a:gd name="T19" fmla="*/ 195 h 293"/>
                  <a:gd name="T20" fmla="*/ 137 w 370"/>
                  <a:gd name="T21" fmla="*/ 277 h 293"/>
                  <a:gd name="T22" fmla="*/ 132 w 370"/>
                  <a:gd name="T23" fmla="*/ 293 h 293"/>
                  <a:gd name="T24" fmla="*/ 109 w 370"/>
                  <a:gd name="T25" fmla="*/ 293 h 293"/>
                  <a:gd name="T26" fmla="*/ 115 w 370"/>
                  <a:gd name="T27" fmla="*/ 282 h 293"/>
                  <a:gd name="T28" fmla="*/ 131 w 370"/>
                  <a:gd name="T29" fmla="*/ 252 h 293"/>
                  <a:gd name="T30" fmla="*/ 176 w 370"/>
                  <a:gd name="T31" fmla="*/ 159 h 293"/>
                  <a:gd name="T32" fmla="*/ 177 w 370"/>
                  <a:gd name="T33" fmla="*/ 156 h 293"/>
                  <a:gd name="T34" fmla="*/ 174 w 370"/>
                  <a:gd name="T35" fmla="*/ 156 h 293"/>
                  <a:gd name="T36" fmla="*/ 89 w 370"/>
                  <a:gd name="T37" fmla="*/ 156 h 293"/>
                  <a:gd name="T38" fmla="*/ 85 w 370"/>
                  <a:gd name="T39" fmla="*/ 158 h 293"/>
                  <a:gd name="T40" fmla="*/ 27 w 370"/>
                  <a:gd name="T41" fmla="*/ 281 h 293"/>
                  <a:gd name="T42" fmla="*/ 23 w 370"/>
                  <a:gd name="T43" fmla="*/ 293 h 293"/>
                  <a:gd name="T44" fmla="*/ 0 w 370"/>
                  <a:gd name="T45" fmla="*/ 293 h 293"/>
                  <a:gd name="T46" fmla="*/ 6 w 370"/>
                  <a:gd name="T47" fmla="*/ 282 h 293"/>
                  <a:gd name="T48" fmla="*/ 25 w 370"/>
                  <a:gd name="T49" fmla="*/ 245 h 293"/>
                  <a:gd name="T50" fmla="*/ 73 w 370"/>
                  <a:gd name="T51" fmla="*/ 147 h 293"/>
                  <a:gd name="T52" fmla="*/ 139 w 370"/>
                  <a:gd name="T53" fmla="*/ 11 h 293"/>
                  <a:gd name="T54" fmla="*/ 144 w 370"/>
                  <a:gd name="T55" fmla="*/ 0 h 293"/>
                  <a:gd name="T56" fmla="*/ 193 w 370"/>
                  <a:gd name="T57" fmla="*/ 124 h 293"/>
                  <a:gd name="T58" fmla="*/ 253 w 370"/>
                  <a:gd name="T59" fmla="*/ 0 h 293"/>
                  <a:gd name="T60" fmla="*/ 259 w 370"/>
                  <a:gd name="T61" fmla="*/ 15 h 293"/>
                  <a:gd name="T62" fmla="*/ 363 w 370"/>
                  <a:gd name="T63" fmla="*/ 278 h 293"/>
                  <a:gd name="T64" fmla="*/ 370 w 370"/>
                  <a:gd name="T65" fmla="*/ 293 h 293"/>
                  <a:gd name="T66" fmla="*/ 337 w 370"/>
                  <a:gd name="T67" fmla="*/ 293 h 293"/>
                  <a:gd name="T68" fmla="*/ 324 w 370"/>
                  <a:gd name="T69" fmla="*/ 252 h 293"/>
                  <a:gd name="T70" fmla="*/ 287 w 370"/>
                  <a:gd name="T71" fmla="*/ 156 h 293"/>
                  <a:gd name="T72" fmla="*/ 206 w 370"/>
                  <a:gd name="T73" fmla="*/ 156 h 293"/>
                  <a:gd name="T74" fmla="*/ 261 w 370"/>
                  <a:gd name="T75" fmla="*/ 293 h 293"/>
                  <a:gd name="T76" fmla="*/ 228 w 370"/>
                  <a:gd name="T77" fmla="*/ 293 h 293"/>
                  <a:gd name="T78" fmla="*/ 213 w 370"/>
                  <a:gd name="T79" fmla="*/ 247 h 293"/>
                  <a:gd name="T80" fmla="*/ 187 w 370"/>
                  <a:gd name="T81" fmla="*/ 179 h 293"/>
                  <a:gd name="T82" fmla="*/ 186 w 370"/>
                  <a:gd name="T83" fmla="*/ 17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0" h="293">
                    <a:moveTo>
                      <a:pt x="173" y="145"/>
                    </a:moveTo>
                    <a:cubicBezTo>
                      <a:pt x="161" y="115"/>
                      <a:pt x="149" y="84"/>
                      <a:pt x="137" y="53"/>
                    </a:cubicBezTo>
                    <a:cubicBezTo>
                      <a:pt x="122" y="84"/>
                      <a:pt x="107" y="115"/>
                      <a:pt x="92" y="145"/>
                    </a:cubicBezTo>
                    <a:lnTo>
                      <a:pt x="173" y="145"/>
                    </a:lnTo>
                    <a:close/>
                    <a:moveTo>
                      <a:pt x="282" y="145"/>
                    </a:moveTo>
                    <a:cubicBezTo>
                      <a:pt x="270" y="114"/>
                      <a:pt x="258" y="84"/>
                      <a:pt x="246" y="54"/>
                    </a:cubicBezTo>
                    <a:cubicBezTo>
                      <a:pt x="239" y="64"/>
                      <a:pt x="201" y="143"/>
                      <a:pt x="202" y="145"/>
                    </a:cubicBezTo>
                    <a:lnTo>
                      <a:pt x="282" y="145"/>
                    </a:lnTo>
                    <a:close/>
                    <a:moveTo>
                      <a:pt x="186" y="176"/>
                    </a:moveTo>
                    <a:cubicBezTo>
                      <a:pt x="183" y="183"/>
                      <a:pt x="180" y="189"/>
                      <a:pt x="177" y="195"/>
                    </a:cubicBezTo>
                    <a:cubicBezTo>
                      <a:pt x="164" y="222"/>
                      <a:pt x="150" y="250"/>
                      <a:pt x="137" y="277"/>
                    </a:cubicBezTo>
                    <a:cubicBezTo>
                      <a:pt x="135" y="282"/>
                      <a:pt x="134" y="288"/>
                      <a:pt x="132" y="293"/>
                    </a:cubicBezTo>
                    <a:cubicBezTo>
                      <a:pt x="109" y="293"/>
                      <a:pt x="109" y="293"/>
                      <a:pt x="109" y="293"/>
                    </a:cubicBezTo>
                    <a:cubicBezTo>
                      <a:pt x="111" y="289"/>
                      <a:pt x="113" y="286"/>
                      <a:pt x="115" y="282"/>
                    </a:cubicBezTo>
                    <a:cubicBezTo>
                      <a:pt x="121" y="272"/>
                      <a:pt x="126" y="262"/>
                      <a:pt x="131" y="252"/>
                    </a:cubicBezTo>
                    <a:cubicBezTo>
                      <a:pt x="146" y="221"/>
                      <a:pt x="161" y="190"/>
                      <a:pt x="176" y="159"/>
                    </a:cubicBezTo>
                    <a:cubicBezTo>
                      <a:pt x="176" y="158"/>
                      <a:pt x="177" y="157"/>
                      <a:pt x="177" y="156"/>
                    </a:cubicBezTo>
                    <a:cubicBezTo>
                      <a:pt x="176" y="156"/>
                      <a:pt x="175" y="156"/>
                      <a:pt x="174" y="156"/>
                    </a:cubicBezTo>
                    <a:cubicBezTo>
                      <a:pt x="146" y="156"/>
                      <a:pt x="117" y="156"/>
                      <a:pt x="89" y="156"/>
                    </a:cubicBezTo>
                    <a:cubicBezTo>
                      <a:pt x="87" y="156"/>
                      <a:pt x="86" y="156"/>
                      <a:pt x="85" y="158"/>
                    </a:cubicBezTo>
                    <a:cubicBezTo>
                      <a:pt x="66" y="199"/>
                      <a:pt x="46" y="240"/>
                      <a:pt x="27" y="281"/>
                    </a:cubicBezTo>
                    <a:cubicBezTo>
                      <a:pt x="25" y="285"/>
                      <a:pt x="24" y="289"/>
                      <a:pt x="23" y="29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2" y="289"/>
                      <a:pt x="4" y="286"/>
                      <a:pt x="6" y="282"/>
                    </a:cubicBezTo>
                    <a:cubicBezTo>
                      <a:pt x="12" y="270"/>
                      <a:pt x="19" y="258"/>
                      <a:pt x="25" y="245"/>
                    </a:cubicBezTo>
                    <a:cubicBezTo>
                      <a:pt x="41" y="213"/>
                      <a:pt x="57" y="180"/>
                      <a:pt x="73" y="147"/>
                    </a:cubicBezTo>
                    <a:cubicBezTo>
                      <a:pt x="95" y="102"/>
                      <a:pt x="117" y="56"/>
                      <a:pt x="139" y="11"/>
                    </a:cubicBezTo>
                    <a:cubicBezTo>
                      <a:pt x="140" y="8"/>
                      <a:pt x="142" y="4"/>
                      <a:pt x="144" y="0"/>
                    </a:cubicBezTo>
                    <a:cubicBezTo>
                      <a:pt x="161" y="42"/>
                      <a:pt x="177" y="82"/>
                      <a:pt x="193" y="124"/>
                    </a:cubicBezTo>
                    <a:cubicBezTo>
                      <a:pt x="213" y="82"/>
                      <a:pt x="233" y="42"/>
                      <a:pt x="253" y="0"/>
                    </a:cubicBezTo>
                    <a:cubicBezTo>
                      <a:pt x="255" y="6"/>
                      <a:pt x="257" y="10"/>
                      <a:pt x="259" y="15"/>
                    </a:cubicBezTo>
                    <a:cubicBezTo>
                      <a:pt x="294" y="103"/>
                      <a:pt x="328" y="190"/>
                      <a:pt x="363" y="278"/>
                    </a:cubicBezTo>
                    <a:cubicBezTo>
                      <a:pt x="365" y="283"/>
                      <a:pt x="368" y="288"/>
                      <a:pt x="370" y="293"/>
                    </a:cubicBezTo>
                    <a:cubicBezTo>
                      <a:pt x="337" y="293"/>
                      <a:pt x="337" y="293"/>
                      <a:pt x="337" y="293"/>
                    </a:cubicBezTo>
                    <a:cubicBezTo>
                      <a:pt x="336" y="278"/>
                      <a:pt x="329" y="265"/>
                      <a:pt x="324" y="252"/>
                    </a:cubicBezTo>
                    <a:cubicBezTo>
                      <a:pt x="312" y="220"/>
                      <a:pt x="299" y="188"/>
                      <a:pt x="287" y="156"/>
                    </a:cubicBezTo>
                    <a:cubicBezTo>
                      <a:pt x="206" y="156"/>
                      <a:pt x="206" y="156"/>
                      <a:pt x="206" y="156"/>
                    </a:cubicBezTo>
                    <a:cubicBezTo>
                      <a:pt x="224" y="202"/>
                      <a:pt x="241" y="248"/>
                      <a:pt x="261" y="293"/>
                    </a:cubicBezTo>
                    <a:cubicBezTo>
                      <a:pt x="228" y="293"/>
                      <a:pt x="228" y="293"/>
                      <a:pt x="228" y="293"/>
                    </a:cubicBezTo>
                    <a:cubicBezTo>
                      <a:pt x="227" y="277"/>
                      <a:pt x="219" y="262"/>
                      <a:pt x="213" y="247"/>
                    </a:cubicBezTo>
                    <a:cubicBezTo>
                      <a:pt x="205" y="224"/>
                      <a:pt x="196" y="201"/>
                      <a:pt x="187" y="179"/>
                    </a:cubicBezTo>
                    <a:cubicBezTo>
                      <a:pt x="187" y="178"/>
                      <a:pt x="186" y="177"/>
                      <a:pt x="186" y="17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FCAB8B78-7530-447D-83A5-AC0BFA545FA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375651" y="136526"/>
                <a:ext cx="171450" cy="130175"/>
              </a:xfrm>
              <a:custGeom>
                <a:avLst/>
                <a:gdLst>
                  <a:gd name="T0" fmla="*/ 26 w 98"/>
                  <a:gd name="T1" fmla="*/ 36 h 75"/>
                  <a:gd name="T2" fmla="*/ 31 w 98"/>
                  <a:gd name="T3" fmla="*/ 54 h 75"/>
                  <a:gd name="T4" fmla="*/ 66 w 98"/>
                  <a:gd name="T5" fmla="*/ 58 h 75"/>
                  <a:gd name="T6" fmla="*/ 68 w 98"/>
                  <a:gd name="T7" fmla="*/ 16 h 75"/>
                  <a:gd name="T8" fmla="*/ 37 w 98"/>
                  <a:gd name="T9" fmla="*/ 12 h 75"/>
                  <a:gd name="T10" fmla="*/ 26 w 98"/>
                  <a:gd name="T11" fmla="*/ 36 h 75"/>
                  <a:gd name="T12" fmla="*/ 50 w 98"/>
                  <a:gd name="T13" fmla="*/ 0 h 75"/>
                  <a:gd name="T14" fmla="*/ 85 w 98"/>
                  <a:gd name="T15" fmla="*/ 14 h 75"/>
                  <a:gd name="T16" fmla="*/ 84 w 98"/>
                  <a:gd name="T17" fmla="*/ 61 h 75"/>
                  <a:gd name="T18" fmla="*/ 44 w 98"/>
                  <a:gd name="T19" fmla="*/ 73 h 75"/>
                  <a:gd name="T20" fmla="*/ 14 w 98"/>
                  <a:gd name="T21" fmla="*/ 59 h 75"/>
                  <a:gd name="T22" fmla="*/ 19 w 98"/>
                  <a:gd name="T23" fmla="*/ 10 h 75"/>
                  <a:gd name="T24" fmla="*/ 50 w 98"/>
                  <a:gd name="T2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75">
                    <a:moveTo>
                      <a:pt x="26" y="36"/>
                    </a:moveTo>
                    <a:cubicBezTo>
                      <a:pt x="26" y="43"/>
                      <a:pt x="27" y="48"/>
                      <a:pt x="31" y="54"/>
                    </a:cubicBezTo>
                    <a:cubicBezTo>
                      <a:pt x="40" y="67"/>
                      <a:pt x="56" y="69"/>
                      <a:pt x="66" y="58"/>
                    </a:cubicBezTo>
                    <a:cubicBezTo>
                      <a:pt x="77" y="46"/>
                      <a:pt x="78" y="28"/>
                      <a:pt x="68" y="16"/>
                    </a:cubicBezTo>
                    <a:cubicBezTo>
                      <a:pt x="60" y="7"/>
                      <a:pt x="47" y="4"/>
                      <a:pt x="37" y="12"/>
                    </a:cubicBezTo>
                    <a:cubicBezTo>
                      <a:pt x="29" y="18"/>
                      <a:pt x="26" y="26"/>
                      <a:pt x="26" y="36"/>
                    </a:cubicBezTo>
                    <a:moveTo>
                      <a:pt x="50" y="0"/>
                    </a:moveTo>
                    <a:cubicBezTo>
                      <a:pt x="64" y="0"/>
                      <a:pt x="76" y="4"/>
                      <a:pt x="85" y="14"/>
                    </a:cubicBezTo>
                    <a:cubicBezTo>
                      <a:pt x="98" y="28"/>
                      <a:pt x="98" y="48"/>
                      <a:pt x="84" y="61"/>
                    </a:cubicBezTo>
                    <a:cubicBezTo>
                      <a:pt x="73" y="71"/>
                      <a:pt x="59" y="75"/>
                      <a:pt x="44" y="73"/>
                    </a:cubicBezTo>
                    <a:cubicBezTo>
                      <a:pt x="33" y="72"/>
                      <a:pt x="22" y="68"/>
                      <a:pt x="14" y="59"/>
                    </a:cubicBezTo>
                    <a:cubicBezTo>
                      <a:pt x="0" y="43"/>
                      <a:pt x="4" y="22"/>
                      <a:pt x="19" y="10"/>
                    </a:cubicBezTo>
                    <a:cubicBezTo>
                      <a:pt x="28" y="3"/>
                      <a:pt x="39" y="0"/>
                      <a:pt x="5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8" name="Otsikko 1">
            <a:extLst>
              <a:ext uri="{FF2B5EF4-FFF2-40B4-BE49-F238E27FC236}">
                <a16:creationId xmlns:a16="http://schemas.microsoft.com/office/drawing/2014/main" id="{D79BDF0B-5394-4D4F-AD9B-EC0E27880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70880"/>
            <a:ext cx="7571184" cy="170961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19" name="Sisällön paikkamerkki 3">
            <a:extLst>
              <a:ext uri="{FF2B5EF4-FFF2-40B4-BE49-F238E27FC236}">
                <a16:creationId xmlns:a16="http://schemas.microsoft.com/office/drawing/2014/main" id="{CCAEDDE6-DE9F-4487-83D9-7655CAD6F4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7200" y="2931790"/>
            <a:ext cx="4186808" cy="1584176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1430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6002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75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color 3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CC7F-6376-4108-9532-967C241147A5}" type="datetime1">
              <a:rPr lang="fi-FI" smtClean="0"/>
              <a:t>26.9.2024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91900A93-5AB7-4BF6-999E-D67833D47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70880"/>
            <a:ext cx="7571184" cy="1709613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6" name="Sisällön paikkamerkki 3">
            <a:extLst>
              <a:ext uri="{FF2B5EF4-FFF2-40B4-BE49-F238E27FC236}">
                <a16:creationId xmlns:a16="http://schemas.microsoft.com/office/drawing/2014/main" id="{64BD8270-67FE-4AC7-8700-85486DD2A4F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7200" y="2931790"/>
            <a:ext cx="4186808" cy="1584176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1430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002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57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49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297681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Edit basic style. Click to SH.
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722313" y="1779662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Basic text styles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6BFA-6907-4175-A0E0-A30EE32D172F}" type="datetime1">
              <a:rPr lang="fi-FI" smtClean="0"/>
              <a:t>26.9.2024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133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Edit basic style. Click to SH.
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Basic text styles
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1D79-9618-4935-9B33-2EFCC117DC3F}" type="datetime1">
              <a:rPr lang="fi-FI" smtClean="0"/>
              <a:t>26.9.2024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5">
            <a:extLst>
              <a:ext uri="{FF2B5EF4-FFF2-40B4-BE49-F238E27FC236}">
                <a16:creationId xmlns:a16="http://schemas.microsoft.com/office/drawing/2014/main" id="{E3B537AB-5039-4079-930A-2932C992620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1792288" y="448007"/>
            <a:ext cx="5486400" cy="315244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Basic text styles
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24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57200" y="778396"/>
            <a:ext cx="8229600" cy="857250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457200" y="1749028"/>
            <a:ext cx="8229600" cy="276693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C95-1044-4E34-ABC2-DF83F0F6E9C2}" type="datetime1">
              <a:rPr lang="fi-FI" smtClean="0"/>
              <a:t>26.9.2024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80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0" y="0"/>
            <a:ext cx="4499992" cy="51435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Picture, 470x540px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D3EF-89B5-4C03-9A9A-37D0079D61C8}" type="datetime1">
              <a:rPr lang="fi-FI" smtClean="0"/>
              <a:t>26.9.2024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on paikkamerkki 1"/>
          <p:cNvSpPr>
            <a:spLocks noGrp="1"/>
          </p:cNvSpPr>
          <p:nvPr>
            <p:ph type="title" hasCustomPrompt="1"/>
          </p:nvPr>
        </p:nvSpPr>
        <p:spPr>
          <a:xfrm>
            <a:off x="4993704" y="987574"/>
            <a:ext cx="3754760" cy="14568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ts val="4800"/>
              </a:lnSpc>
              <a:defRPr/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br>
              <a:rPr lang="fi-FI" dirty="0"/>
            </a:b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4993704" y="2499742"/>
            <a:ext cx="3390528" cy="2232248"/>
          </a:xfrm>
        </p:spPr>
        <p:txBody>
          <a:bodyPr>
            <a:normAutofit/>
          </a:bodyPr>
          <a:lstStyle>
            <a:lvl1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1pPr>
            <a:lvl2pPr marL="7429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51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60E2-F948-4693-B670-13585B4C4F97}" type="datetime1">
              <a:rPr lang="fi-FI" smtClean="0"/>
              <a:t>26.9.2024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173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icture + titl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57200" y="754856"/>
            <a:ext cx="4834880" cy="3329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br>
              <a:rPr lang="fi-FI" dirty="0"/>
            </a:b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
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BA8A-E52B-4879-987D-3E59DEC8A710}" type="datetime1">
              <a:rPr lang="fi-FI" smtClean="0"/>
              <a:t>26.9.2024</a:t>
            </a:fld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CFA9C5-2A49-4E89-8825-6BE3DD5608AE}"/>
              </a:ext>
            </a:extLst>
          </p:cNvPr>
          <p:cNvGrpSpPr/>
          <p:nvPr userDrawn="1"/>
        </p:nvGrpSpPr>
        <p:grpSpPr>
          <a:xfrm>
            <a:off x="8147051" y="134938"/>
            <a:ext cx="773113" cy="973138"/>
            <a:chOff x="8147051" y="134938"/>
            <a:chExt cx="773113" cy="973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F63E96-B0C2-43F4-BCAA-884165CD26C2}"/>
                </a:ext>
              </a:extLst>
            </p:cNvPr>
            <p:cNvGrpSpPr/>
            <p:nvPr userDrawn="1"/>
          </p:nvGrpSpPr>
          <p:grpSpPr>
            <a:xfrm>
              <a:off x="8147051" y="835026"/>
              <a:ext cx="773113" cy="273050"/>
              <a:chOff x="8147051" y="835026"/>
              <a:chExt cx="773113" cy="273050"/>
            </a:xfrm>
          </p:grpSpPr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8F39240-D668-44C4-8244-69031EB0BD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51826" y="985838"/>
                <a:ext cx="577850" cy="122238"/>
              </a:xfrm>
              <a:custGeom>
                <a:avLst/>
                <a:gdLst>
                  <a:gd name="T0" fmla="*/ 308 w 331"/>
                  <a:gd name="T1" fmla="*/ 52 h 70"/>
                  <a:gd name="T2" fmla="*/ 297 w 331"/>
                  <a:gd name="T3" fmla="*/ 62 h 70"/>
                  <a:gd name="T4" fmla="*/ 322 w 331"/>
                  <a:gd name="T5" fmla="*/ 41 h 70"/>
                  <a:gd name="T6" fmla="*/ 315 w 331"/>
                  <a:gd name="T7" fmla="*/ 36 h 70"/>
                  <a:gd name="T8" fmla="*/ 311 w 331"/>
                  <a:gd name="T9" fmla="*/ 36 h 70"/>
                  <a:gd name="T10" fmla="*/ 272 w 331"/>
                  <a:gd name="T11" fmla="*/ 9 h 70"/>
                  <a:gd name="T12" fmla="*/ 267 w 331"/>
                  <a:gd name="T13" fmla="*/ 23 h 70"/>
                  <a:gd name="T14" fmla="*/ 275 w 331"/>
                  <a:gd name="T15" fmla="*/ 51 h 70"/>
                  <a:gd name="T16" fmla="*/ 290 w 331"/>
                  <a:gd name="T17" fmla="*/ 46 h 70"/>
                  <a:gd name="T18" fmla="*/ 282 w 331"/>
                  <a:gd name="T19" fmla="*/ 23 h 70"/>
                  <a:gd name="T20" fmla="*/ 282 w 331"/>
                  <a:gd name="T21" fmla="*/ 16 h 70"/>
                  <a:gd name="T22" fmla="*/ 256 w 331"/>
                  <a:gd name="T23" fmla="*/ 0 h 70"/>
                  <a:gd name="T24" fmla="*/ 261 w 331"/>
                  <a:gd name="T25" fmla="*/ 5 h 70"/>
                  <a:gd name="T26" fmla="*/ 251 w 331"/>
                  <a:gd name="T27" fmla="*/ 16 h 70"/>
                  <a:gd name="T28" fmla="*/ 261 w 331"/>
                  <a:gd name="T29" fmla="*/ 16 h 70"/>
                  <a:gd name="T30" fmla="*/ 243 w 331"/>
                  <a:gd name="T31" fmla="*/ 42 h 70"/>
                  <a:gd name="T32" fmla="*/ 232 w 331"/>
                  <a:gd name="T33" fmla="*/ 22 h 70"/>
                  <a:gd name="T34" fmla="*/ 232 w 331"/>
                  <a:gd name="T35" fmla="*/ 15 h 70"/>
                  <a:gd name="T36" fmla="*/ 234 w 331"/>
                  <a:gd name="T37" fmla="*/ 43 h 70"/>
                  <a:gd name="T38" fmla="*/ 217 w 331"/>
                  <a:gd name="T39" fmla="*/ 51 h 70"/>
                  <a:gd name="T40" fmla="*/ 201 w 331"/>
                  <a:gd name="T41" fmla="*/ 34 h 70"/>
                  <a:gd name="T42" fmla="*/ 213 w 331"/>
                  <a:gd name="T43" fmla="*/ 24 h 70"/>
                  <a:gd name="T44" fmla="*/ 200 w 331"/>
                  <a:gd name="T45" fmla="*/ 23 h 70"/>
                  <a:gd name="T46" fmla="*/ 191 w 331"/>
                  <a:gd name="T47" fmla="*/ 16 h 70"/>
                  <a:gd name="T48" fmla="*/ 159 w 331"/>
                  <a:gd name="T49" fmla="*/ 30 h 70"/>
                  <a:gd name="T50" fmla="*/ 159 w 331"/>
                  <a:gd name="T51" fmla="*/ 30 h 70"/>
                  <a:gd name="T52" fmla="*/ 168 w 331"/>
                  <a:gd name="T53" fmla="*/ 15 h 70"/>
                  <a:gd name="T54" fmla="*/ 182 w 331"/>
                  <a:gd name="T55" fmla="*/ 51 h 70"/>
                  <a:gd name="T56" fmla="*/ 159 w 331"/>
                  <a:gd name="T57" fmla="*/ 37 h 70"/>
                  <a:gd name="T58" fmla="*/ 124 w 331"/>
                  <a:gd name="T59" fmla="*/ 53 h 70"/>
                  <a:gd name="T60" fmla="*/ 137 w 331"/>
                  <a:gd name="T61" fmla="*/ 16 h 70"/>
                  <a:gd name="T62" fmla="*/ 129 w 331"/>
                  <a:gd name="T63" fmla="*/ 44 h 70"/>
                  <a:gd name="T64" fmla="*/ 110 w 331"/>
                  <a:gd name="T65" fmla="*/ 16 h 70"/>
                  <a:gd name="T66" fmla="*/ 99 w 331"/>
                  <a:gd name="T67" fmla="*/ 10 h 70"/>
                  <a:gd name="T68" fmla="*/ 104 w 331"/>
                  <a:gd name="T69" fmla="*/ 16 h 70"/>
                  <a:gd name="T70" fmla="*/ 104 w 331"/>
                  <a:gd name="T71" fmla="*/ 53 h 70"/>
                  <a:gd name="T72" fmla="*/ 60 w 331"/>
                  <a:gd name="T73" fmla="*/ 53 h 70"/>
                  <a:gd name="T74" fmla="*/ 68 w 331"/>
                  <a:gd name="T75" fmla="*/ 22 h 70"/>
                  <a:gd name="T76" fmla="*/ 84 w 331"/>
                  <a:gd name="T77" fmla="*/ 53 h 70"/>
                  <a:gd name="T78" fmla="*/ 59 w 331"/>
                  <a:gd name="T79" fmla="*/ 21 h 70"/>
                  <a:gd name="T80" fmla="*/ 50 w 331"/>
                  <a:gd name="T81" fmla="*/ 16 h 70"/>
                  <a:gd name="T82" fmla="*/ 0 w 331"/>
                  <a:gd name="T83" fmla="*/ 1 h 70"/>
                  <a:gd name="T84" fmla="*/ 40 w 331"/>
                  <a:gd name="T85" fmla="*/ 31 h 70"/>
                  <a:gd name="T86" fmla="*/ 31 w 331"/>
                  <a:gd name="T87" fmla="*/ 31 h 70"/>
                  <a:gd name="T88" fmla="*/ 9 w 331"/>
                  <a:gd name="T8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1" h="70">
                    <a:moveTo>
                      <a:pt x="294" y="16"/>
                    </a:moveTo>
                    <a:cubicBezTo>
                      <a:pt x="307" y="50"/>
                      <a:pt x="307" y="50"/>
                      <a:pt x="307" y="50"/>
                    </a:cubicBezTo>
                    <a:cubicBezTo>
                      <a:pt x="308" y="51"/>
                      <a:pt x="308" y="51"/>
                      <a:pt x="308" y="52"/>
                    </a:cubicBezTo>
                    <a:cubicBezTo>
                      <a:pt x="308" y="52"/>
                      <a:pt x="308" y="53"/>
                      <a:pt x="307" y="53"/>
                    </a:cubicBezTo>
                    <a:cubicBezTo>
                      <a:pt x="306" y="56"/>
                      <a:pt x="304" y="58"/>
                      <a:pt x="302" y="59"/>
                    </a:cubicBezTo>
                    <a:cubicBezTo>
                      <a:pt x="300" y="61"/>
                      <a:pt x="298" y="62"/>
                      <a:pt x="297" y="62"/>
                    </a:cubicBezTo>
                    <a:cubicBezTo>
                      <a:pt x="299" y="70"/>
                      <a:pt x="299" y="70"/>
                      <a:pt x="299" y="70"/>
                    </a:cubicBezTo>
                    <a:cubicBezTo>
                      <a:pt x="301" y="70"/>
                      <a:pt x="305" y="68"/>
                      <a:pt x="309" y="65"/>
                    </a:cubicBezTo>
                    <a:cubicBezTo>
                      <a:pt x="313" y="61"/>
                      <a:pt x="317" y="55"/>
                      <a:pt x="322" y="41"/>
                    </a:cubicBezTo>
                    <a:cubicBezTo>
                      <a:pt x="331" y="16"/>
                      <a:pt x="331" y="16"/>
                      <a:pt x="331" y="16"/>
                    </a:cubicBezTo>
                    <a:cubicBezTo>
                      <a:pt x="321" y="16"/>
                      <a:pt x="321" y="16"/>
                      <a:pt x="321" y="16"/>
                    </a:cubicBezTo>
                    <a:cubicBezTo>
                      <a:pt x="315" y="36"/>
                      <a:pt x="315" y="36"/>
                      <a:pt x="315" y="36"/>
                    </a:cubicBezTo>
                    <a:cubicBezTo>
                      <a:pt x="315" y="38"/>
                      <a:pt x="314" y="41"/>
                      <a:pt x="313" y="43"/>
                    </a:cubicBezTo>
                    <a:cubicBezTo>
                      <a:pt x="313" y="43"/>
                      <a:pt x="313" y="43"/>
                      <a:pt x="313" y="43"/>
                    </a:cubicBezTo>
                    <a:cubicBezTo>
                      <a:pt x="312" y="41"/>
                      <a:pt x="312" y="38"/>
                      <a:pt x="311" y="36"/>
                    </a:cubicBezTo>
                    <a:cubicBezTo>
                      <a:pt x="304" y="16"/>
                      <a:pt x="304" y="16"/>
                      <a:pt x="304" y="16"/>
                    </a:cubicBezTo>
                    <a:lnTo>
                      <a:pt x="294" y="16"/>
                    </a:lnTo>
                    <a:close/>
                    <a:moveTo>
                      <a:pt x="272" y="9"/>
                    </a:moveTo>
                    <a:cubicBezTo>
                      <a:pt x="272" y="16"/>
                      <a:pt x="272" y="16"/>
                      <a:pt x="272" y="16"/>
                    </a:cubicBezTo>
                    <a:cubicBezTo>
                      <a:pt x="267" y="16"/>
                      <a:pt x="267" y="16"/>
                      <a:pt x="267" y="16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72" y="23"/>
                      <a:pt x="272" y="23"/>
                      <a:pt x="272" y="23"/>
                    </a:cubicBezTo>
                    <a:cubicBezTo>
                      <a:pt x="272" y="40"/>
                      <a:pt x="272" y="40"/>
                      <a:pt x="272" y="40"/>
                    </a:cubicBezTo>
                    <a:cubicBezTo>
                      <a:pt x="272" y="45"/>
                      <a:pt x="273" y="49"/>
                      <a:pt x="275" y="51"/>
                    </a:cubicBezTo>
                    <a:cubicBezTo>
                      <a:pt x="277" y="53"/>
                      <a:pt x="280" y="54"/>
                      <a:pt x="283" y="54"/>
                    </a:cubicBezTo>
                    <a:cubicBezTo>
                      <a:pt x="286" y="54"/>
                      <a:pt x="289" y="53"/>
                      <a:pt x="290" y="53"/>
                    </a:cubicBezTo>
                    <a:cubicBezTo>
                      <a:pt x="290" y="46"/>
                      <a:pt x="290" y="46"/>
                      <a:pt x="290" y="46"/>
                    </a:cubicBezTo>
                    <a:cubicBezTo>
                      <a:pt x="289" y="46"/>
                      <a:pt x="288" y="46"/>
                      <a:pt x="286" y="46"/>
                    </a:cubicBezTo>
                    <a:cubicBezTo>
                      <a:pt x="283" y="46"/>
                      <a:pt x="282" y="44"/>
                      <a:pt x="282" y="39"/>
                    </a:cubicBezTo>
                    <a:cubicBezTo>
                      <a:pt x="282" y="23"/>
                      <a:pt x="282" y="23"/>
                      <a:pt x="282" y="23"/>
                    </a:cubicBezTo>
                    <a:cubicBezTo>
                      <a:pt x="291" y="23"/>
                      <a:pt x="291" y="23"/>
                      <a:pt x="291" y="23"/>
                    </a:cubicBezTo>
                    <a:cubicBezTo>
                      <a:pt x="291" y="16"/>
                      <a:pt x="291" y="16"/>
                      <a:pt x="291" y="16"/>
                    </a:cubicBezTo>
                    <a:cubicBezTo>
                      <a:pt x="282" y="16"/>
                      <a:pt x="282" y="16"/>
                      <a:pt x="282" y="16"/>
                    </a:cubicBezTo>
                    <a:cubicBezTo>
                      <a:pt x="282" y="6"/>
                      <a:pt x="282" y="6"/>
                      <a:pt x="282" y="6"/>
                    </a:cubicBezTo>
                    <a:lnTo>
                      <a:pt x="272" y="9"/>
                    </a:lnTo>
                    <a:close/>
                    <a:moveTo>
                      <a:pt x="256" y="0"/>
                    </a:moveTo>
                    <a:cubicBezTo>
                      <a:pt x="253" y="0"/>
                      <a:pt x="251" y="2"/>
                      <a:pt x="251" y="5"/>
                    </a:cubicBezTo>
                    <a:cubicBezTo>
                      <a:pt x="251" y="8"/>
                      <a:pt x="253" y="10"/>
                      <a:pt x="256" y="10"/>
                    </a:cubicBezTo>
                    <a:cubicBezTo>
                      <a:pt x="259" y="10"/>
                      <a:pt x="261" y="8"/>
                      <a:pt x="261" y="5"/>
                    </a:cubicBezTo>
                    <a:cubicBezTo>
                      <a:pt x="261" y="2"/>
                      <a:pt x="259" y="0"/>
                      <a:pt x="256" y="0"/>
                    </a:cubicBezTo>
                    <a:moveTo>
                      <a:pt x="261" y="16"/>
                    </a:move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53"/>
                      <a:pt x="251" y="53"/>
                      <a:pt x="251" y="53"/>
                    </a:cubicBezTo>
                    <a:cubicBezTo>
                      <a:pt x="261" y="53"/>
                      <a:pt x="261" y="53"/>
                      <a:pt x="261" y="53"/>
                    </a:cubicBezTo>
                    <a:lnTo>
                      <a:pt x="261" y="16"/>
                    </a:lnTo>
                    <a:close/>
                    <a:moveTo>
                      <a:pt x="217" y="51"/>
                    </a:moveTo>
                    <a:cubicBezTo>
                      <a:pt x="220" y="53"/>
                      <a:pt x="224" y="54"/>
                      <a:pt x="228" y="54"/>
                    </a:cubicBezTo>
                    <a:cubicBezTo>
                      <a:pt x="238" y="54"/>
                      <a:pt x="243" y="49"/>
                      <a:pt x="243" y="42"/>
                    </a:cubicBezTo>
                    <a:cubicBezTo>
                      <a:pt x="243" y="37"/>
                      <a:pt x="240" y="33"/>
                      <a:pt x="233" y="31"/>
                    </a:cubicBezTo>
                    <a:cubicBezTo>
                      <a:pt x="229" y="29"/>
                      <a:pt x="227" y="28"/>
                      <a:pt x="227" y="25"/>
                    </a:cubicBezTo>
                    <a:cubicBezTo>
                      <a:pt x="227" y="23"/>
                      <a:pt x="229" y="22"/>
                      <a:pt x="232" y="22"/>
                    </a:cubicBezTo>
                    <a:cubicBezTo>
                      <a:pt x="235" y="22"/>
                      <a:pt x="238" y="23"/>
                      <a:pt x="240" y="24"/>
                    </a:cubicBezTo>
                    <a:cubicBezTo>
                      <a:pt x="242" y="17"/>
                      <a:pt x="242" y="17"/>
                      <a:pt x="242" y="17"/>
                    </a:cubicBezTo>
                    <a:cubicBezTo>
                      <a:pt x="240" y="16"/>
                      <a:pt x="236" y="15"/>
                      <a:pt x="232" y="15"/>
                    </a:cubicBezTo>
                    <a:cubicBezTo>
                      <a:pt x="223" y="15"/>
                      <a:pt x="218" y="20"/>
                      <a:pt x="218" y="27"/>
                    </a:cubicBezTo>
                    <a:cubicBezTo>
                      <a:pt x="218" y="31"/>
                      <a:pt x="221" y="35"/>
                      <a:pt x="228" y="37"/>
                    </a:cubicBezTo>
                    <a:cubicBezTo>
                      <a:pt x="233" y="39"/>
                      <a:pt x="234" y="40"/>
                      <a:pt x="234" y="43"/>
                    </a:cubicBezTo>
                    <a:cubicBezTo>
                      <a:pt x="234" y="45"/>
                      <a:pt x="232" y="47"/>
                      <a:pt x="228" y="47"/>
                    </a:cubicBezTo>
                    <a:cubicBezTo>
                      <a:pt x="225" y="47"/>
                      <a:pt x="221" y="46"/>
                      <a:pt x="219" y="44"/>
                    </a:cubicBezTo>
                    <a:lnTo>
                      <a:pt x="217" y="51"/>
                    </a:lnTo>
                    <a:close/>
                    <a:moveTo>
                      <a:pt x="192" y="53"/>
                    </a:moveTo>
                    <a:cubicBezTo>
                      <a:pt x="201" y="53"/>
                      <a:pt x="201" y="53"/>
                      <a:pt x="201" y="53"/>
                    </a:cubicBezTo>
                    <a:cubicBezTo>
                      <a:pt x="201" y="34"/>
                      <a:pt x="201" y="34"/>
                      <a:pt x="201" y="34"/>
                    </a:cubicBezTo>
                    <a:cubicBezTo>
                      <a:pt x="201" y="33"/>
                      <a:pt x="201" y="32"/>
                      <a:pt x="201" y="31"/>
                    </a:cubicBezTo>
                    <a:cubicBezTo>
                      <a:pt x="202" y="27"/>
                      <a:pt x="205" y="24"/>
                      <a:pt x="210" y="24"/>
                    </a:cubicBezTo>
                    <a:cubicBezTo>
                      <a:pt x="211" y="24"/>
                      <a:pt x="212" y="24"/>
                      <a:pt x="213" y="24"/>
                    </a:cubicBezTo>
                    <a:cubicBezTo>
                      <a:pt x="213" y="15"/>
                      <a:pt x="213" y="15"/>
                      <a:pt x="213" y="15"/>
                    </a:cubicBezTo>
                    <a:cubicBezTo>
                      <a:pt x="212" y="15"/>
                      <a:pt x="211" y="15"/>
                      <a:pt x="210" y="15"/>
                    </a:cubicBezTo>
                    <a:cubicBezTo>
                      <a:pt x="206" y="15"/>
                      <a:pt x="202" y="17"/>
                      <a:pt x="20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0" y="16"/>
                      <a:pt x="200" y="16"/>
                      <a:pt x="200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2" y="19"/>
                      <a:pt x="192" y="23"/>
                      <a:pt x="192" y="28"/>
                    </a:cubicBezTo>
                    <a:lnTo>
                      <a:pt x="192" y="53"/>
                    </a:lnTo>
                    <a:close/>
                    <a:moveTo>
                      <a:pt x="159" y="30"/>
                    </a:moveTo>
                    <a:cubicBezTo>
                      <a:pt x="159" y="27"/>
                      <a:pt x="162" y="21"/>
                      <a:pt x="167" y="21"/>
                    </a:cubicBezTo>
                    <a:cubicBezTo>
                      <a:pt x="174" y="21"/>
                      <a:pt x="175" y="27"/>
                      <a:pt x="175" y="30"/>
                    </a:cubicBezTo>
                    <a:lnTo>
                      <a:pt x="159" y="30"/>
                    </a:lnTo>
                    <a:close/>
                    <a:moveTo>
                      <a:pt x="184" y="37"/>
                    </a:moveTo>
                    <a:cubicBezTo>
                      <a:pt x="184" y="36"/>
                      <a:pt x="184" y="35"/>
                      <a:pt x="184" y="33"/>
                    </a:cubicBezTo>
                    <a:cubicBezTo>
                      <a:pt x="184" y="25"/>
                      <a:pt x="180" y="15"/>
                      <a:pt x="168" y="15"/>
                    </a:cubicBezTo>
                    <a:cubicBezTo>
                      <a:pt x="156" y="15"/>
                      <a:pt x="150" y="25"/>
                      <a:pt x="150" y="35"/>
                    </a:cubicBezTo>
                    <a:cubicBezTo>
                      <a:pt x="150" y="46"/>
                      <a:pt x="157" y="54"/>
                      <a:pt x="169" y="54"/>
                    </a:cubicBezTo>
                    <a:cubicBezTo>
                      <a:pt x="174" y="54"/>
                      <a:pt x="179" y="53"/>
                      <a:pt x="182" y="51"/>
                    </a:cubicBezTo>
                    <a:cubicBezTo>
                      <a:pt x="181" y="45"/>
                      <a:pt x="181" y="45"/>
                      <a:pt x="181" y="45"/>
                    </a:cubicBezTo>
                    <a:cubicBezTo>
                      <a:pt x="178" y="46"/>
                      <a:pt x="175" y="47"/>
                      <a:pt x="170" y="47"/>
                    </a:cubicBezTo>
                    <a:cubicBezTo>
                      <a:pt x="164" y="47"/>
                      <a:pt x="159" y="44"/>
                      <a:pt x="159" y="37"/>
                    </a:cubicBezTo>
                    <a:lnTo>
                      <a:pt x="184" y="37"/>
                    </a:lnTo>
                    <a:close/>
                    <a:moveTo>
                      <a:pt x="110" y="16"/>
                    </a:moveTo>
                    <a:cubicBezTo>
                      <a:pt x="124" y="53"/>
                      <a:pt x="124" y="53"/>
                      <a:pt x="124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0" y="38"/>
                      <a:pt x="130" y="41"/>
                      <a:pt x="129" y="44"/>
                    </a:cubicBezTo>
                    <a:cubicBezTo>
                      <a:pt x="129" y="44"/>
                      <a:pt x="129" y="44"/>
                      <a:pt x="129" y="44"/>
                    </a:cubicBezTo>
                    <a:cubicBezTo>
                      <a:pt x="128" y="41"/>
                      <a:pt x="127" y="38"/>
                      <a:pt x="126" y="35"/>
                    </a:cubicBezTo>
                    <a:cubicBezTo>
                      <a:pt x="120" y="16"/>
                      <a:pt x="120" y="16"/>
                      <a:pt x="120" y="16"/>
                    </a:cubicBezTo>
                    <a:lnTo>
                      <a:pt x="110" y="16"/>
                    </a:lnTo>
                    <a:close/>
                    <a:moveTo>
                      <a:pt x="99" y="0"/>
                    </a:moveTo>
                    <a:cubicBezTo>
                      <a:pt x="96" y="0"/>
                      <a:pt x="94" y="2"/>
                      <a:pt x="94" y="5"/>
                    </a:cubicBezTo>
                    <a:cubicBezTo>
                      <a:pt x="94" y="8"/>
                      <a:pt x="96" y="10"/>
                      <a:pt x="99" y="10"/>
                    </a:cubicBezTo>
                    <a:cubicBezTo>
                      <a:pt x="102" y="10"/>
                      <a:pt x="104" y="8"/>
                      <a:pt x="104" y="5"/>
                    </a:cubicBezTo>
                    <a:cubicBezTo>
                      <a:pt x="104" y="2"/>
                      <a:pt x="102" y="0"/>
                      <a:pt x="99" y="0"/>
                    </a:cubicBezTo>
                    <a:moveTo>
                      <a:pt x="104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104" y="53"/>
                      <a:pt x="104" y="53"/>
                      <a:pt x="104" y="53"/>
                    </a:cubicBezTo>
                    <a:lnTo>
                      <a:pt x="104" y="16"/>
                    </a:lnTo>
                    <a:close/>
                    <a:moveTo>
                      <a:pt x="50" y="53"/>
                    </a:moveTo>
                    <a:cubicBezTo>
                      <a:pt x="60" y="53"/>
                      <a:pt x="60" y="53"/>
                      <a:pt x="60" y="53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0"/>
                      <a:pt x="60" y="29"/>
                      <a:pt x="60" y="28"/>
                    </a:cubicBezTo>
                    <a:cubicBezTo>
                      <a:pt x="61" y="25"/>
                      <a:pt x="64" y="22"/>
                      <a:pt x="68" y="22"/>
                    </a:cubicBezTo>
                    <a:cubicBezTo>
                      <a:pt x="73" y="22"/>
                      <a:pt x="75" y="27"/>
                      <a:pt x="75" y="32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4" y="19"/>
                      <a:pt x="78" y="15"/>
                      <a:pt x="71" y="15"/>
                    </a:cubicBezTo>
                    <a:cubicBezTo>
                      <a:pt x="65" y="15"/>
                      <a:pt x="61" y="18"/>
                      <a:pt x="59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22"/>
                      <a:pt x="50" y="27"/>
                    </a:cubicBezTo>
                    <a:lnTo>
                      <a:pt x="50" y="53"/>
                    </a:lnTo>
                    <a:close/>
                    <a:moveTo>
                      <a:pt x="0" y="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47"/>
                      <a:pt x="7" y="54"/>
                      <a:pt x="19" y="54"/>
                    </a:cubicBezTo>
                    <a:cubicBezTo>
                      <a:pt x="32" y="54"/>
                      <a:pt x="40" y="47"/>
                      <a:pt x="40" y="3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42"/>
                      <a:pt x="27" y="46"/>
                      <a:pt x="20" y="46"/>
                    </a:cubicBezTo>
                    <a:cubicBezTo>
                      <a:pt x="13" y="46"/>
                      <a:pt x="9" y="42"/>
                      <a:pt x="9" y="31"/>
                    </a:cubicBezTo>
                    <a:cubicBezTo>
                      <a:pt x="9" y="1"/>
                      <a:pt x="9" y="1"/>
                      <a:pt x="9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D11CDA68-0F15-4CA8-92CE-B405E22168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47051" y="835026"/>
                <a:ext cx="773113" cy="119063"/>
              </a:xfrm>
              <a:custGeom>
                <a:avLst/>
                <a:gdLst>
                  <a:gd name="T0" fmla="*/ 438 w 443"/>
                  <a:gd name="T1" fmla="*/ 25 h 69"/>
                  <a:gd name="T2" fmla="*/ 442 w 443"/>
                  <a:gd name="T3" fmla="*/ 31 h 69"/>
                  <a:gd name="T4" fmla="*/ 442 w 443"/>
                  <a:gd name="T5" fmla="*/ 68 h 69"/>
                  <a:gd name="T6" fmla="*/ 377 w 443"/>
                  <a:gd name="T7" fmla="*/ 68 h 69"/>
                  <a:gd name="T8" fmla="*/ 384 w 443"/>
                  <a:gd name="T9" fmla="*/ 37 h 69"/>
                  <a:gd name="T10" fmla="*/ 400 w 443"/>
                  <a:gd name="T11" fmla="*/ 68 h 69"/>
                  <a:gd name="T12" fmla="*/ 407 w 443"/>
                  <a:gd name="T13" fmla="*/ 37 h 69"/>
                  <a:gd name="T14" fmla="*/ 423 w 443"/>
                  <a:gd name="T15" fmla="*/ 68 h 69"/>
                  <a:gd name="T16" fmla="*/ 403 w 443"/>
                  <a:gd name="T17" fmla="*/ 32 h 69"/>
                  <a:gd name="T18" fmla="*/ 388 w 443"/>
                  <a:gd name="T19" fmla="*/ 30 h 69"/>
                  <a:gd name="T20" fmla="*/ 376 w 443"/>
                  <a:gd name="T21" fmla="*/ 31 h 69"/>
                  <a:gd name="T22" fmla="*/ 368 w 443"/>
                  <a:gd name="T23" fmla="*/ 68 h 69"/>
                  <a:gd name="T24" fmla="*/ 351 w 443"/>
                  <a:gd name="T25" fmla="*/ 45 h 69"/>
                  <a:gd name="T26" fmla="*/ 360 w 443"/>
                  <a:gd name="T27" fmla="*/ 48 h 69"/>
                  <a:gd name="T28" fmla="*/ 345 w 443"/>
                  <a:gd name="T29" fmla="*/ 69 h 69"/>
                  <a:gd name="T30" fmla="*/ 346 w 443"/>
                  <a:gd name="T31" fmla="*/ 62 h 69"/>
                  <a:gd name="T32" fmla="*/ 308 w 443"/>
                  <a:gd name="T33" fmla="*/ 52 h 69"/>
                  <a:gd name="T34" fmla="*/ 291 w 443"/>
                  <a:gd name="T35" fmla="*/ 49 h 69"/>
                  <a:gd name="T36" fmla="*/ 308 w 443"/>
                  <a:gd name="T37" fmla="*/ 46 h 69"/>
                  <a:gd name="T38" fmla="*/ 308 w 443"/>
                  <a:gd name="T39" fmla="*/ 35 h 69"/>
                  <a:gd name="T40" fmla="*/ 281 w 443"/>
                  <a:gd name="T41" fmla="*/ 50 h 69"/>
                  <a:gd name="T42" fmla="*/ 309 w 443"/>
                  <a:gd name="T43" fmla="*/ 62 h 69"/>
                  <a:gd name="T44" fmla="*/ 318 w 443"/>
                  <a:gd name="T45" fmla="*/ 58 h 69"/>
                  <a:gd name="T46" fmla="*/ 264 w 443"/>
                  <a:gd name="T47" fmla="*/ 55 h 69"/>
                  <a:gd name="T48" fmla="*/ 251 w 443"/>
                  <a:gd name="T49" fmla="*/ 57 h 69"/>
                  <a:gd name="T50" fmla="*/ 273 w 443"/>
                  <a:gd name="T51" fmla="*/ 46 h 69"/>
                  <a:gd name="T52" fmla="*/ 246 w 443"/>
                  <a:gd name="T53" fmla="*/ 39 h 69"/>
                  <a:gd name="T54" fmla="*/ 264 w 443"/>
                  <a:gd name="T55" fmla="*/ 44 h 69"/>
                  <a:gd name="T56" fmla="*/ 265 w 443"/>
                  <a:gd name="T57" fmla="*/ 64 h 69"/>
                  <a:gd name="T58" fmla="*/ 274 w 443"/>
                  <a:gd name="T59" fmla="*/ 68 h 69"/>
                  <a:gd name="T60" fmla="*/ 214 w 443"/>
                  <a:gd name="T61" fmla="*/ 13 h 69"/>
                  <a:gd name="T62" fmla="*/ 214 w 443"/>
                  <a:gd name="T63" fmla="*/ 68 h 69"/>
                  <a:gd name="T64" fmla="*/ 228 w 443"/>
                  <a:gd name="T65" fmla="*/ 68 h 69"/>
                  <a:gd name="T66" fmla="*/ 238 w 443"/>
                  <a:gd name="T67" fmla="*/ 31 h 69"/>
                  <a:gd name="T68" fmla="*/ 214 w 443"/>
                  <a:gd name="T69" fmla="*/ 47 h 69"/>
                  <a:gd name="T70" fmla="*/ 168 w 443"/>
                  <a:gd name="T71" fmla="*/ 46 h 69"/>
                  <a:gd name="T72" fmla="*/ 175 w 443"/>
                  <a:gd name="T73" fmla="*/ 24 h 69"/>
                  <a:gd name="T74" fmla="*/ 168 w 443"/>
                  <a:gd name="T75" fmla="*/ 46 h 69"/>
                  <a:gd name="T76" fmla="*/ 198 w 443"/>
                  <a:gd name="T77" fmla="*/ 68 h 69"/>
                  <a:gd name="T78" fmla="*/ 153 w 443"/>
                  <a:gd name="T79" fmla="*/ 68 h 69"/>
                  <a:gd name="T80" fmla="*/ 183 w 443"/>
                  <a:gd name="T81" fmla="*/ 53 h 69"/>
                  <a:gd name="T82" fmla="*/ 114 w 443"/>
                  <a:gd name="T83" fmla="*/ 62 h 69"/>
                  <a:gd name="T84" fmla="*/ 114 w 443"/>
                  <a:gd name="T85" fmla="*/ 30 h 69"/>
                  <a:gd name="T86" fmla="*/ 132 w 443"/>
                  <a:gd name="T87" fmla="*/ 49 h 69"/>
                  <a:gd name="T88" fmla="*/ 62 w 443"/>
                  <a:gd name="T89" fmla="*/ 44 h 69"/>
                  <a:gd name="T90" fmla="*/ 70 w 443"/>
                  <a:gd name="T91" fmla="*/ 61 h 69"/>
                  <a:gd name="T92" fmla="*/ 61 w 443"/>
                  <a:gd name="T93" fmla="*/ 47 h 69"/>
                  <a:gd name="T94" fmla="*/ 60 w 443"/>
                  <a:gd name="T95" fmla="*/ 68 h 69"/>
                  <a:gd name="T96" fmla="*/ 72 w 443"/>
                  <a:gd name="T97" fmla="*/ 69 h 69"/>
                  <a:gd name="T98" fmla="*/ 62 w 443"/>
                  <a:gd name="T99" fmla="*/ 36 h 69"/>
                  <a:gd name="T100" fmla="*/ 52 w 443"/>
                  <a:gd name="T101" fmla="*/ 13 h 69"/>
                  <a:gd name="T102" fmla="*/ 26 w 443"/>
                  <a:gd name="T103" fmla="*/ 7 h 69"/>
                  <a:gd name="T104" fmla="*/ 23 w 443"/>
                  <a:gd name="T105" fmla="*/ 3 h 69"/>
                  <a:gd name="T106" fmla="*/ 23 w 443"/>
                  <a:gd name="T107" fmla="*/ 14 h 69"/>
                  <a:gd name="T108" fmla="*/ 16 w 443"/>
                  <a:gd name="T109" fmla="*/ 46 h 69"/>
                  <a:gd name="T110" fmla="*/ 22 w 443"/>
                  <a:gd name="T111" fmla="*/ 24 h 69"/>
                  <a:gd name="T112" fmla="*/ 16 w 443"/>
                  <a:gd name="T113" fmla="*/ 46 h 69"/>
                  <a:gd name="T114" fmla="*/ 45 w 443"/>
                  <a:gd name="T115" fmla="*/ 68 h 69"/>
                  <a:gd name="T116" fmla="*/ 0 w 443"/>
                  <a:gd name="T117" fmla="*/ 68 h 69"/>
                  <a:gd name="T118" fmla="*/ 31 w 443"/>
                  <a:gd name="T119" fmla="*/ 5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3" h="69">
                    <a:moveTo>
                      <a:pt x="438" y="15"/>
                    </a:moveTo>
                    <a:cubicBezTo>
                      <a:pt x="434" y="15"/>
                      <a:pt x="432" y="17"/>
                      <a:pt x="432" y="20"/>
                    </a:cubicBezTo>
                    <a:cubicBezTo>
                      <a:pt x="432" y="23"/>
                      <a:pt x="434" y="25"/>
                      <a:pt x="438" y="25"/>
                    </a:cubicBezTo>
                    <a:cubicBezTo>
                      <a:pt x="441" y="25"/>
                      <a:pt x="443" y="23"/>
                      <a:pt x="443" y="20"/>
                    </a:cubicBezTo>
                    <a:cubicBezTo>
                      <a:pt x="443" y="17"/>
                      <a:pt x="441" y="15"/>
                      <a:pt x="438" y="15"/>
                    </a:cubicBezTo>
                    <a:moveTo>
                      <a:pt x="442" y="31"/>
                    </a:moveTo>
                    <a:cubicBezTo>
                      <a:pt x="433" y="31"/>
                      <a:pt x="433" y="31"/>
                      <a:pt x="433" y="31"/>
                    </a:cubicBezTo>
                    <a:cubicBezTo>
                      <a:pt x="433" y="68"/>
                      <a:pt x="433" y="68"/>
                      <a:pt x="433" y="68"/>
                    </a:cubicBezTo>
                    <a:cubicBezTo>
                      <a:pt x="442" y="68"/>
                      <a:pt x="442" y="68"/>
                      <a:pt x="442" y="68"/>
                    </a:cubicBezTo>
                    <a:lnTo>
                      <a:pt x="442" y="31"/>
                    </a:lnTo>
                    <a:close/>
                    <a:moveTo>
                      <a:pt x="368" y="68"/>
                    </a:moveTo>
                    <a:cubicBezTo>
                      <a:pt x="377" y="68"/>
                      <a:pt x="377" y="68"/>
                      <a:pt x="377" y="68"/>
                    </a:cubicBezTo>
                    <a:cubicBezTo>
                      <a:pt x="377" y="46"/>
                      <a:pt x="377" y="46"/>
                      <a:pt x="377" y="46"/>
                    </a:cubicBezTo>
                    <a:cubicBezTo>
                      <a:pt x="377" y="45"/>
                      <a:pt x="377" y="44"/>
                      <a:pt x="377" y="43"/>
                    </a:cubicBezTo>
                    <a:cubicBezTo>
                      <a:pt x="378" y="40"/>
                      <a:pt x="381" y="37"/>
                      <a:pt x="384" y="37"/>
                    </a:cubicBezTo>
                    <a:cubicBezTo>
                      <a:pt x="389" y="37"/>
                      <a:pt x="391" y="41"/>
                      <a:pt x="391" y="46"/>
                    </a:cubicBezTo>
                    <a:cubicBezTo>
                      <a:pt x="391" y="68"/>
                      <a:pt x="391" y="68"/>
                      <a:pt x="391" y="68"/>
                    </a:cubicBezTo>
                    <a:cubicBezTo>
                      <a:pt x="400" y="68"/>
                      <a:pt x="400" y="68"/>
                      <a:pt x="400" y="68"/>
                    </a:cubicBezTo>
                    <a:cubicBezTo>
                      <a:pt x="400" y="46"/>
                      <a:pt x="400" y="46"/>
                      <a:pt x="400" y="46"/>
                    </a:cubicBezTo>
                    <a:cubicBezTo>
                      <a:pt x="400" y="45"/>
                      <a:pt x="400" y="43"/>
                      <a:pt x="400" y="42"/>
                    </a:cubicBezTo>
                    <a:cubicBezTo>
                      <a:pt x="401" y="40"/>
                      <a:pt x="404" y="37"/>
                      <a:pt x="407" y="37"/>
                    </a:cubicBezTo>
                    <a:cubicBezTo>
                      <a:pt x="411" y="37"/>
                      <a:pt x="414" y="41"/>
                      <a:pt x="414" y="47"/>
                    </a:cubicBezTo>
                    <a:cubicBezTo>
                      <a:pt x="414" y="68"/>
                      <a:pt x="414" y="68"/>
                      <a:pt x="414" y="68"/>
                    </a:cubicBezTo>
                    <a:cubicBezTo>
                      <a:pt x="423" y="68"/>
                      <a:pt x="423" y="68"/>
                      <a:pt x="423" y="68"/>
                    </a:cubicBezTo>
                    <a:cubicBezTo>
                      <a:pt x="423" y="46"/>
                      <a:pt x="423" y="46"/>
                      <a:pt x="423" y="46"/>
                    </a:cubicBezTo>
                    <a:cubicBezTo>
                      <a:pt x="423" y="34"/>
                      <a:pt x="417" y="30"/>
                      <a:pt x="410" y="30"/>
                    </a:cubicBezTo>
                    <a:cubicBezTo>
                      <a:pt x="407" y="30"/>
                      <a:pt x="405" y="31"/>
                      <a:pt x="403" y="32"/>
                    </a:cubicBezTo>
                    <a:cubicBezTo>
                      <a:pt x="401" y="33"/>
                      <a:pt x="400" y="35"/>
                      <a:pt x="398" y="37"/>
                    </a:cubicBezTo>
                    <a:cubicBezTo>
                      <a:pt x="398" y="37"/>
                      <a:pt x="398" y="37"/>
                      <a:pt x="398" y="37"/>
                    </a:cubicBezTo>
                    <a:cubicBezTo>
                      <a:pt x="396" y="33"/>
                      <a:pt x="393" y="30"/>
                      <a:pt x="388" y="30"/>
                    </a:cubicBezTo>
                    <a:cubicBezTo>
                      <a:pt x="381" y="30"/>
                      <a:pt x="378" y="33"/>
                      <a:pt x="376" y="36"/>
                    </a:cubicBezTo>
                    <a:cubicBezTo>
                      <a:pt x="376" y="36"/>
                      <a:pt x="376" y="36"/>
                      <a:pt x="376" y="36"/>
                    </a:cubicBezTo>
                    <a:cubicBezTo>
                      <a:pt x="376" y="31"/>
                      <a:pt x="376" y="31"/>
                      <a:pt x="376" y="31"/>
                    </a:cubicBezTo>
                    <a:cubicBezTo>
                      <a:pt x="367" y="31"/>
                      <a:pt x="367" y="31"/>
                      <a:pt x="367" y="31"/>
                    </a:cubicBezTo>
                    <a:cubicBezTo>
                      <a:pt x="368" y="34"/>
                      <a:pt x="368" y="37"/>
                      <a:pt x="368" y="42"/>
                    </a:cubicBezTo>
                    <a:lnTo>
                      <a:pt x="368" y="68"/>
                    </a:lnTo>
                    <a:close/>
                    <a:moveTo>
                      <a:pt x="335" y="45"/>
                    </a:moveTo>
                    <a:cubicBezTo>
                      <a:pt x="335" y="42"/>
                      <a:pt x="338" y="36"/>
                      <a:pt x="343" y="36"/>
                    </a:cubicBezTo>
                    <a:cubicBezTo>
                      <a:pt x="350" y="36"/>
                      <a:pt x="351" y="42"/>
                      <a:pt x="351" y="45"/>
                    </a:cubicBezTo>
                    <a:lnTo>
                      <a:pt x="335" y="45"/>
                    </a:lnTo>
                    <a:close/>
                    <a:moveTo>
                      <a:pt x="360" y="52"/>
                    </a:moveTo>
                    <a:cubicBezTo>
                      <a:pt x="360" y="51"/>
                      <a:pt x="360" y="50"/>
                      <a:pt x="360" y="48"/>
                    </a:cubicBezTo>
                    <a:cubicBezTo>
                      <a:pt x="360" y="40"/>
                      <a:pt x="356" y="30"/>
                      <a:pt x="344" y="30"/>
                    </a:cubicBezTo>
                    <a:cubicBezTo>
                      <a:pt x="332" y="30"/>
                      <a:pt x="326" y="40"/>
                      <a:pt x="326" y="50"/>
                    </a:cubicBezTo>
                    <a:cubicBezTo>
                      <a:pt x="326" y="61"/>
                      <a:pt x="333" y="69"/>
                      <a:pt x="345" y="69"/>
                    </a:cubicBezTo>
                    <a:cubicBezTo>
                      <a:pt x="350" y="69"/>
                      <a:pt x="355" y="68"/>
                      <a:pt x="358" y="66"/>
                    </a:cubicBezTo>
                    <a:cubicBezTo>
                      <a:pt x="357" y="60"/>
                      <a:pt x="357" y="60"/>
                      <a:pt x="357" y="60"/>
                    </a:cubicBezTo>
                    <a:cubicBezTo>
                      <a:pt x="354" y="61"/>
                      <a:pt x="351" y="62"/>
                      <a:pt x="346" y="62"/>
                    </a:cubicBezTo>
                    <a:cubicBezTo>
                      <a:pt x="340" y="62"/>
                      <a:pt x="335" y="59"/>
                      <a:pt x="335" y="52"/>
                    </a:cubicBezTo>
                    <a:lnTo>
                      <a:pt x="360" y="52"/>
                    </a:lnTo>
                    <a:close/>
                    <a:moveTo>
                      <a:pt x="308" y="52"/>
                    </a:moveTo>
                    <a:cubicBezTo>
                      <a:pt x="308" y="53"/>
                      <a:pt x="308" y="54"/>
                      <a:pt x="308" y="55"/>
                    </a:cubicBezTo>
                    <a:cubicBezTo>
                      <a:pt x="307" y="59"/>
                      <a:pt x="304" y="61"/>
                      <a:pt x="300" y="61"/>
                    </a:cubicBezTo>
                    <a:cubicBezTo>
                      <a:pt x="294" y="61"/>
                      <a:pt x="291" y="56"/>
                      <a:pt x="291" y="49"/>
                    </a:cubicBezTo>
                    <a:cubicBezTo>
                      <a:pt x="291" y="42"/>
                      <a:pt x="294" y="37"/>
                      <a:pt x="300" y="37"/>
                    </a:cubicBezTo>
                    <a:cubicBezTo>
                      <a:pt x="304" y="37"/>
                      <a:pt x="307" y="40"/>
                      <a:pt x="308" y="44"/>
                    </a:cubicBezTo>
                    <a:cubicBezTo>
                      <a:pt x="308" y="45"/>
                      <a:pt x="308" y="45"/>
                      <a:pt x="308" y="46"/>
                    </a:cubicBezTo>
                    <a:lnTo>
                      <a:pt x="308" y="52"/>
                    </a:lnTo>
                    <a:close/>
                    <a:moveTo>
                      <a:pt x="308" y="13"/>
                    </a:moveTo>
                    <a:cubicBezTo>
                      <a:pt x="308" y="35"/>
                      <a:pt x="308" y="35"/>
                      <a:pt x="308" y="35"/>
                    </a:cubicBezTo>
                    <a:cubicBezTo>
                      <a:pt x="308" y="35"/>
                      <a:pt x="308" y="35"/>
                      <a:pt x="308" y="35"/>
                    </a:cubicBezTo>
                    <a:cubicBezTo>
                      <a:pt x="307" y="32"/>
                      <a:pt x="303" y="30"/>
                      <a:pt x="298" y="30"/>
                    </a:cubicBezTo>
                    <a:cubicBezTo>
                      <a:pt x="289" y="30"/>
                      <a:pt x="281" y="37"/>
                      <a:pt x="281" y="50"/>
                    </a:cubicBezTo>
                    <a:cubicBezTo>
                      <a:pt x="281" y="61"/>
                      <a:pt x="288" y="69"/>
                      <a:pt x="297" y="69"/>
                    </a:cubicBezTo>
                    <a:cubicBezTo>
                      <a:pt x="303" y="69"/>
                      <a:pt x="307" y="66"/>
                      <a:pt x="309" y="62"/>
                    </a:cubicBezTo>
                    <a:cubicBezTo>
                      <a:pt x="309" y="62"/>
                      <a:pt x="309" y="62"/>
                      <a:pt x="309" y="62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8" y="65"/>
                      <a:pt x="318" y="61"/>
                      <a:pt x="318" y="58"/>
                    </a:cubicBezTo>
                    <a:cubicBezTo>
                      <a:pt x="318" y="13"/>
                      <a:pt x="318" y="13"/>
                      <a:pt x="318" y="13"/>
                    </a:cubicBezTo>
                    <a:lnTo>
                      <a:pt x="308" y="13"/>
                    </a:lnTo>
                    <a:close/>
                    <a:moveTo>
                      <a:pt x="264" y="55"/>
                    </a:moveTo>
                    <a:cubicBezTo>
                      <a:pt x="264" y="56"/>
                      <a:pt x="264" y="56"/>
                      <a:pt x="264" y="57"/>
                    </a:cubicBezTo>
                    <a:cubicBezTo>
                      <a:pt x="263" y="60"/>
                      <a:pt x="260" y="62"/>
                      <a:pt x="257" y="62"/>
                    </a:cubicBezTo>
                    <a:cubicBezTo>
                      <a:pt x="254" y="62"/>
                      <a:pt x="251" y="60"/>
                      <a:pt x="251" y="57"/>
                    </a:cubicBezTo>
                    <a:cubicBezTo>
                      <a:pt x="251" y="51"/>
                      <a:pt x="258" y="50"/>
                      <a:pt x="264" y="50"/>
                    </a:cubicBezTo>
                    <a:lnTo>
                      <a:pt x="264" y="55"/>
                    </a:lnTo>
                    <a:close/>
                    <a:moveTo>
                      <a:pt x="273" y="46"/>
                    </a:moveTo>
                    <a:cubicBezTo>
                      <a:pt x="273" y="37"/>
                      <a:pt x="270" y="30"/>
                      <a:pt x="258" y="30"/>
                    </a:cubicBezTo>
                    <a:cubicBezTo>
                      <a:pt x="252" y="30"/>
                      <a:pt x="247" y="31"/>
                      <a:pt x="245" y="33"/>
                    </a:cubicBezTo>
                    <a:cubicBezTo>
                      <a:pt x="246" y="39"/>
                      <a:pt x="246" y="39"/>
                      <a:pt x="246" y="39"/>
                    </a:cubicBezTo>
                    <a:cubicBezTo>
                      <a:pt x="249" y="38"/>
                      <a:pt x="253" y="36"/>
                      <a:pt x="256" y="36"/>
                    </a:cubicBezTo>
                    <a:cubicBezTo>
                      <a:pt x="263" y="36"/>
                      <a:pt x="264" y="41"/>
                      <a:pt x="264" y="43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50" y="44"/>
                      <a:pt x="242" y="48"/>
                      <a:pt x="242" y="58"/>
                    </a:cubicBezTo>
                    <a:cubicBezTo>
                      <a:pt x="242" y="63"/>
                      <a:pt x="246" y="69"/>
                      <a:pt x="254" y="69"/>
                    </a:cubicBezTo>
                    <a:cubicBezTo>
                      <a:pt x="258" y="69"/>
                      <a:pt x="262" y="67"/>
                      <a:pt x="265" y="64"/>
                    </a:cubicBezTo>
                    <a:cubicBezTo>
                      <a:pt x="265" y="64"/>
                      <a:pt x="265" y="64"/>
                      <a:pt x="265" y="64"/>
                    </a:cubicBezTo>
                    <a:cubicBezTo>
                      <a:pt x="265" y="68"/>
                      <a:pt x="265" y="68"/>
                      <a:pt x="265" y="68"/>
                    </a:cubicBezTo>
                    <a:cubicBezTo>
                      <a:pt x="274" y="68"/>
                      <a:pt x="274" y="68"/>
                      <a:pt x="274" y="68"/>
                    </a:cubicBezTo>
                    <a:cubicBezTo>
                      <a:pt x="274" y="66"/>
                      <a:pt x="273" y="62"/>
                      <a:pt x="273" y="59"/>
                    </a:cubicBezTo>
                    <a:lnTo>
                      <a:pt x="273" y="46"/>
                    </a:lnTo>
                    <a:close/>
                    <a:moveTo>
                      <a:pt x="214" y="13"/>
                    </a:moveTo>
                    <a:cubicBezTo>
                      <a:pt x="205" y="13"/>
                      <a:pt x="205" y="13"/>
                      <a:pt x="205" y="13"/>
                    </a:cubicBezTo>
                    <a:cubicBezTo>
                      <a:pt x="205" y="68"/>
                      <a:pt x="205" y="68"/>
                      <a:pt x="205" y="68"/>
                    </a:cubicBezTo>
                    <a:cubicBezTo>
                      <a:pt x="214" y="68"/>
                      <a:pt x="214" y="68"/>
                      <a:pt x="214" y="68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28" y="68"/>
                      <a:pt x="228" y="68"/>
                      <a:pt x="228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24" y="46"/>
                      <a:pt x="224" y="46"/>
                      <a:pt x="224" y="46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17" y="43"/>
                      <a:pt x="217" y="43"/>
                      <a:pt x="217" y="43"/>
                    </a:cubicBezTo>
                    <a:cubicBezTo>
                      <a:pt x="216" y="44"/>
                      <a:pt x="215" y="46"/>
                      <a:pt x="214" y="47"/>
                    </a:cubicBezTo>
                    <a:cubicBezTo>
                      <a:pt x="214" y="47"/>
                      <a:pt x="214" y="47"/>
                      <a:pt x="214" y="47"/>
                    </a:cubicBezTo>
                    <a:lnTo>
                      <a:pt x="214" y="13"/>
                    </a:lnTo>
                    <a:close/>
                    <a:moveTo>
                      <a:pt x="168" y="46"/>
                    </a:moveTo>
                    <a:cubicBezTo>
                      <a:pt x="172" y="33"/>
                      <a:pt x="172" y="33"/>
                      <a:pt x="172" y="33"/>
                    </a:cubicBezTo>
                    <a:cubicBezTo>
                      <a:pt x="173" y="30"/>
                      <a:pt x="174" y="27"/>
                      <a:pt x="175" y="24"/>
                    </a:cubicBezTo>
                    <a:cubicBezTo>
                      <a:pt x="175" y="24"/>
                      <a:pt x="175" y="24"/>
                      <a:pt x="175" y="24"/>
                    </a:cubicBezTo>
                    <a:cubicBezTo>
                      <a:pt x="176" y="27"/>
                      <a:pt x="177" y="30"/>
                      <a:pt x="178" y="33"/>
                    </a:cubicBezTo>
                    <a:cubicBezTo>
                      <a:pt x="182" y="46"/>
                      <a:pt x="182" y="46"/>
                      <a:pt x="182" y="46"/>
                    </a:cubicBezTo>
                    <a:lnTo>
                      <a:pt x="168" y="46"/>
                    </a:lnTo>
                    <a:close/>
                    <a:moveTo>
                      <a:pt x="183" y="53"/>
                    </a:moveTo>
                    <a:cubicBezTo>
                      <a:pt x="188" y="68"/>
                      <a:pt x="188" y="68"/>
                      <a:pt x="188" y="68"/>
                    </a:cubicBezTo>
                    <a:cubicBezTo>
                      <a:pt x="198" y="68"/>
                      <a:pt x="198" y="68"/>
                      <a:pt x="198" y="68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62" y="68"/>
                      <a:pt x="162" y="68"/>
                      <a:pt x="162" y="68"/>
                    </a:cubicBezTo>
                    <a:cubicBezTo>
                      <a:pt x="167" y="53"/>
                      <a:pt x="167" y="53"/>
                      <a:pt x="167" y="53"/>
                    </a:cubicBezTo>
                    <a:lnTo>
                      <a:pt x="183" y="53"/>
                    </a:lnTo>
                    <a:close/>
                    <a:moveTo>
                      <a:pt x="114" y="37"/>
                    </a:moveTo>
                    <a:cubicBezTo>
                      <a:pt x="120" y="37"/>
                      <a:pt x="123" y="43"/>
                      <a:pt x="123" y="49"/>
                    </a:cubicBezTo>
                    <a:cubicBezTo>
                      <a:pt x="123" y="57"/>
                      <a:pt x="119" y="62"/>
                      <a:pt x="114" y="62"/>
                    </a:cubicBezTo>
                    <a:cubicBezTo>
                      <a:pt x="108" y="62"/>
                      <a:pt x="104" y="57"/>
                      <a:pt x="104" y="49"/>
                    </a:cubicBezTo>
                    <a:cubicBezTo>
                      <a:pt x="104" y="43"/>
                      <a:pt x="107" y="37"/>
                      <a:pt x="114" y="37"/>
                    </a:cubicBezTo>
                    <a:moveTo>
                      <a:pt x="114" y="30"/>
                    </a:moveTo>
                    <a:cubicBezTo>
                      <a:pt x="103" y="30"/>
                      <a:pt x="94" y="37"/>
                      <a:pt x="94" y="50"/>
                    </a:cubicBezTo>
                    <a:cubicBezTo>
                      <a:pt x="94" y="62"/>
                      <a:pt x="103" y="69"/>
                      <a:pt x="113" y="69"/>
                    </a:cubicBezTo>
                    <a:cubicBezTo>
                      <a:pt x="123" y="69"/>
                      <a:pt x="132" y="63"/>
                      <a:pt x="132" y="49"/>
                    </a:cubicBezTo>
                    <a:cubicBezTo>
                      <a:pt x="132" y="38"/>
                      <a:pt x="125" y="30"/>
                      <a:pt x="114" y="30"/>
                    </a:cubicBezTo>
                    <a:moveTo>
                      <a:pt x="61" y="47"/>
                    </a:moveTo>
                    <a:cubicBezTo>
                      <a:pt x="61" y="46"/>
                      <a:pt x="62" y="45"/>
                      <a:pt x="62" y="44"/>
                    </a:cubicBezTo>
                    <a:cubicBezTo>
                      <a:pt x="63" y="40"/>
                      <a:pt x="66" y="37"/>
                      <a:pt x="70" y="37"/>
                    </a:cubicBezTo>
                    <a:cubicBezTo>
                      <a:pt x="76" y="37"/>
                      <a:pt x="79" y="43"/>
                      <a:pt x="79" y="49"/>
                    </a:cubicBezTo>
                    <a:cubicBezTo>
                      <a:pt x="79" y="57"/>
                      <a:pt x="76" y="61"/>
                      <a:pt x="70" y="61"/>
                    </a:cubicBezTo>
                    <a:cubicBezTo>
                      <a:pt x="66" y="61"/>
                      <a:pt x="63" y="59"/>
                      <a:pt x="62" y="55"/>
                    </a:cubicBezTo>
                    <a:cubicBezTo>
                      <a:pt x="61" y="54"/>
                      <a:pt x="61" y="53"/>
                      <a:pt x="61" y="53"/>
                    </a:cubicBezTo>
                    <a:lnTo>
                      <a:pt x="61" y="47"/>
                    </a:lnTo>
                    <a:close/>
                    <a:moveTo>
                      <a:pt x="52" y="58"/>
                    </a:moveTo>
                    <a:cubicBezTo>
                      <a:pt x="52" y="61"/>
                      <a:pt x="52" y="65"/>
                      <a:pt x="52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3" y="67"/>
                      <a:pt x="67" y="69"/>
                      <a:pt x="72" y="69"/>
                    </a:cubicBezTo>
                    <a:cubicBezTo>
                      <a:pt x="81" y="69"/>
                      <a:pt x="89" y="62"/>
                      <a:pt x="89" y="49"/>
                    </a:cubicBezTo>
                    <a:cubicBezTo>
                      <a:pt x="89" y="37"/>
                      <a:pt x="83" y="30"/>
                      <a:pt x="73" y="30"/>
                    </a:cubicBezTo>
                    <a:cubicBezTo>
                      <a:pt x="68" y="30"/>
                      <a:pt x="64" y="32"/>
                      <a:pt x="62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2" y="13"/>
                      <a:pt x="52" y="13"/>
                      <a:pt x="52" y="13"/>
                    </a:cubicBezTo>
                    <a:lnTo>
                      <a:pt x="52" y="58"/>
                    </a:lnTo>
                    <a:close/>
                    <a:moveTo>
                      <a:pt x="23" y="3"/>
                    </a:moveTo>
                    <a:cubicBezTo>
                      <a:pt x="25" y="3"/>
                      <a:pt x="26" y="5"/>
                      <a:pt x="26" y="7"/>
                    </a:cubicBezTo>
                    <a:cubicBezTo>
                      <a:pt x="26" y="9"/>
                      <a:pt x="25" y="11"/>
                      <a:pt x="23" y="11"/>
                    </a:cubicBezTo>
                    <a:cubicBezTo>
                      <a:pt x="21" y="11"/>
                      <a:pt x="19" y="9"/>
                      <a:pt x="19" y="7"/>
                    </a:cubicBezTo>
                    <a:cubicBezTo>
                      <a:pt x="19" y="5"/>
                      <a:pt x="20" y="3"/>
                      <a:pt x="23" y="3"/>
                    </a:cubicBezTo>
                    <a:close/>
                    <a:moveTo>
                      <a:pt x="23" y="0"/>
                    </a:moveTo>
                    <a:cubicBezTo>
                      <a:pt x="17" y="0"/>
                      <a:pt x="14" y="3"/>
                      <a:pt x="14" y="7"/>
                    </a:cubicBezTo>
                    <a:cubicBezTo>
                      <a:pt x="14" y="11"/>
                      <a:pt x="18" y="14"/>
                      <a:pt x="23" y="14"/>
                    </a:cubicBezTo>
                    <a:cubicBezTo>
                      <a:pt x="28" y="14"/>
                      <a:pt x="31" y="11"/>
                      <a:pt x="31" y="7"/>
                    </a:cubicBezTo>
                    <a:cubicBezTo>
                      <a:pt x="31" y="3"/>
                      <a:pt x="28" y="0"/>
                      <a:pt x="23" y="0"/>
                    </a:cubicBezTo>
                    <a:close/>
                    <a:moveTo>
                      <a:pt x="16" y="46"/>
                    </a:move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0"/>
                      <a:pt x="21" y="27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3" y="27"/>
                      <a:pt x="24" y="30"/>
                      <a:pt x="25" y="33"/>
                    </a:cubicBezTo>
                    <a:cubicBezTo>
                      <a:pt x="29" y="46"/>
                      <a:pt x="29" y="46"/>
                      <a:pt x="29" y="46"/>
                    </a:cubicBezTo>
                    <a:lnTo>
                      <a:pt x="16" y="46"/>
                    </a:lnTo>
                    <a:close/>
                    <a:moveTo>
                      <a:pt x="31" y="53"/>
                    </a:moveTo>
                    <a:cubicBezTo>
                      <a:pt x="35" y="68"/>
                      <a:pt x="35" y="68"/>
                      <a:pt x="35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4" y="53"/>
                      <a:pt x="14" y="53"/>
                      <a:pt x="14" y="53"/>
                    </a:cubicBezTo>
                    <a:lnTo>
                      <a:pt x="31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A6C1AF-DB76-44FF-B3A5-73C17BB05806}"/>
                </a:ext>
              </a:extLst>
            </p:cNvPr>
            <p:cNvGrpSpPr/>
            <p:nvPr userDrawn="1"/>
          </p:nvGrpSpPr>
          <p:grpSpPr>
            <a:xfrm>
              <a:off x="8212138" y="134938"/>
              <a:ext cx="647701" cy="676276"/>
              <a:chOff x="8212138" y="134938"/>
              <a:chExt cx="647701" cy="676276"/>
            </a:xfrm>
          </p:grpSpPr>
          <p:sp>
            <p:nvSpPr>
              <p:cNvPr id="10" name="Freeform 41">
                <a:extLst>
                  <a:ext uri="{FF2B5EF4-FFF2-40B4-BE49-F238E27FC236}">
                    <a16:creationId xmlns:a16="http://schemas.microsoft.com/office/drawing/2014/main" id="{AE20342F-106A-42A7-A725-122598B116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72476" y="390526"/>
                <a:ext cx="141288" cy="160338"/>
              </a:xfrm>
              <a:custGeom>
                <a:avLst/>
                <a:gdLst>
                  <a:gd name="T0" fmla="*/ 89 w 89"/>
                  <a:gd name="T1" fmla="*/ 101 h 101"/>
                  <a:gd name="T2" fmla="*/ 89 w 89"/>
                  <a:gd name="T3" fmla="*/ 101 h 101"/>
                  <a:gd name="T4" fmla="*/ 50 w 89"/>
                  <a:gd name="T5" fmla="*/ 0 h 101"/>
                  <a:gd name="T6" fmla="*/ 50 w 89"/>
                  <a:gd name="T7" fmla="*/ 0 h 101"/>
                  <a:gd name="T8" fmla="*/ 0 w 89"/>
                  <a:gd name="T9" fmla="*/ 101 h 101"/>
                  <a:gd name="T10" fmla="*/ 89 w 89"/>
                  <a:gd name="T1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101">
                    <a:moveTo>
                      <a:pt x="89" y="101"/>
                    </a:moveTo>
                    <a:lnTo>
                      <a:pt x="89" y="101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0" y="101"/>
                    </a:lnTo>
                    <a:lnTo>
                      <a:pt x="89" y="10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42">
                <a:extLst>
                  <a:ext uri="{FF2B5EF4-FFF2-40B4-BE49-F238E27FC236}">
                    <a16:creationId xmlns:a16="http://schemas.microsoft.com/office/drawing/2014/main" id="{8C5ED6D8-B109-4A73-A236-4EFB1F4D1E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564563" y="392113"/>
                <a:ext cx="141288" cy="158750"/>
              </a:xfrm>
              <a:custGeom>
                <a:avLst/>
                <a:gdLst>
                  <a:gd name="T0" fmla="*/ 89 w 89"/>
                  <a:gd name="T1" fmla="*/ 100 h 100"/>
                  <a:gd name="T2" fmla="*/ 89 w 89"/>
                  <a:gd name="T3" fmla="*/ 100 h 100"/>
                  <a:gd name="T4" fmla="*/ 49 w 89"/>
                  <a:gd name="T5" fmla="*/ 0 h 100"/>
                  <a:gd name="T6" fmla="*/ 49 w 89"/>
                  <a:gd name="T7" fmla="*/ 0 h 100"/>
                  <a:gd name="T8" fmla="*/ 38 w 89"/>
                  <a:gd name="T9" fmla="*/ 20 h 100"/>
                  <a:gd name="T10" fmla="*/ 21 w 89"/>
                  <a:gd name="T11" fmla="*/ 53 h 100"/>
                  <a:gd name="T12" fmla="*/ 6 w 89"/>
                  <a:gd name="T13" fmla="*/ 85 h 100"/>
                  <a:gd name="T14" fmla="*/ 0 w 89"/>
                  <a:gd name="T15" fmla="*/ 100 h 100"/>
                  <a:gd name="T16" fmla="*/ 89 w 89"/>
                  <a:gd name="T1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00">
                    <a:moveTo>
                      <a:pt x="89" y="100"/>
                    </a:moveTo>
                    <a:lnTo>
                      <a:pt x="89" y="10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8" y="20"/>
                    </a:lnTo>
                    <a:lnTo>
                      <a:pt x="21" y="53"/>
                    </a:lnTo>
                    <a:lnTo>
                      <a:pt x="6" y="85"/>
                    </a:lnTo>
                    <a:lnTo>
                      <a:pt x="0" y="100"/>
                    </a:lnTo>
                    <a:lnTo>
                      <a:pt x="89" y="1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43">
                <a:extLst>
                  <a:ext uri="{FF2B5EF4-FFF2-40B4-BE49-F238E27FC236}">
                    <a16:creationId xmlns:a16="http://schemas.microsoft.com/office/drawing/2014/main" id="{2DBAEB1C-CE33-48D2-B668-5B094BE7BC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12138" y="298451"/>
                <a:ext cx="646113" cy="512763"/>
              </a:xfrm>
              <a:custGeom>
                <a:avLst/>
                <a:gdLst>
                  <a:gd name="T0" fmla="*/ 205 w 407"/>
                  <a:gd name="T1" fmla="*/ 194 h 323"/>
                  <a:gd name="T2" fmla="*/ 195 w 407"/>
                  <a:gd name="T3" fmla="*/ 214 h 323"/>
                  <a:gd name="T4" fmla="*/ 151 w 407"/>
                  <a:gd name="T5" fmla="*/ 305 h 323"/>
                  <a:gd name="T6" fmla="*/ 145 w 407"/>
                  <a:gd name="T7" fmla="*/ 323 h 323"/>
                  <a:gd name="T8" fmla="*/ 120 w 407"/>
                  <a:gd name="T9" fmla="*/ 323 h 323"/>
                  <a:gd name="T10" fmla="*/ 127 w 407"/>
                  <a:gd name="T11" fmla="*/ 310 h 323"/>
                  <a:gd name="T12" fmla="*/ 144 w 407"/>
                  <a:gd name="T13" fmla="*/ 277 h 323"/>
                  <a:gd name="T14" fmla="*/ 194 w 407"/>
                  <a:gd name="T15" fmla="*/ 175 h 323"/>
                  <a:gd name="T16" fmla="*/ 195 w 407"/>
                  <a:gd name="T17" fmla="*/ 171 h 323"/>
                  <a:gd name="T18" fmla="*/ 192 w 407"/>
                  <a:gd name="T19" fmla="*/ 171 h 323"/>
                  <a:gd name="T20" fmla="*/ 98 w 407"/>
                  <a:gd name="T21" fmla="*/ 171 h 323"/>
                  <a:gd name="T22" fmla="*/ 93 w 407"/>
                  <a:gd name="T23" fmla="*/ 174 h 323"/>
                  <a:gd name="T24" fmla="*/ 30 w 407"/>
                  <a:gd name="T25" fmla="*/ 309 h 323"/>
                  <a:gd name="T26" fmla="*/ 27 w 407"/>
                  <a:gd name="T27" fmla="*/ 316 h 323"/>
                  <a:gd name="T28" fmla="*/ 0 w 407"/>
                  <a:gd name="T29" fmla="*/ 323 h 323"/>
                  <a:gd name="T30" fmla="*/ 6 w 407"/>
                  <a:gd name="T31" fmla="*/ 310 h 323"/>
                  <a:gd name="T32" fmla="*/ 27 w 407"/>
                  <a:gd name="T33" fmla="*/ 270 h 323"/>
                  <a:gd name="T34" fmla="*/ 80 w 407"/>
                  <a:gd name="T35" fmla="*/ 162 h 323"/>
                  <a:gd name="T36" fmla="*/ 153 w 407"/>
                  <a:gd name="T37" fmla="*/ 12 h 323"/>
                  <a:gd name="T38" fmla="*/ 158 w 407"/>
                  <a:gd name="T39" fmla="*/ 0 h 323"/>
                  <a:gd name="T40" fmla="*/ 212 w 407"/>
                  <a:gd name="T41" fmla="*/ 136 h 323"/>
                  <a:gd name="T42" fmla="*/ 279 w 407"/>
                  <a:gd name="T43" fmla="*/ 0 h 323"/>
                  <a:gd name="T44" fmla="*/ 285 w 407"/>
                  <a:gd name="T45" fmla="*/ 16 h 323"/>
                  <a:gd name="T46" fmla="*/ 400 w 407"/>
                  <a:gd name="T47" fmla="*/ 306 h 323"/>
                  <a:gd name="T48" fmla="*/ 403 w 407"/>
                  <a:gd name="T49" fmla="*/ 315 h 323"/>
                  <a:gd name="T50" fmla="*/ 371 w 407"/>
                  <a:gd name="T51" fmla="*/ 323 h 323"/>
                  <a:gd name="T52" fmla="*/ 369 w 407"/>
                  <a:gd name="T53" fmla="*/ 310 h 323"/>
                  <a:gd name="T54" fmla="*/ 357 w 407"/>
                  <a:gd name="T55" fmla="*/ 277 h 323"/>
                  <a:gd name="T56" fmla="*/ 316 w 407"/>
                  <a:gd name="T57" fmla="*/ 171 h 323"/>
                  <a:gd name="T58" fmla="*/ 227 w 407"/>
                  <a:gd name="T59" fmla="*/ 171 h 323"/>
                  <a:gd name="T60" fmla="*/ 271 w 407"/>
                  <a:gd name="T61" fmla="*/ 285 h 323"/>
                  <a:gd name="T62" fmla="*/ 251 w 407"/>
                  <a:gd name="T63" fmla="*/ 323 h 323"/>
                  <a:gd name="T64" fmla="*/ 249 w 407"/>
                  <a:gd name="T65" fmla="*/ 309 h 323"/>
                  <a:gd name="T66" fmla="*/ 234 w 407"/>
                  <a:gd name="T67" fmla="*/ 272 h 323"/>
                  <a:gd name="T68" fmla="*/ 206 w 407"/>
                  <a:gd name="T69" fmla="*/ 197 h 323"/>
                  <a:gd name="T70" fmla="*/ 205 w 407"/>
                  <a:gd name="T71" fmla="*/ 194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7" h="323">
                    <a:moveTo>
                      <a:pt x="205" y="194"/>
                    </a:moveTo>
                    <a:lnTo>
                      <a:pt x="205" y="194"/>
                    </a:lnTo>
                    <a:lnTo>
                      <a:pt x="195" y="214"/>
                    </a:lnTo>
                    <a:lnTo>
                      <a:pt x="195" y="214"/>
                    </a:lnTo>
                    <a:lnTo>
                      <a:pt x="151" y="305"/>
                    </a:lnTo>
                    <a:lnTo>
                      <a:pt x="151" y="305"/>
                    </a:lnTo>
                    <a:lnTo>
                      <a:pt x="147" y="314"/>
                    </a:lnTo>
                    <a:lnTo>
                      <a:pt x="145" y="323"/>
                    </a:lnTo>
                    <a:lnTo>
                      <a:pt x="120" y="323"/>
                    </a:lnTo>
                    <a:lnTo>
                      <a:pt x="120" y="323"/>
                    </a:lnTo>
                    <a:lnTo>
                      <a:pt x="127" y="310"/>
                    </a:lnTo>
                    <a:lnTo>
                      <a:pt x="127" y="310"/>
                    </a:lnTo>
                    <a:lnTo>
                      <a:pt x="144" y="277"/>
                    </a:lnTo>
                    <a:lnTo>
                      <a:pt x="144" y="277"/>
                    </a:lnTo>
                    <a:lnTo>
                      <a:pt x="194" y="175"/>
                    </a:lnTo>
                    <a:lnTo>
                      <a:pt x="194" y="175"/>
                    </a:lnTo>
                    <a:lnTo>
                      <a:pt x="195" y="171"/>
                    </a:lnTo>
                    <a:lnTo>
                      <a:pt x="195" y="171"/>
                    </a:lnTo>
                    <a:lnTo>
                      <a:pt x="192" y="171"/>
                    </a:lnTo>
                    <a:lnTo>
                      <a:pt x="192" y="171"/>
                    </a:lnTo>
                    <a:lnTo>
                      <a:pt x="98" y="171"/>
                    </a:lnTo>
                    <a:lnTo>
                      <a:pt x="98" y="171"/>
                    </a:lnTo>
                    <a:lnTo>
                      <a:pt x="96" y="171"/>
                    </a:lnTo>
                    <a:lnTo>
                      <a:pt x="93" y="174"/>
                    </a:lnTo>
                    <a:lnTo>
                      <a:pt x="93" y="174"/>
                    </a:lnTo>
                    <a:lnTo>
                      <a:pt x="30" y="309"/>
                    </a:lnTo>
                    <a:lnTo>
                      <a:pt x="30" y="309"/>
                    </a:lnTo>
                    <a:lnTo>
                      <a:pt x="27" y="316"/>
                    </a:lnTo>
                    <a:lnTo>
                      <a:pt x="25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6" y="310"/>
                    </a:lnTo>
                    <a:lnTo>
                      <a:pt x="6" y="310"/>
                    </a:lnTo>
                    <a:lnTo>
                      <a:pt x="27" y="270"/>
                    </a:lnTo>
                    <a:lnTo>
                      <a:pt x="27" y="270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212" y="136"/>
                    </a:lnTo>
                    <a:lnTo>
                      <a:pt x="212" y="136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5" y="16"/>
                    </a:lnTo>
                    <a:lnTo>
                      <a:pt x="285" y="16"/>
                    </a:lnTo>
                    <a:lnTo>
                      <a:pt x="400" y="306"/>
                    </a:lnTo>
                    <a:lnTo>
                      <a:pt x="400" y="306"/>
                    </a:lnTo>
                    <a:lnTo>
                      <a:pt x="403" y="315"/>
                    </a:lnTo>
                    <a:lnTo>
                      <a:pt x="407" y="323"/>
                    </a:lnTo>
                    <a:lnTo>
                      <a:pt x="371" y="323"/>
                    </a:lnTo>
                    <a:lnTo>
                      <a:pt x="371" y="323"/>
                    </a:lnTo>
                    <a:lnTo>
                      <a:pt x="369" y="310"/>
                    </a:lnTo>
                    <a:lnTo>
                      <a:pt x="366" y="299"/>
                    </a:lnTo>
                    <a:lnTo>
                      <a:pt x="357" y="277"/>
                    </a:lnTo>
                    <a:lnTo>
                      <a:pt x="357" y="277"/>
                    </a:lnTo>
                    <a:lnTo>
                      <a:pt x="316" y="171"/>
                    </a:lnTo>
                    <a:lnTo>
                      <a:pt x="227" y="171"/>
                    </a:lnTo>
                    <a:lnTo>
                      <a:pt x="227" y="171"/>
                    </a:lnTo>
                    <a:lnTo>
                      <a:pt x="257" y="248"/>
                    </a:lnTo>
                    <a:lnTo>
                      <a:pt x="271" y="285"/>
                    </a:lnTo>
                    <a:lnTo>
                      <a:pt x="287" y="323"/>
                    </a:lnTo>
                    <a:lnTo>
                      <a:pt x="251" y="323"/>
                    </a:lnTo>
                    <a:lnTo>
                      <a:pt x="251" y="323"/>
                    </a:lnTo>
                    <a:lnTo>
                      <a:pt x="249" y="309"/>
                    </a:lnTo>
                    <a:lnTo>
                      <a:pt x="244" y="297"/>
                    </a:lnTo>
                    <a:lnTo>
                      <a:pt x="234" y="272"/>
                    </a:lnTo>
                    <a:lnTo>
                      <a:pt x="234" y="272"/>
                    </a:lnTo>
                    <a:lnTo>
                      <a:pt x="206" y="197"/>
                    </a:lnTo>
                    <a:lnTo>
                      <a:pt x="206" y="197"/>
                    </a:lnTo>
                    <a:lnTo>
                      <a:pt x="205" y="19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45">
                <a:extLst>
                  <a:ext uri="{FF2B5EF4-FFF2-40B4-BE49-F238E27FC236}">
                    <a16:creationId xmlns:a16="http://schemas.microsoft.com/office/drawing/2014/main" id="{6B28109E-0CC7-4221-9186-3588CFF495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20101" y="147638"/>
                <a:ext cx="85725" cy="101600"/>
              </a:xfrm>
              <a:custGeom>
                <a:avLst/>
                <a:gdLst>
                  <a:gd name="T0" fmla="*/ 0 w 54"/>
                  <a:gd name="T1" fmla="*/ 32 h 64"/>
                  <a:gd name="T2" fmla="*/ 0 w 54"/>
                  <a:gd name="T3" fmla="*/ 32 h 64"/>
                  <a:gd name="T4" fmla="*/ 0 w 54"/>
                  <a:gd name="T5" fmla="*/ 37 h 64"/>
                  <a:gd name="T6" fmla="*/ 1 w 54"/>
                  <a:gd name="T7" fmla="*/ 42 h 64"/>
                  <a:gd name="T8" fmla="*/ 3 w 54"/>
                  <a:gd name="T9" fmla="*/ 46 h 64"/>
                  <a:gd name="T10" fmla="*/ 5 w 54"/>
                  <a:gd name="T11" fmla="*/ 52 h 64"/>
                  <a:gd name="T12" fmla="*/ 5 w 54"/>
                  <a:gd name="T13" fmla="*/ 52 h 64"/>
                  <a:gd name="T14" fmla="*/ 10 w 54"/>
                  <a:gd name="T15" fmla="*/ 56 h 64"/>
                  <a:gd name="T16" fmla="*/ 14 w 54"/>
                  <a:gd name="T17" fmla="*/ 59 h 64"/>
                  <a:gd name="T18" fmla="*/ 19 w 54"/>
                  <a:gd name="T19" fmla="*/ 63 h 64"/>
                  <a:gd name="T20" fmla="*/ 24 w 54"/>
                  <a:gd name="T21" fmla="*/ 64 h 64"/>
                  <a:gd name="T22" fmla="*/ 30 w 54"/>
                  <a:gd name="T23" fmla="*/ 64 h 64"/>
                  <a:gd name="T24" fmla="*/ 34 w 54"/>
                  <a:gd name="T25" fmla="*/ 63 h 64"/>
                  <a:gd name="T26" fmla="*/ 40 w 54"/>
                  <a:gd name="T27" fmla="*/ 59 h 64"/>
                  <a:gd name="T28" fmla="*/ 44 w 54"/>
                  <a:gd name="T29" fmla="*/ 56 h 64"/>
                  <a:gd name="T30" fmla="*/ 44 w 54"/>
                  <a:gd name="T31" fmla="*/ 56 h 64"/>
                  <a:gd name="T32" fmla="*/ 48 w 54"/>
                  <a:gd name="T33" fmla="*/ 50 h 64"/>
                  <a:gd name="T34" fmla="*/ 52 w 54"/>
                  <a:gd name="T35" fmla="*/ 45 h 64"/>
                  <a:gd name="T36" fmla="*/ 53 w 54"/>
                  <a:gd name="T37" fmla="*/ 39 h 64"/>
                  <a:gd name="T38" fmla="*/ 54 w 54"/>
                  <a:gd name="T39" fmla="*/ 33 h 64"/>
                  <a:gd name="T40" fmla="*/ 54 w 54"/>
                  <a:gd name="T41" fmla="*/ 27 h 64"/>
                  <a:gd name="T42" fmla="*/ 52 w 54"/>
                  <a:gd name="T43" fmla="*/ 21 h 64"/>
                  <a:gd name="T44" fmla="*/ 50 w 54"/>
                  <a:gd name="T45" fmla="*/ 15 h 64"/>
                  <a:gd name="T46" fmla="*/ 46 w 54"/>
                  <a:gd name="T47" fmla="*/ 10 h 64"/>
                  <a:gd name="T48" fmla="*/ 46 w 54"/>
                  <a:gd name="T49" fmla="*/ 10 h 64"/>
                  <a:gd name="T50" fmla="*/ 43 w 54"/>
                  <a:gd name="T51" fmla="*/ 6 h 64"/>
                  <a:gd name="T52" fmla="*/ 39 w 54"/>
                  <a:gd name="T53" fmla="*/ 3 h 64"/>
                  <a:gd name="T54" fmla="*/ 35 w 54"/>
                  <a:gd name="T55" fmla="*/ 2 h 64"/>
                  <a:gd name="T56" fmla="*/ 31 w 54"/>
                  <a:gd name="T57" fmla="*/ 1 h 64"/>
                  <a:gd name="T58" fmla="*/ 25 w 54"/>
                  <a:gd name="T59" fmla="*/ 0 h 64"/>
                  <a:gd name="T60" fmla="*/ 21 w 54"/>
                  <a:gd name="T61" fmla="*/ 1 h 64"/>
                  <a:gd name="T62" fmla="*/ 16 w 54"/>
                  <a:gd name="T63" fmla="*/ 3 h 64"/>
                  <a:gd name="T64" fmla="*/ 12 w 54"/>
                  <a:gd name="T65" fmla="*/ 5 h 64"/>
                  <a:gd name="T66" fmla="*/ 12 w 54"/>
                  <a:gd name="T67" fmla="*/ 5 h 64"/>
                  <a:gd name="T68" fmla="*/ 7 w 54"/>
                  <a:gd name="T69" fmla="*/ 11 h 64"/>
                  <a:gd name="T70" fmla="*/ 3 w 54"/>
                  <a:gd name="T71" fmla="*/ 16 h 64"/>
                  <a:gd name="T72" fmla="*/ 1 w 54"/>
                  <a:gd name="T73" fmla="*/ 24 h 64"/>
                  <a:gd name="T74" fmla="*/ 0 w 54"/>
                  <a:gd name="T75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37"/>
                    </a:lnTo>
                    <a:lnTo>
                      <a:pt x="1" y="42"/>
                    </a:lnTo>
                    <a:lnTo>
                      <a:pt x="3" y="46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10" y="56"/>
                    </a:lnTo>
                    <a:lnTo>
                      <a:pt x="14" y="59"/>
                    </a:lnTo>
                    <a:lnTo>
                      <a:pt x="19" y="63"/>
                    </a:lnTo>
                    <a:lnTo>
                      <a:pt x="24" y="64"/>
                    </a:lnTo>
                    <a:lnTo>
                      <a:pt x="30" y="64"/>
                    </a:lnTo>
                    <a:lnTo>
                      <a:pt x="34" y="63"/>
                    </a:lnTo>
                    <a:lnTo>
                      <a:pt x="40" y="59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8" y="50"/>
                    </a:lnTo>
                    <a:lnTo>
                      <a:pt x="52" y="45"/>
                    </a:lnTo>
                    <a:lnTo>
                      <a:pt x="53" y="39"/>
                    </a:lnTo>
                    <a:lnTo>
                      <a:pt x="54" y="33"/>
                    </a:lnTo>
                    <a:lnTo>
                      <a:pt x="54" y="27"/>
                    </a:lnTo>
                    <a:lnTo>
                      <a:pt x="52" y="21"/>
                    </a:lnTo>
                    <a:lnTo>
                      <a:pt x="50" y="15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3" y="6"/>
                    </a:lnTo>
                    <a:lnTo>
                      <a:pt x="39" y="3"/>
                    </a:lnTo>
                    <a:lnTo>
                      <a:pt x="35" y="2"/>
                    </a:lnTo>
                    <a:lnTo>
                      <a:pt x="31" y="1"/>
                    </a:lnTo>
                    <a:lnTo>
                      <a:pt x="25" y="0"/>
                    </a:lnTo>
                    <a:lnTo>
                      <a:pt x="21" y="1"/>
                    </a:lnTo>
                    <a:lnTo>
                      <a:pt x="16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7" y="11"/>
                    </a:lnTo>
                    <a:lnTo>
                      <a:pt x="3" y="16"/>
                    </a:lnTo>
                    <a:lnTo>
                      <a:pt x="1" y="24"/>
                    </a:lnTo>
                    <a:lnTo>
                      <a:pt x="0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46">
                <a:extLst>
                  <a:ext uri="{FF2B5EF4-FFF2-40B4-BE49-F238E27FC236}">
                    <a16:creationId xmlns:a16="http://schemas.microsoft.com/office/drawing/2014/main" id="{21376DE0-E28E-4023-B443-1F45BCD863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85176" y="134938"/>
                <a:ext cx="155575" cy="127000"/>
              </a:xfrm>
              <a:custGeom>
                <a:avLst/>
                <a:gdLst>
                  <a:gd name="T0" fmla="*/ 48 w 98"/>
                  <a:gd name="T1" fmla="*/ 0 h 80"/>
                  <a:gd name="T2" fmla="*/ 48 w 98"/>
                  <a:gd name="T3" fmla="*/ 0 h 80"/>
                  <a:gd name="T4" fmla="*/ 59 w 98"/>
                  <a:gd name="T5" fmla="*/ 1 h 80"/>
                  <a:gd name="T6" fmla="*/ 69 w 98"/>
                  <a:gd name="T7" fmla="*/ 3 h 80"/>
                  <a:gd name="T8" fmla="*/ 79 w 98"/>
                  <a:gd name="T9" fmla="*/ 9 h 80"/>
                  <a:gd name="T10" fmla="*/ 87 w 98"/>
                  <a:gd name="T11" fmla="*/ 15 h 80"/>
                  <a:gd name="T12" fmla="*/ 87 w 98"/>
                  <a:gd name="T13" fmla="*/ 15 h 80"/>
                  <a:gd name="T14" fmla="*/ 92 w 98"/>
                  <a:gd name="T15" fmla="*/ 21 h 80"/>
                  <a:gd name="T16" fmla="*/ 96 w 98"/>
                  <a:gd name="T17" fmla="*/ 28 h 80"/>
                  <a:gd name="T18" fmla="*/ 97 w 98"/>
                  <a:gd name="T19" fmla="*/ 34 h 80"/>
                  <a:gd name="T20" fmla="*/ 98 w 98"/>
                  <a:gd name="T21" fmla="*/ 42 h 80"/>
                  <a:gd name="T22" fmla="*/ 97 w 98"/>
                  <a:gd name="T23" fmla="*/ 49 h 80"/>
                  <a:gd name="T24" fmla="*/ 95 w 98"/>
                  <a:gd name="T25" fmla="*/ 55 h 80"/>
                  <a:gd name="T26" fmla="*/ 91 w 98"/>
                  <a:gd name="T27" fmla="*/ 61 h 80"/>
                  <a:gd name="T28" fmla="*/ 86 w 98"/>
                  <a:gd name="T29" fmla="*/ 67 h 80"/>
                  <a:gd name="T30" fmla="*/ 86 w 98"/>
                  <a:gd name="T31" fmla="*/ 67 h 80"/>
                  <a:gd name="T32" fmla="*/ 81 w 98"/>
                  <a:gd name="T33" fmla="*/ 71 h 80"/>
                  <a:gd name="T34" fmla="*/ 76 w 98"/>
                  <a:gd name="T35" fmla="*/ 74 h 80"/>
                  <a:gd name="T36" fmla="*/ 72 w 98"/>
                  <a:gd name="T37" fmla="*/ 77 h 80"/>
                  <a:gd name="T38" fmla="*/ 66 w 98"/>
                  <a:gd name="T39" fmla="*/ 78 h 80"/>
                  <a:gd name="T40" fmla="*/ 54 w 98"/>
                  <a:gd name="T41" fmla="*/ 80 h 80"/>
                  <a:gd name="T42" fmla="*/ 42 w 98"/>
                  <a:gd name="T43" fmla="*/ 80 h 80"/>
                  <a:gd name="T44" fmla="*/ 42 w 98"/>
                  <a:gd name="T45" fmla="*/ 80 h 80"/>
                  <a:gd name="T46" fmla="*/ 33 w 98"/>
                  <a:gd name="T47" fmla="*/ 79 h 80"/>
                  <a:gd name="T48" fmla="*/ 24 w 98"/>
                  <a:gd name="T49" fmla="*/ 76 h 80"/>
                  <a:gd name="T50" fmla="*/ 16 w 98"/>
                  <a:gd name="T51" fmla="*/ 72 h 80"/>
                  <a:gd name="T52" fmla="*/ 9 w 98"/>
                  <a:gd name="T53" fmla="*/ 65 h 80"/>
                  <a:gd name="T54" fmla="*/ 9 w 98"/>
                  <a:gd name="T55" fmla="*/ 65 h 80"/>
                  <a:gd name="T56" fmla="*/ 4 w 98"/>
                  <a:gd name="T57" fmla="*/ 58 h 80"/>
                  <a:gd name="T58" fmla="*/ 1 w 98"/>
                  <a:gd name="T59" fmla="*/ 51 h 80"/>
                  <a:gd name="T60" fmla="*/ 0 w 98"/>
                  <a:gd name="T61" fmla="*/ 43 h 80"/>
                  <a:gd name="T62" fmla="*/ 0 w 98"/>
                  <a:gd name="T63" fmla="*/ 36 h 80"/>
                  <a:gd name="T64" fmla="*/ 1 w 98"/>
                  <a:gd name="T65" fmla="*/ 29 h 80"/>
                  <a:gd name="T66" fmla="*/ 4 w 98"/>
                  <a:gd name="T67" fmla="*/ 22 h 80"/>
                  <a:gd name="T68" fmla="*/ 9 w 98"/>
                  <a:gd name="T69" fmla="*/ 17 h 80"/>
                  <a:gd name="T70" fmla="*/ 14 w 98"/>
                  <a:gd name="T71" fmla="*/ 11 h 80"/>
                  <a:gd name="T72" fmla="*/ 14 w 98"/>
                  <a:gd name="T73" fmla="*/ 11 h 80"/>
                  <a:gd name="T74" fmla="*/ 22 w 98"/>
                  <a:gd name="T75" fmla="*/ 6 h 80"/>
                  <a:gd name="T76" fmla="*/ 31 w 98"/>
                  <a:gd name="T77" fmla="*/ 2 h 80"/>
                  <a:gd name="T78" fmla="*/ 40 w 98"/>
                  <a:gd name="T79" fmla="*/ 1 h 80"/>
                  <a:gd name="T80" fmla="*/ 48 w 98"/>
                  <a:gd name="T8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80">
                    <a:moveTo>
                      <a:pt x="48" y="0"/>
                    </a:moveTo>
                    <a:lnTo>
                      <a:pt x="48" y="0"/>
                    </a:lnTo>
                    <a:lnTo>
                      <a:pt x="59" y="1"/>
                    </a:lnTo>
                    <a:lnTo>
                      <a:pt x="69" y="3"/>
                    </a:lnTo>
                    <a:lnTo>
                      <a:pt x="79" y="9"/>
                    </a:lnTo>
                    <a:lnTo>
                      <a:pt x="87" y="15"/>
                    </a:lnTo>
                    <a:lnTo>
                      <a:pt x="87" y="15"/>
                    </a:lnTo>
                    <a:lnTo>
                      <a:pt x="92" y="21"/>
                    </a:lnTo>
                    <a:lnTo>
                      <a:pt x="96" y="28"/>
                    </a:lnTo>
                    <a:lnTo>
                      <a:pt x="97" y="34"/>
                    </a:lnTo>
                    <a:lnTo>
                      <a:pt x="98" y="42"/>
                    </a:lnTo>
                    <a:lnTo>
                      <a:pt x="97" y="49"/>
                    </a:lnTo>
                    <a:lnTo>
                      <a:pt x="95" y="55"/>
                    </a:lnTo>
                    <a:lnTo>
                      <a:pt x="91" y="61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1" y="71"/>
                    </a:lnTo>
                    <a:lnTo>
                      <a:pt x="76" y="74"/>
                    </a:lnTo>
                    <a:lnTo>
                      <a:pt x="72" y="77"/>
                    </a:lnTo>
                    <a:lnTo>
                      <a:pt x="66" y="78"/>
                    </a:lnTo>
                    <a:lnTo>
                      <a:pt x="54" y="80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33" y="79"/>
                    </a:lnTo>
                    <a:lnTo>
                      <a:pt x="24" y="76"/>
                    </a:lnTo>
                    <a:lnTo>
                      <a:pt x="16" y="72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4" y="58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1" y="29"/>
                    </a:lnTo>
                    <a:lnTo>
                      <a:pt x="4" y="22"/>
                    </a:lnTo>
                    <a:lnTo>
                      <a:pt x="9" y="17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22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E4EB0EE7-00EE-4560-AB93-4EF4BB3B3AC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13726" y="298451"/>
                <a:ext cx="646113" cy="511175"/>
              </a:xfrm>
              <a:custGeom>
                <a:avLst/>
                <a:gdLst>
                  <a:gd name="T0" fmla="*/ 173 w 370"/>
                  <a:gd name="T1" fmla="*/ 145 h 293"/>
                  <a:gd name="T2" fmla="*/ 137 w 370"/>
                  <a:gd name="T3" fmla="*/ 53 h 293"/>
                  <a:gd name="T4" fmla="*/ 92 w 370"/>
                  <a:gd name="T5" fmla="*/ 145 h 293"/>
                  <a:gd name="T6" fmla="*/ 173 w 370"/>
                  <a:gd name="T7" fmla="*/ 145 h 293"/>
                  <a:gd name="T8" fmla="*/ 282 w 370"/>
                  <a:gd name="T9" fmla="*/ 145 h 293"/>
                  <a:gd name="T10" fmla="*/ 246 w 370"/>
                  <a:gd name="T11" fmla="*/ 54 h 293"/>
                  <a:gd name="T12" fmla="*/ 202 w 370"/>
                  <a:gd name="T13" fmla="*/ 145 h 293"/>
                  <a:gd name="T14" fmla="*/ 282 w 370"/>
                  <a:gd name="T15" fmla="*/ 145 h 293"/>
                  <a:gd name="T16" fmla="*/ 186 w 370"/>
                  <a:gd name="T17" fmla="*/ 176 h 293"/>
                  <a:gd name="T18" fmla="*/ 177 w 370"/>
                  <a:gd name="T19" fmla="*/ 195 h 293"/>
                  <a:gd name="T20" fmla="*/ 137 w 370"/>
                  <a:gd name="T21" fmla="*/ 277 h 293"/>
                  <a:gd name="T22" fmla="*/ 132 w 370"/>
                  <a:gd name="T23" fmla="*/ 293 h 293"/>
                  <a:gd name="T24" fmla="*/ 109 w 370"/>
                  <a:gd name="T25" fmla="*/ 293 h 293"/>
                  <a:gd name="T26" fmla="*/ 115 w 370"/>
                  <a:gd name="T27" fmla="*/ 282 h 293"/>
                  <a:gd name="T28" fmla="*/ 131 w 370"/>
                  <a:gd name="T29" fmla="*/ 252 h 293"/>
                  <a:gd name="T30" fmla="*/ 176 w 370"/>
                  <a:gd name="T31" fmla="*/ 159 h 293"/>
                  <a:gd name="T32" fmla="*/ 177 w 370"/>
                  <a:gd name="T33" fmla="*/ 156 h 293"/>
                  <a:gd name="T34" fmla="*/ 174 w 370"/>
                  <a:gd name="T35" fmla="*/ 156 h 293"/>
                  <a:gd name="T36" fmla="*/ 89 w 370"/>
                  <a:gd name="T37" fmla="*/ 156 h 293"/>
                  <a:gd name="T38" fmla="*/ 85 w 370"/>
                  <a:gd name="T39" fmla="*/ 158 h 293"/>
                  <a:gd name="T40" fmla="*/ 27 w 370"/>
                  <a:gd name="T41" fmla="*/ 281 h 293"/>
                  <a:gd name="T42" fmla="*/ 23 w 370"/>
                  <a:gd name="T43" fmla="*/ 293 h 293"/>
                  <a:gd name="T44" fmla="*/ 0 w 370"/>
                  <a:gd name="T45" fmla="*/ 293 h 293"/>
                  <a:gd name="T46" fmla="*/ 6 w 370"/>
                  <a:gd name="T47" fmla="*/ 282 h 293"/>
                  <a:gd name="T48" fmla="*/ 25 w 370"/>
                  <a:gd name="T49" fmla="*/ 245 h 293"/>
                  <a:gd name="T50" fmla="*/ 73 w 370"/>
                  <a:gd name="T51" fmla="*/ 147 h 293"/>
                  <a:gd name="T52" fmla="*/ 139 w 370"/>
                  <a:gd name="T53" fmla="*/ 11 h 293"/>
                  <a:gd name="T54" fmla="*/ 144 w 370"/>
                  <a:gd name="T55" fmla="*/ 0 h 293"/>
                  <a:gd name="T56" fmla="*/ 193 w 370"/>
                  <a:gd name="T57" fmla="*/ 124 h 293"/>
                  <a:gd name="T58" fmla="*/ 253 w 370"/>
                  <a:gd name="T59" fmla="*/ 0 h 293"/>
                  <a:gd name="T60" fmla="*/ 259 w 370"/>
                  <a:gd name="T61" fmla="*/ 15 h 293"/>
                  <a:gd name="T62" fmla="*/ 363 w 370"/>
                  <a:gd name="T63" fmla="*/ 278 h 293"/>
                  <a:gd name="T64" fmla="*/ 370 w 370"/>
                  <a:gd name="T65" fmla="*/ 293 h 293"/>
                  <a:gd name="T66" fmla="*/ 337 w 370"/>
                  <a:gd name="T67" fmla="*/ 293 h 293"/>
                  <a:gd name="T68" fmla="*/ 324 w 370"/>
                  <a:gd name="T69" fmla="*/ 252 h 293"/>
                  <a:gd name="T70" fmla="*/ 287 w 370"/>
                  <a:gd name="T71" fmla="*/ 156 h 293"/>
                  <a:gd name="T72" fmla="*/ 206 w 370"/>
                  <a:gd name="T73" fmla="*/ 156 h 293"/>
                  <a:gd name="T74" fmla="*/ 261 w 370"/>
                  <a:gd name="T75" fmla="*/ 293 h 293"/>
                  <a:gd name="T76" fmla="*/ 228 w 370"/>
                  <a:gd name="T77" fmla="*/ 293 h 293"/>
                  <a:gd name="T78" fmla="*/ 213 w 370"/>
                  <a:gd name="T79" fmla="*/ 247 h 293"/>
                  <a:gd name="T80" fmla="*/ 187 w 370"/>
                  <a:gd name="T81" fmla="*/ 179 h 293"/>
                  <a:gd name="T82" fmla="*/ 186 w 370"/>
                  <a:gd name="T83" fmla="*/ 17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0" h="293">
                    <a:moveTo>
                      <a:pt x="173" y="145"/>
                    </a:moveTo>
                    <a:cubicBezTo>
                      <a:pt x="161" y="115"/>
                      <a:pt x="149" y="84"/>
                      <a:pt x="137" y="53"/>
                    </a:cubicBezTo>
                    <a:cubicBezTo>
                      <a:pt x="122" y="84"/>
                      <a:pt x="107" y="115"/>
                      <a:pt x="92" y="145"/>
                    </a:cubicBezTo>
                    <a:lnTo>
                      <a:pt x="173" y="145"/>
                    </a:lnTo>
                    <a:close/>
                    <a:moveTo>
                      <a:pt x="282" y="145"/>
                    </a:moveTo>
                    <a:cubicBezTo>
                      <a:pt x="270" y="114"/>
                      <a:pt x="258" y="84"/>
                      <a:pt x="246" y="54"/>
                    </a:cubicBezTo>
                    <a:cubicBezTo>
                      <a:pt x="239" y="64"/>
                      <a:pt x="201" y="143"/>
                      <a:pt x="202" y="145"/>
                    </a:cubicBezTo>
                    <a:lnTo>
                      <a:pt x="282" y="145"/>
                    </a:lnTo>
                    <a:close/>
                    <a:moveTo>
                      <a:pt x="186" y="176"/>
                    </a:moveTo>
                    <a:cubicBezTo>
                      <a:pt x="183" y="183"/>
                      <a:pt x="180" y="189"/>
                      <a:pt x="177" y="195"/>
                    </a:cubicBezTo>
                    <a:cubicBezTo>
                      <a:pt x="164" y="222"/>
                      <a:pt x="150" y="250"/>
                      <a:pt x="137" y="277"/>
                    </a:cubicBezTo>
                    <a:cubicBezTo>
                      <a:pt x="135" y="282"/>
                      <a:pt x="134" y="288"/>
                      <a:pt x="132" y="293"/>
                    </a:cubicBezTo>
                    <a:cubicBezTo>
                      <a:pt x="109" y="293"/>
                      <a:pt x="109" y="293"/>
                      <a:pt x="109" y="293"/>
                    </a:cubicBezTo>
                    <a:cubicBezTo>
                      <a:pt x="111" y="289"/>
                      <a:pt x="113" y="286"/>
                      <a:pt x="115" y="282"/>
                    </a:cubicBezTo>
                    <a:cubicBezTo>
                      <a:pt x="121" y="272"/>
                      <a:pt x="126" y="262"/>
                      <a:pt x="131" y="252"/>
                    </a:cubicBezTo>
                    <a:cubicBezTo>
                      <a:pt x="146" y="221"/>
                      <a:pt x="161" y="190"/>
                      <a:pt x="176" y="159"/>
                    </a:cubicBezTo>
                    <a:cubicBezTo>
                      <a:pt x="176" y="158"/>
                      <a:pt x="177" y="157"/>
                      <a:pt x="177" y="156"/>
                    </a:cubicBezTo>
                    <a:cubicBezTo>
                      <a:pt x="176" y="156"/>
                      <a:pt x="175" y="156"/>
                      <a:pt x="174" y="156"/>
                    </a:cubicBezTo>
                    <a:cubicBezTo>
                      <a:pt x="146" y="156"/>
                      <a:pt x="117" y="156"/>
                      <a:pt x="89" y="156"/>
                    </a:cubicBezTo>
                    <a:cubicBezTo>
                      <a:pt x="87" y="156"/>
                      <a:pt x="86" y="156"/>
                      <a:pt x="85" y="158"/>
                    </a:cubicBezTo>
                    <a:cubicBezTo>
                      <a:pt x="66" y="199"/>
                      <a:pt x="46" y="240"/>
                      <a:pt x="27" y="281"/>
                    </a:cubicBezTo>
                    <a:cubicBezTo>
                      <a:pt x="25" y="285"/>
                      <a:pt x="24" y="289"/>
                      <a:pt x="23" y="29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2" y="289"/>
                      <a:pt x="4" y="286"/>
                      <a:pt x="6" y="282"/>
                    </a:cubicBezTo>
                    <a:cubicBezTo>
                      <a:pt x="12" y="270"/>
                      <a:pt x="19" y="258"/>
                      <a:pt x="25" y="245"/>
                    </a:cubicBezTo>
                    <a:cubicBezTo>
                      <a:pt x="41" y="213"/>
                      <a:pt x="57" y="180"/>
                      <a:pt x="73" y="147"/>
                    </a:cubicBezTo>
                    <a:cubicBezTo>
                      <a:pt x="95" y="102"/>
                      <a:pt x="117" y="56"/>
                      <a:pt x="139" y="11"/>
                    </a:cubicBezTo>
                    <a:cubicBezTo>
                      <a:pt x="140" y="8"/>
                      <a:pt x="142" y="4"/>
                      <a:pt x="144" y="0"/>
                    </a:cubicBezTo>
                    <a:cubicBezTo>
                      <a:pt x="161" y="42"/>
                      <a:pt x="177" y="82"/>
                      <a:pt x="193" y="124"/>
                    </a:cubicBezTo>
                    <a:cubicBezTo>
                      <a:pt x="213" y="82"/>
                      <a:pt x="233" y="42"/>
                      <a:pt x="253" y="0"/>
                    </a:cubicBezTo>
                    <a:cubicBezTo>
                      <a:pt x="255" y="6"/>
                      <a:pt x="257" y="10"/>
                      <a:pt x="259" y="15"/>
                    </a:cubicBezTo>
                    <a:cubicBezTo>
                      <a:pt x="294" y="103"/>
                      <a:pt x="328" y="190"/>
                      <a:pt x="363" y="278"/>
                    </a:cubicBezTo>
                    <a:cubicBezTo>
                      <a:pt x="365" y="283"/>
                      <a:pt x="368" y="288"/>
                      <a:pt x="370" y="293"/>
                    </a:cubicBezTo>
                    <a:cubicBezTo>
                      <a:pt x="337" y="293"/>
                      <a:pt x="337" y="293"/>
                      <a:pt x="337" y="293"/>
                    </a:cubicBezTo>
                    <a:cubicBezTo>
                      <a:pt x="336" y="278"/>
                      <a:pt x="329" y="265"/>
                      <a:pt x="324" y="252"/>
                    </a:cubicBezTo>
                    <a:cubicBezTo>
                      <a:pt x="312" y="220"/>
                      <a:pt x="299" y="188"/>
                      <a:pt x="287" y="156"/>
                    </a:cubicBezTo>
                    <a:cubicBezTo>
                      <a:pt x="206" y="156"/>
                      <a:pt x="206" y="156"/>
                      <a:pt x="206" y="156"/>
                    </a:cubicBezTo>
                    <a:cubicBezTo>
                      <a:pt x="224" y="202"/>
                      <a:pt x="241" y="248"/>
                      <a:pt x="261" y="293"/>
                    </a:cubicBezTo>
                    <a:cubicBezTo>
                      <a:pt x="228" y="293"/>
                      <a:pt x="228" y="293"/>
                      <a:pt x="228" y="293"/>
                    </a:cubicBezTo>
                    <a:cubicBezTo>
                      <a:pt x="227" y="277"/>
                      <a:pt x="219" y="262"/>
                      <a:pt x="213" y="247"/>
                    </a:cubicBezTo>
                    <a:cubicBezTo>
                      <a:pt x="205" y="224"/>
                      <a:pt x="196" y="201"/>
                      <a:pt x="187" y="179"/>
                    </a:cubicBezTo>
                    <a:cubicBezTo>
                      <a:pt x="187" y="178"/>
                      <a:pt x="186" y="177"/>
                      <a:pt x="186" y="176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A0157774-A9EF-4A74-8393-7E50EE59BB2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375651" y="136526"/>
                <a:ext cx="171450" cy="130175"/>
              </a:xfrm>
              <a:custGeom>
                <a:avLst/>
                <a:gdLst>
                  <a:gd name="T0" fmla="*/ 26 w 98"/>
                  <a:gd name="T1" fmla="*/ 36 h 75"/>
                  <a:gd name="T2" fmla="*/ 31 w 98"/>
                  <a:gd name="T3" fmla="*/ 54 h 75"/>
                  <a:gd name="T4" fmla="*/ 66 w 98"/>
                  <a:gd name="T5" fmla="*/ 58 h 75"/>
                  <a:gd name="T6" fmla="*/ 68 w 98"/>
                  <a:gd name="T7" fmla="*/ 16 h 75"/>
                  <a:gd name="T8" fmla="*/ 37 w 98"/>
                  <a:gd name="T9" fmla="*/ 12 h 75"/>
                  <a:gd name="T10" fmla="*/ 26 w 98"/>
                  <a:gd name="T11" fmla="*/ 36 h 75"/>
                  <a:gd name="T12" fmla="*/ 50 w 98"/>
                  <a:gd name="T13" fmla="*/ 0 h 75"/>
                  <a:gd name="T14" fmla="*/ 85 w 98"/>
                  <a:gd name="T15" fmla="*/ 14 h 75"/>
                  <a:gd name="T16" fmla="*/ 84 w 98"/>
                  <a:gd name="T17" fmla="*/ 61 h 75"/>
                  <a:gd name="T18" fmla="*/ 44 w 98"/>
                  <a:gd name="T19" fmla="*/ 73 h 75"/>
                  <a:gd name="T20" fmla="*/ 14 w 98"/>
                  <a:gd name="T21" fmla="*/ 59 h 75"/>
                  <a:gd name="T22" fmla="*/ 19 w 98"/>
                  <a:gd name="T23" fmla="*/ 10 h 75"/>
                  <a:gd name="T24" fmla="*/ 50 w 98"/>
                  <a:gd name="T2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75">
                    <a:moveTo>
                      <a:pt x="26" y="36"/>
                    </a:moveTo>
                    <a:cubicBezTo>
                      <a:pt x="26" y="43"/>
                      <a:pt x="27" y="48"/>
                      <a:pt x="31" y="54"/>
                    </a:cubicBezTo>
                    <a:cubicBezTo>
                      <a:pt x="40" y="67"/>
                      <a:pt x="56" y="69"/>
                      <a:pt x="66" y="58"/>
                    </a:cubicBezTo>
                    <a:cubicBezTo>
                      <a:pt x="77" y="46"/>
                      <a:pt x="78" y="28"/>
                      <a:pt x="68" y="16"/>
                    </a:cubicBezTo>
                    <a:cubicBezTo>
                      <a:pt x="60" y="7"/>
                      <a:pt x="47" y="4"/>
                      <a:pt x="37" y="12"/>
                    </a:cubicBezTo>
                    <a:cubicBezTo>
                      <a:pt x="29" y="18"/>
                      <a:pt x="26" y="26"/>
                      <a:pt x="26" y="36"/>
                    </a:cubicBezTo>
                    <a:moveTo>
                      <a:pt x="50" y="0"/>
                    </a:moveTo>
                    <a:cubicBezTo>
                      <a:pt x="64" y="0"/>
                      <a:pt x="76" y="4"/>
                      <a:pt x="85" y="14"/>
                    </a:cubicBezTo>
                    <a:cubicBezTo>
                      <a:pt x="98" y="28"/>
                      <a:pt x="98" y="48"/>
                      <a:pt x="84" y="61"/>
                    </a:cubicBezTo>
                    <a:cubicBezTo>
                      <a:pt x="73" y="71"/>
                      <a:pt x="59" y="75"/>
                      <a:pt x="44" y="73"/>
                    </a:cubicBezTo>
                    <a:cubicBezTo>
                      <a:pt x="33" y="72"/>
                      <a:pt x="22" y="68"/>
                      <a:pt x="14" y="59"/>
                    </a:cubicBezTo>
                    <a:cubicBezTo>
                      <a:pt x="0" y="43"/>
                      <a:pt x="4" y="22"/>
                      <a:pt x="19" y="10"/>
                    </a:cubicBezTo>
                    <a:cubicBezTo>
                      <a:pt x="28" y="3"/>
                      <a:pt x="39" y="0"/>
                      <a:pt x="50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10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5D1EB973-D61A-4DB8-8134-160E4F09B9ED}"/>
              </a:ext>
            </a:extLst>
          </p:cNvPr>
          <p:cNvSpPr/>
          <p:nvPr userDrawn="1"/>
        </p:nvSpPr>
        <p:spPr>
          <a:xfrm>
            <a:off x="0" y="0"/>
            <a:ext cx="4499992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457200" y="1439836"/>
            <a:ext cx="3754760" cy="1275929"/>
          </a:xfr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457200" y="2787774"/>
            <a:ext cx="3826768" cy="1800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Basic text styles
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4954588" y="1439836"/>
            <a:ext cx="3732213" cy="1275930"/>
          </a:xfr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4954588" y="2787774"/>
            <a:ext cx="3732213" cy="1800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Basic text styles
</a:t>
            </a:r>
            <a:endParaRPr lang="fi-FI" dirty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9168-3992-4E5C-85CD-BC2828662A88}" type="datetime1">
              <a:rPr lang="fi-FI" smtClean="0"/>
              <a:t>26.9.2024</a:t>
            </a:fld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80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5D1EB973-D61A-4DB8-8134-160E4F09B9ED}"/>
              </a:ext>
            </a:extLst>
          </p:cNvPr>
          <p:cNvSpPr/>
          <p:nvPr userDrawn="1"/>
        </p:nvSpPr>
        <p:spPr>
          <a:xfrm>
            <a:off x="0" y="0"/>
            <a:ext cx="449999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457200" y="1347613"/>
            <a:ext cx="3754760" cy="1275929"/>
          </a:xfr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 err="1"/>
              <a:t>Text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457200" y="2787774"/>
            <a:ext cx="3826768" cy="1800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Basic text styles
	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4954588" y="1347613"/>
            <a:ext cx="3732213" cy="1275930"/>
          </a:xfr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 err="1"/>
              <a:t>Text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4954588" y="2787774"/>
            <a:ext cx="3732213" cy="1800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Basic text styles
</a:t>
            </a:r>
            <a:endParaRPr lang="fi-FI" dirty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9A89-E727-4047-B780-8404F5065135}" type="datetime1">
              <a:rPr lang="fi-FI" smtClean="0"/>
              <a:t>26.9.2024</a:t>
            </a:fld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8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280B-061F-4ECB-ACE8-A96933311905}" type="datetime1">
              <a:rPr lang="fi-FI" smtClean="0"/>
              <a:t>26.9.2024</a:t>
            </a:fld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797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57200" y="970880"/>
            <a:ext cx="7571184" cy="170961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7DD0-DF4C-4B13-9F53-0D2B22D395FF}" type="datetime1">
              <a:rPr lang="fi-FI" smtClean="0"/>
              <a:t>26.9.2024</a:t>
            </a:fld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‹#›</a:t>
            </a:fld>
            <a:endParaRPr lang="fi-FI"/>
          </a:p>
        </p:txBody>
      </p:sp>
      <p:sp>
        <p:nvSpPr>
          <p:cNvPr id="6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457200" y="2931790"/>
            <a:ext cx="4186808" cy="1584176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1430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6002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61CAC3-BAF7-471A-82B3-19AB204F0784}"/>
              </a:ext>
            </a:extLst>
          </p:cNvPr>
          <p:cNvGrpSpPr/>
          <p:nvPr userDrawn="1"/>
        </p:nvGrpSpPr>
        <p:grpSpPr>
          <a:xfrm>
            <a:off x="8147051" y="134938"/>
            <a:ext cx="773113" cy="973138"/>
            <a:chOff x="8147051" y="134938"/>
            <a:chExt cx="773113" cy="97313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61FD6F3-FB46-4D6D-B1B2-370DE76F9741}"/>
                </a:ext>
              </a:extLst>
            </p:cNvPr>
            <p:cNvGrpSpPr/>
            <p:nvPr userDrawn="1"/>
          </p:nvGrpSpPr>
          <p:grpSpPr>
            <a:xfrm>
              <a:off x="8147051" y="835026"/>
              <a:ext cx="773113" cy="273050"/>
              <a:chOff x="8147051" y="835026"/>
              <a:chExt cx="773113" cy="27305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4F5ADE2-0E69-48E8-9684-50FF4B3EDE3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51826" y="985838"/>
                <a:ext cx="577850" cy="122238"/>
              </a:xfrm>
              <a:custGeom>
                <a:avLst/>
                <a:gdLst>
                  <a:gd name="T0" fmla="*/ 308 w 331"/>
                  <a:gd name="T1" fmla="*/ 52 h 70"/>
                  <a:gd name="T2" fmla="*/ 297 w 331"/>
                  <a:gd name="T3" fmla="*/ 62 h 70"/>
                  <a:gd name="T4" fmla="*/ 322 w 331"/>
                  <a:gd name="T5" fmla="*/ 41 h 70"/>
                  <a:gd name="T6" fmla="*/ 315 w 331"/>
                  <a:gd name="T7" fmla="*/ 36 h 70"/>
                  <a:gd name="T8" fmla="*/ 311 w 331"/>
                  <a:gd name="T9" fmla="*/ 36 h 70"/>
                  <a:gd name="T10" fmla="*/ 272 w 331"/>
                  <a:gd name="T11" fmla="*/ 9 h 70"/>
                  <a:gd name="T12" fmla="*/ 267 w 331"/>
                  <a:gd name="T13" fmla="*/ 23 h 70"/>
                  <a:gd name="T14" fmla="*/ 275 w 331"/>
                  <a:gd name="T15" fmla="*/ 51 h 70"/>
                  <a:gd name="T16" fmla="*/ 290 w 331"/>
                  <a:gd name="T17" fmla="*/ 46 h 70"/>
                  <a:gd name="T18" fmla="*/ 282 w 331"/>
                  <a:gd name="T19" fmla="*/ 23 h 70"/>
                  <a:gd name="T20" fmla="*/ 282 w 331"/>
                  <a:gd name="T21" fmla="*/ 16 h 70"/>
                  <a:gd name="T22" fmla="*/ 256 w 331"/>
                  <a:gd name="T23" fmla="*/ 0 h 70"/>
                  <a:gd name="T24" fmla="*/ 261 w 331"/>
                  <a:gd name="T25" fmla="*/ 5 h 70"/>
                  <a:gd name="T26" fmla="*/ 251 w 331"/>
                  <a:gd name="T27" fmla="*/ 16 h 70"/>
                  <a:gd name="T28" fmla="*/ 261 w 331"/>
                  <a:gd name="T29" fmla="*/ 16 h 70"/>
                  <a:gd name="T30" fmla="*/ 243 w 331"/>
                  <a:gd name="T31" fmla="*/ 42 h 70"/>
                  <a:gd name="T32" fmla="*/ 232 w 331"/>
                  <a:gd name="T33" fmla="*/ 22 h 70"/>
                  <a:gd name="T34" fmla="*/ 232 w 331"/>
                  <a:gd name="T35" fmla="*/ 15 h 70"/>
                  <a:gd name="T36" fmla="*/ 234 w 331"/>
                  <a:gd name="T37" fmla="*/ 43 h 70"/>
                  <a:gd name="T38" fmla="*/ 217 w 331"/>
                  <a:gd name="T39" fmla="*/ 51 h 70"/>
                  <a:gd name="T40" fmla="*/ 201 w 331"/>
                  <a:gd name="T41" fmla="*/ 34 h 70"/>
                  <a:gd name="T42" fmla="*/ 213 w 331"/>
                  <a:gd name="T43" fmla="*/ 24 h 70"/>
                  <a:gd name="T44" fmla="*/ 200 w 331"/>
                  <a:gd name="T45" fmla="*/ 23 h 70"/>
                  <a:gd name="T46" fmla="*/ 191 w 331"/>
                  <a:gd name="T47" fmla="*/ 16 h 70"/>
                  <a:gd name="T48" fmla="*/ 159 w 331"/>
                  <a:gd name="T49" fmla="*/ 30 h 70"/>
                  <a:gd name="T50" fmla="*/ 159 w 331"/>
                  <a:gd name="T51" fmla="*/ 30 h 70"/>
                  <a:gd name="T52" fmla="*/ 168 w 331"/>
                  <a:gd name="T53" fmla="*/ 15 h 70"/>
                  <a:gd name="T54" fmla="*/ 182 w 331"/>
                  <a:gd name="T55" fmla="*/ 51 h 70"/>
                  <a:gd name="T56" fmla="*/ 159 w 331"/>
                  <a:gd name="T57" fmla="*/ 37 h 70"/>
                  <a:gd name="T58" fmla="*/ 124 w 331"/>
                  <a:gd name="T59" fmla="*/ 53 h 70"/>
                  <a:gd name="T60" fmla="*/ 137 w 331"/>
                  <a:gd name="T61" fmla="*/ 16 h 70"/>
                  <a:gd name="T62" fmla="*/ 129 w 331"/>
                  <a:gd name="T63" fmla="*/ 44 h 70"/>
                  <a:gd name="T64" fmla="*/ 110 w 331"/>
                  <a:gd name="T65" fmla="*/ 16 h 70"/>
                  <a:gd name="T66" fmla="*/ 99 w 331"/>
                  <a:gd name="T67" fmla="*/ 10 h 70"/>
                  <a:gd name="T68" fmla="*/ 104 w 331"/>
                  <a:gd name="T69" fmla="*/ 16 h 70"/>
                  <a:gd name="T70" fmla="*/ 104 w 331"/>
                  <a:gd name="T71" fmla="*/ 53 h 70"/>
                  <a:gd name="T72" fmla="*/ 60 w 331"/>
                  <a:gd name="T73" fmla="*/ 53 h 70"/>
                  <a:gd name="T74" fmla="*/ 68 w 331"/>
                  <a:gd name="T75" fmla="*/ 22 h 70"/>
                  <a:gd name="T76" fmla="*/ 84 w 331"/>
                  <a:gd name="T77" fmla="*/ 53 h 70"/>
                  <a:gd name="T78" fmla="*/ 59 w 331"/>
                  <a:gd name="T79" fmla="*/ 21 h 70"/>
                  <a:gd name="T80" fmla="*/ 50 w 331"/>
                  <a:gd name="T81" fmla="*/ 16 h 70"/>
                  <a:gd name="T82" fmla="*/ 0 w 331"/>
                  <a:gd name="T83" fmla="*/ 1 h 70"/>
                  <a:gd name="T84" fmla="*/ 40 w 331"/>
                  <a:gd name="T85" fmla="*/ 31 h 70"/>
                  <a:gd name="T86" fmla="*/ 31 w 331"/>
                  <a:gd name="T87" fmla="*/ 31 h 70"/>
                  <a:gd name="T88" fmla="*/ 9 w 331"/>
                  <a:gd name="T8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1" h="70">
                    <a:moveTo>
                      <a:pt x="294" y="16"/>
                    </a:moveTo>
                    <a:cubicBezTo>
                      <a:pt x="307" y="50"/>
                      <a:pt x="307" y="50"/>
                      <a:pt x="307" y="50"/>
                    </a:cubicBezTo>
                    <a:cubicBezTo>
                      <a:pt x="308" y="51"/>
                      <a:pt x="308" y="51"/>
                      <a:pt x="308" y="52"/>
                    </a:cubicBezTo>
                    <a:cubicBezTo>
                      <a:pt x="308" y="52"/>
                      <a:pt x="308" y="53"/>
                      <a:pt x="307" y="53"/>
                    </a:cubicBezTo>
                    <a:cubicBezTo>
                      <a:pt x="306" y="56"/>
                      <a:pt x="304" y="58"/>
                      <a:pt x="302" y="59"/>
                    </a:cubicBezTo>
                    <a:cubicBezTo>
                      <a:pt x="300" y="61"/>
                      <a:pt x="298" y="62"/>
                      <a:pt x="297" y="62"/>
                    </a:cubicBezTo>
                    <a:cubicBezTo>
                      <a:pt x="299" y="70"/>
                      <a:pt x="299" y="70"/>
                      <a:pt x="299" y="70"/>
                    </a:cubicBezTo>
                    <a:cubicBezTo>
                      <a:pt x="301" y="70"/>
                      <a:pt x="305" y="68"/>
                      <a:pt x="309" y="65"/>
                    </a:cubicBezTo>
                    <a:cubicBezTo>
                      <a:pt x="313" y="61"/>
                      <a:pt x="317" y="55"/>
                      <a:pt x="322" y="41"/>
                    </a:cubicBezTo>
                    <a:cubicBezTo>
                      <a:pt x="331" y="16"/>
                      <a:pt x="331" y="16"/>
                      <a:pt x="331" y="16"/>
                    </a:cubicBezTo>
                    <a:cubicBezTo>
                      <a:pt x="321" y="16"/>
                      <a:pt x="321" y="16"/>
                      <a:pt x="321" y="16"/>
                    </a:cubicBezTo>
                    <a:cubicBezTo>
                      <a:pt x="315" y="36"/>
                      <a:pt x="315" y="36"/>
                      <a:pt x="315" y="36"/>
                    </a:cubicBezTo>
                    <a:cubicBezTo>
                      <a:pt x="315" y="38"/>
                      <a:pt x="314" y="41"/>
                      <a:pt x="313" y="43"/>
                    </a:cubicBezTo>
                    <a:cubicBezTo>
                      <a:pt x="313" y="43"/>
                      <a:pt x="313" y="43"/>
                      <a:pt x="313" y="43"/>
                    </a:cubicBezTo>
                    <a:cubicBezTo>
                      <a:pt x="312" y="41"/>
                      <a:pt x="312" y="38"/>
                      <a:pt x="311" y="36"/>
                    </a:cubicBezTo>
                    <a:cubicBezTo>
                      <a:pt x="304" y="16"/>
                      <a:pt x="304" y="16"/>
                      <a:pt x="304" y="16"/>
                    </a:cubicBezTo>
                    <a:lnTo>
                      <a:pt x="294" y="16"/>
                    </a:lnTo>
                    <a:close/>
                    <a:moveTo>
                      <a:pt x="272" y="9"/>
                    </a:moveTo>
                    <a:cubicBezTo>
                      <a:pt x="272" y="16"/>
                      <a:pt x="272" y="16"/>
                      <a:pt x="272" y="16"/>
                    </a:cubicBezTo>
                    <a:cubicBezTo>
                      <a:pt x="267" y="16"/>
                      <a:pt x="267" y="16"/>
                      <a:pt x="267" y="16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72" y="23"/>
                      <a:pt x="272" y="23"/>
                      <a:pt x="272" y="23"/>
                    </a:cubicBezTo>
                    <a:cubicBezTo>
                      <a:pt x="272" y="40"/>
                      <a:pt x="272" y="40"/>
                      <a:pt x="272" y="40"/>
                    </a:cubicBezTo>
                    <a:cubicBezTo>
                      <a:pt x="272" y="45"/>
                      <a:pt x="273" y="49"/>
                      <a:pt x="275" y="51"/>
                    </a:cubicBezTo>
                    <a:cubicBezTo>
                      <a:pt x="277" y="53"/>
                      <a:pt x="280" y="54"/>
                      <a:pt x="283" y="54"/>
                    </a:cubicBezTo>
                    <a:cubicBezTo>
                      <a:pt x="286" y="54"/>
                      <a:pt x="289" y="53"/>
                      <a:pt x="290" y="53"/>
                    </a:cubicBezTo>
                    <a:cubicBezTo>
                      <a:pt x="290" y="46"/>
                      <a:pt x="290" y="46"/>
                      <a:pt x="290" y="46"/>
                    </a:cubicBezTo>
                    <a:cubicBezTo>
                      <a:pt x="289" y="46"/>
                      <a:pt x="288" y="46"/>
                      <a:pt x="286" y="46"/>
                    </a:cubicBezTo>
                    <a:cubicBezTo>
                      <a:pt x="283" y="46"/>
                      <a:pt x="282" y="44"/>
                      <a:pt x="282" y="39"/>
                    </a:cubicBezTo>
                    <a:cubicBezTo>
                      <a:pt x="282" y="23"/>
                      <a:pt x="282" y="23"/>
                      <a:pt x="282" y="23"/>
                    </a:cubicBezTo>
                    <a:cubicBezTo>
                      <a:pt x="291" y="23"/>
                      <a:pt x="291" y="23"/>
                      <a:pt x="291" y="23"/>
                    </a:cubicBezTo>
                    <a:cubicBezTo>
                      <a:pt x="291" y="16"/>
                      <a:pt x="291" y="16"/>
                      <a:pt x="291" y="16"/>
                    </a:cubicBezTo>
                    <a:cubicBezTo>
                      <a:pt x="282" y="16"/>
                      <a:pt x="282" y="16"/>
                      <a:pt x="282" y="16"/>
                    </a:cubicBezTo>
                    <a:cubicBezTo>
                      <a:pt x="282" y="6"/>
                      <a:pt x="282" y="6"/>
                      <a:pt x="282" y="6"/>
                    </a:cubicBezTo>
                    <a:lnTo>
                      <a:pt x="272" y="9"/>
                    </a:lnTo>
                    <a:close/>
                    <a:moveTo>
                      <a:pt x="256" y="0"/>
                    </a:moveTo>
                    <a:cubicBezTo>
                      <a:pt x="253" y="0"/>
                      <a:pt x="251" y="2"/>
                      <a:pt x="251" y="5"/>
                    </a:cubicBezTo>
                    <a:cubicBezTo>
                      <a:pt x="251" y="8"/>
                      <a:pt x="253" y="10"/>
                      <a:pt x="256" y="10"/>
                    </a:cubicBezTo>
                    <a:cubicBezTo>
                      <a:pt x="259" y="10"/>
                      <a:pt x="261" y="8"/>
                      <a:pt x="261" y="5"/>
                    </a:cubicBezTo>
                    <a:cubicBezTo>
                      <a:pt x="261" y="2"/>
                      <a:pt x="259" y="0"/>
                      <a:pt x="256" y="0"/>
                    </a:cubicBezTo>
                    <a:moveTo>
                      <a:pt x="261" y="16"/>
                    </a:move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53"/>
                      <a:pt x="251" y="53"/>
                      <a:pt x="251" y="53"/>
                    </a:cubicBezTo>
                    <a:cubicBezTo>
                      <a:pt x="261" y="53"/>
                      <a:pt x="261" y="53"/>
                      <a:pt x="261" y="53"/>
                    </a:cubicBezTo>
                    <a:lnTo>
                      <a:pt x="261" y="16"/>
                    </a:lnTo>
                    <a:close/>
                    <a:moveTo>
                      <a:pt x="217" y="51"/>
                    </a:moveTo>
                    <a:cubicBezTo>
                      <a:pt x="220" y="53"/>
                      <a:pt x="224" y="54"/>
                      <a:pt x="228" y="54"/>
                    </a:cubicBezTo>
                    <a:cubicBezTo>
                      <a:pt x="238" y="54"/>
                      <a:pt x="243" y="49"/>
                      <a:pt x="243" y="42"/>
                    </a:cubicBezTo>
                    <a:cubicBezTo>
                      <a:pt x="243" y="37"/>
                      <a:pt x="240" y="33"/>
                      <a:pt x="233" y="31"/>
                    </a:cubicBezTo>
                    <a:cubicBezTo>
                      <a:pt x="229" y="29"/>
                      <a:pt x="227" y="28"/>
                      <a:pt x="227" y="25"/>
                    </a:cubicBezTo>
                    <a:cubicBezTo>
                      <a:pt x="227" y="23"/>
                      <a:pt x="229" y="22"/>
                      <a:pt x="232" y="22"/>
                    </a:cubicBezTo>
                    <a:cubicBezTo>
                      <a:pt x="235" y="22"/>
                      <a:pt x="238" y="23"/>
                      <a:pt x="240" y="24"/>
                    </a:cubicBezTo>
                    <a:cubicBezTo>
                      <a:pt x="242" y="17"/>
                      <a:pt x="242" y="17"/>
                      <a:pt x="242" y="17"/>
                    </a:cubicBezTo>
                    <a:cubicBezTo>
                      <a:pt x="240" y="16"/>
                      <a:pt x="236" y="15"/>
                      <a:pt x="232" y="15"/>
                    </a:cubicBezTo>
                    <a:cubicBezTo>
                      <a:pt x="223" y="15"/>
                      <a:pt x="218" y="20"/>
                      <a:pt x="218" y="27"/>
                    </a:cubicBezTo>
                    <a:cubicBezTo>
                      <a:pt x="218" y="31"/>
                      <a:pt x="221" y="35"/>
                      <a:pt x="228" y="37"/>
                    </a:cubicBezTo>
                    <a:cubicBezTo>
                      <a:pt x="233" y="39"/>
                      <a:pt x="234" y="40"/>
                      <a:pt x="234" y="43"/>
                    </a:cubicBezTo>
                    <a:cubicBezTo>
                      <a:pt x="234" y="45"/>
                      <a:pt x="232" y="47"/>
                      <a:pt x="228" y="47"/>
                    </a:cubicBezTo>
                    <a:cubicBezTo>
                      <a:pt x="225" y="47"/>
                      <a:pt x="221" y="46"/>
                      <a:pt x="219" y="44"/>
                    </a:cubicBezTo>
                    <a:lnTo>
                      <a:pt x="217" y="51"/>
                    </a:lnTo>
                    <a:close/>
                    <a:moveTo>
                      <a:pt x="192" y="53"/>
                    </a:moveTo>
                    <a:cubicBezTo>
                      <a:pt x="201" y="53"/>
                      <a:pt x="201" y="53"/>
                      <a:pt x="201" y="53"/>
                    </a:cubicBezTo>
                    <a:cubicBezTo>
                      <a:pt x="201" y="34"/>
                      <a:pt x="201" y="34"/>
                      <a:pt x="201" y="34"/>
                    </a:cubicBezTo>
                    <a:cubicBezTo>
                      <a:pt x="201" y="33"/>
                      <a:pt x="201" y="32"/>
                      <a:pt x="201" y="31"/>
                    </a:cubicBezTo>
                    <a:cubicBezTo>
                      <a:pt x="202" y="27"/>
                      <a:pt x="205" y="24"/>
                      <a:pt x="210" y="24"/>
                    </a:cubicBezTo>
                    <a:cubicBezTo>
                      <a:pt x="211" y="24"/>
                      <a:pt x="212" y="24"/>
                      <a:pt x="213" y="24"/>
                    </a:cubicBezTo>
                    <a:cubicBezTo>
                      <a:pt x="213" y="15"/>
                      <a:pt x="213" y="15"/>
                      <a:pt x="213" y="15"/>
                    </a:cubicBezTo>
                    <a:cubicBezTo>
                      <a:pt x="212" y="15"/>
                      <a:pt x="211" y="15"/>
                      <a:pt x="210" y="15"/>
                    </a:cubicBezTo>
                    <a:cubicBezTo>
                      <a:pt x="206" y="15"/>
                      <a:pt x="202" y="17"/>
                      <a:pt x="20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0" y="16"/>
                      <a:pt x="200" y="16"/>
                      <a:pt x="200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2" y="19"/>
                      <a:pt x="192" y="23"/>
                      <a:pt x="192" y="28"/>
                    </a:cubicBezTo>
                    <a:lnTo>
                      <a:pt x="192" y="53"/>
                    </a:lnTo>
                    <a:close/>
                    <a:moveTo>
                      <a:pt x="159" y="30"/>
                    </a:moveTo>
                    <a:cubicBezTo>
                      <a:pt x="159" y="27"/>
                      <a:pt x="162" y="21"/>
                      <a:pt x="167" y="21"/>
                    </a:cubicBezTo>
                    <a:cubicBezTo>
                      <a:pt x="174" y="21"/>
                      <a:pt x="175" y="27"/>
                      <a:pt x="175" y="30"/>
                    </a:cubicBezTo>
                    <a:lnTo>
                      <a:pt x="159" y="30"/>
                    </a:lnTo>
                    <a:close/>
                    <a:moveTo>
                      <a:pt x="184" y="37"/>
                    </a:moveTo>
                    <a:cubicBezTo>
                      <a:pt x="184" y="36"/>
                      <a:pt x="184" y="35"/>
                      <a:pt x="184" y="33"/>
                    </a:cubicBezTo>
                    <a:cubicBezTo>
                      <a:pt x="184" y="25"/>
                      <a:pt x="180" y="15"/>
                      <a:pt x="168" y="15"/>
                    </a:cubicBezTo>
                    <a:cubicBezTo>
                      <a:pt x="156" y="15"/>
                      <a:pt x="150" y="25"/>
                      <a:pt x="150" y="35"/>
                    </a:cubicBezTo>
                    <a:cubicBezTo>
                      <a:pt x="150" y="46"/>
                      <a:pt x="157" y="54"/>
                      <a:pt x="169" y="54"/>
                    </a:cubicBezTo>
                    <a:cubicBezTo>
                      <a:pt x="174" y="54"/>
                      <a:pt x="179" y="53"/>
                      <a:pt x="182" y="51"/>
                    </a:cubicBezTo>
                    <a:cubicBezTo>
                      <a:pt x="181" y="45"/>
                      <a:pt x="181" y="45"/>
                      <a:pt x="181" y="45"/>
                    </a:cubicBezTo>
                    <a:cubicBezTo>
                      <a:pt x="178" y="46"/>
                      <a:pt x="175" y="47"/>
                      <a:pt x="170" y="47"/>
                    </a:cubicBezTo>
                    <a:cubicBezTo>
                      <a:pt x="164" y="47"/>
                      <a:pt x="159" y="44"/>
                      <a:pt x="159" y="37"/>
                    </a:cubicBezTo>
                    <a:lnTo>
                      <a:pt x="184" y="37"/>
                    </a:lnTo>
                    <a:close/>
                    <a:moveTo>
                      <a:pt x="110" y="16"/>
                    </a:moveTo>
                    <a:cubicBezTo>
                      <a:pt x="124" y="53"/>
                      <a:pt x="124" y="53"/>
                      <a:pt x="124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0" y="38"/>
                      <a:pt x="130" y="41"/>
                      <a:pt x="129" y="44"/>
                    </a:cubicBezTo>
                    <a:cubicBezTo>
                      <a:pt x="129" y="44"/>
                      <a:pt x="129" y="44"/>
                      <a:pt x="129" y="44"/>
                    </a:cubicBezTo>
                    <a:cubicBezTo>
                      <a:pt x="128" y="41"/>
                      <a:pt x="127" y="38"/>
                      <a:pt x="126" y="35"/>
                    </a:cubicBezTo>
                    <a:cubicBezTo>
                      <a:pt x="120" y="16"/>
                      <a:pt x="120" y="16"/>
                      <a:pt x="120" y="16"/>
                    </a:cubicBezTo>
                    <a:lnTo>
                      <a:pt x="110" y="16"/>
                    </a:lnTo>
                    <a:close/>
                    <a:moveTo>
                      <a:pt x="99" y="0"/>
                    </a:moveTo>
                    <a:cubicBezTo>
                      <a:pt x="96" y="0"/>
                      <a:pt x="94" y="2"/>
                      <a:pt x="94" y="5"/>
                    </a:cubicBezTo>
                    <a:cubicBezTo>
                      <a:pt x="94" y="8"/>
                      <a:pt x="96" y="10"/>
                      <a:pt x="99" y="10"/>
                    </a:cubicBezTo>
                    <a:cubicBezTo>
                      <a:pt x="102" y="10"/>
                      <a:pt x="104" y="8"/>
                      <a:pt x="104" y="5"/>
                    </a:cubicBezTo>
                    <a:cubicBezTo>
                      <a:pt x="104" y="2"/>
                      <a:pt x="102" y="0"/>
                      <a:pt x="99" y="0"/>
                    </a:cubicBezTo>
                    <a:moveTo>
                      <a:pt x="104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104" y="53"/>
                      <a:pt x="104" y="53"/>
                      <a:pt x="104" y="53"/>
                    </a:cubicBezTo>
                    <a:lnTo>
                      <a:pt x="104" y="16"/>
                    </a:lnTo>
                    <a:close/>
                    <a:moveTo>
                      <a:pt x="50" y="53"/>
                    </a:moveTo>
                    <a:cubicBezTo>
                      <a:pt x="60" y="53"/>
                      <a:pt x="60" y="53"/>
                      <a:pt x="60" y="53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0"/>
                      <a:pt x="60" y="29"/>
                      <a:pt x="60" y="28"/>
                    </a:cubicBezTo>
                    <a:cubicBezTo>
                      <a:pt x="61" y="25"/>
                      <a:pt x="64" y="22"/>
                      <a:pt x="68" y="22"/>
                    </a:cubicBezTo>
                    <a:cubicBezTo>
                      <a:pt x="73" y="22"/>
                      <a:pt x="75" y="27"/>
                      <a:pt x="75" y="32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4" y="19"/>
                      <a:pt x="78" y="15"/>
                      <a:pt x="71" y="15"/>
                    </a:cubicBezTo>
                    <a:cubicBezTo>
                      <a:pt x="65" y="15"/>
                      <a:pt x="61" y="18"/>
                      <a:pt x="59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22"/>
                      <a:pt x="50" y="27"/>
                    </a:cubicBezTo>
                    <a:lnTo>
                      <a:pt x="50" y="53"/>
                    </a:lnTo>
                    <a:close/>
                    <a:moveTo>
                      <a:pt x="0" y="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47"/>
                      <a:pt x="7" y="54"/>
                      <a:pt x="19" y="54"/>
                    </a:cubicBezTo>
                    <a:cubicBezTo>
                      <a:pt x="32" y="54"/>
                      <a:pt x="40" y="47"/>
                      <a:pt x="40" y="3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42"/>
                      <a:pt x="27" y="46"/>
                      <a:pt x="20" y="46"/>
                    </a:cubicBezTo>
                    <a:cubicBezTo>
                      <a:pt x="13" y="46"/>
                      <a:pt x="9" y="42"/>
                      <a:pt x="9" y="31"/>
                    </a:cubicBezTo>
                    <a:cubicBezTo>
                      <a:pt x="9" y="1"/>
                      <a:pt x="9" y="1"/>
                      <a:pt x="9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7137811B-CA7D-4378-B425-B416D9E0999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47051" y="835026"/>
                <a:ext cx="773113" cy="119063"/>
              </a:xfrm>
              <a:custGeom>
                <a:avLst/>
                <a:gdLst>
                  <a:gd name="T0" fmla="*/ 438 w 443"/>
                  <a:gd name="T1" fmla="*/ 25 h 69"/>
                  <a:gd name="T2" fmla="*/ 442 w 443"/>
                  <a:gd name="T3" fmla="*/ 31 h 69"/>
                  <a:gd name="T4" fmla="*/ 442 w 443"/>
                  <a:gd name="T5" fmla="*/ 68 h 69"/>
                  <a:gd name="T6" fmla="*/ 377 w 443"/>
                  <a:gd name="T7" fmla="*/ 68 h 69"/>
                  <a:gd name="T8" fmla="*/ 384 w 443"/>
                  <a:gd name="T9" fmla="*/ 37 h 69"/>
                  <a:gd name="T10" fmla="*/ 400 w 443"/>
                  <a:gd name="T11" fmla="*/ 68 h 69"/>
                  <a:gd name="T12" fmla="*/ 407 w 443"/>
                  <a:gd name="T13" fmla="*/ 37 h 69"/>
                  <a:gd name="T14" fmla="*/ 423 w 443"/>
                  <a:gd name="T15" fmla="*/ 68 h 69"/>
                  <a:gd name="T16" fmla="*/ 403 w 443"/>
                  <a:gd name="T17" fmla="*/ 32 h 69"/>
                  <a:gd name="T18" fmla="*/ 388 w 443"/>
                  <a:gd name="T19" fmla="*/ 30 h 69"/>
                  <a:gd name="T20" fmla="*/ 376 w 443"/>
                  <a:gd name="T21" fmla="*/ 31 h 69"/>
                  <a:gd name="T22" fmla="*/ 368 w 443"/>
                  <a:gd name="T23" fmla="*/ 68 h 69"/>
                  <a:gd name="T24" fmla="*/ 351 w 443"/>
                  <a:gd name="T25" fmla="*/ 45 h 69"/>
                  <a:gd name="T26" fmla="*/ 360 w 443"/>
                  <a:gd name="T27" fmla="*/ 48 h 69"/>
                  <a:gd name="T28" fmla="*/ 345 w 443"/>
                  <a:gd name="T29" fmla="*/ 69 h 69"/>
                  <a:gd name="T30" fmla="*/ 346 w 443"/>
                  <a:gd name="T31" fmla="*/ 62 h 69"/>
                  <a:gd name="T32" fmla="*/ 308 w 443"/>
                  <a:gd name="T33" fmla="*/ 52 h 69"/>
                  <a:gd name="T34" fmla="*/ 291 w 443"/>
                  <a:gd name="T35" fmla="*/ 49 h 69"/>
                  <a:gd name="T36" fmla="*/ 308 w 443"/>
                  <a:gd name="T37" fmla="*/ 46 h 69"/>
                  <a:gd name="T38" fmla="*/ 308 w 443"/>
                  <a:gd name="T39" fmla="*/ 35 h 69"/>
                  <a:gd name="T40" fmla="*/ 281 w 443"/>
                  <a:gd name="T41" fmla="*/ 50 h 69"/>
                  <a:gd name="T42" fmla="*/ 309 w 443"/>
                  <a:gd name="T43" fmla="*/ 62 h 69"/>
                  <a:gd name="T44" fmla="*/ 318 w 443"/>
                  <a:gd name="T45" fmla="*/ 58 h 69"/>
                  <a:gd name="T46" fmla="*/ 264 w 443"/>
                  <a:gd name="T47" fmla="*/ 55 h 69"/>
                  <a:gd name="T48" fmla="*/ 251 w 443"/>
                  <a:gd name="T49" fmla="*/ 57 h 69"/>
                  <a:gd name="T50" fmla="*/ 273 w 443"/>
                  <a:gd name="T51" fmla="*/ 46 h 69"/>
                  <a:gd name="T52" fmla="*/ 246 w 443"/>
                  <a:gd name="T53" fmla="*/ 39 h 69"/>
                  <a:gd name="T54" fmla="*/ 264 w 443"/>
                  <a:gd name="T55" fmla="*/ 44 h 69"/>
                  <a:gd name="T56" fmla="*/ 265 w 443"/>
                  <a:gd name="T57" fmla="*/ 64 h 69"/>
                  <a:gd name="T58" fmla="*/ 274 w 443"/>
                  <a:gd name="T59" fmla="*/ 68 h 69"/>
                  <a:gd name="T60" fmla="*/ 214 w 443"/>
                  <a:gd name="T61" fmla="*/ 13 h 69"/>
                  <a:gd name="T62" fmla="*/ 214 w 443"/>
                  <a:gd name="T63" fmla="*/ 68 h 69"/>
                  <a:gd name="T64" fmla="*/ 228 w 443"/>
                  <a:gd name="T65" fmla="*/ 68 h 69"/>
                  <a:gd name="T66" fmla="*/ 238 w 443"/>
                  <a:gd name="T67" fmla="*/ 31 h 69"/>
                  <a:gd name="T68" fmla="*/ 214 w 443"/>
                  <a:gd name="T69" fmla="*/ 47 h 69"/>
                  <a:gd name="T70" fmla="*/ 168 w 443"/>
                  <a:gd name="T71" fmla="*/ 46 h 69"/>
                  <a:gd name="T72" fmla="*/ 175 w 443"/>
                  <a:gd name="T73" fmla="*/ 24 h 69"/>
                  <a:gd name="T74" fmla="*/ 168 w 443"/>
                  <a:gd name="T75" fmla="*/ 46 h 69"/>
                  <a:gd name="T76" fmla="*/ 198 w 443"/>
                  <a:gd name="T77" fmla="*/ 68 h 69"/>
                  <a:gd name="T78" fmla="*/ 153 w 443"/>
                  <a:gd name="T79" fmla="*/ 68 h 69"/>
                  <a:gd name="T80" fmla="*/ 183 w 443"/>
                  <a:gd name="T81" fmla="*/ 53 h 69"/>
                  <a:gd name="T82" fmla="*/ 114 w 443"/>
                  <a:gd name="T83" fmla="*/ 62 h 69"/>
                  <a:gd name="T84" fmla="*/ 114 w 443"/>
                  <a:gd name="T85" fmla="*/ 30 h 69"/>
                  <a:gd name="T86" fmla="*/ 132 w 443"/>
                  <a:gd name="T87" fmla="*/ 49 h 69"/>
                  <a:gd name="T88" fmla="*/ 62 w 443"/>
                  <a:gd name="T89" fmla="*/ 44 h 69"/>
                  <a:gd name="T90" fmla="*/ 70 w 443"/>
                  <a:gd name="T91" fmla="*/ 61 h 69"/>
                  <a:gd name="T92" fmla="*/ 61 w 443"/>
                  <a:gd name="T93" fmla="*/ 47 h 69"/>
                  <a:gd name="T94" fmla="*/ 60 w 443"/>
                  <a:gd name="T95" fmla="*/ 68 h 69"/>
                  <a:gd name="T96" fmla="*/ 72 w 443"/>
                  <a:gd name="T97" fmla="*/ 69 h 69"/>
                  <a:gd name="T98" fmla="*/ 62 w 443"/>
                  <a:gd name="T99" fmla="*/ 36 h 69"/>
                  <a:gd name="T100" fmla="*/ 52 w 443"/>
                  <a:gd name="T101" fmla="*/ 13 h 69"/>
                  <a:gd name="T102" fmla="*/ 26 w 443"/>
                  <a:gd name="T103" fmla="*/ 7 h 69"/>
                  <a:gd name="T104" fmla="*/ 23 w 443"/>
                  <a:gd name="T105" fmla="*/ 3 h 69"/>
                  <a:gd name="T106" fmla="*/ 23 w 443"/>
                  <a:gd name="T107" fmla="*/ 14 h 69"/>
                  <a:gd name="T108" fmla="*/ 16 w 443"/>
                  <a:gd name="T109" fmla="*/ 46 h 69"/>
                  <a:gd name="T110" fmla="*/ 22 w 443"/>
                  <a:gd name="T111" fmla="*/ 24 h 69"/>
                  <a:gd name="T112" fmla="*/ 16 w 443"/>
                  <a:gd name="T113" fmla="*/ 46 h 69"/>
                  <a:gd name="T114" fmla="*/ 45 w 443"/>
                  <a:gd name="T115" fmla="*/ 68 h 69"/>
                  <a:gd name="T116" fmla="*/ 0 w 443"/>
                  <a:gd name="T117" fmla="*/ 68 h 69"/>
                  <a:gd name="T118" fmla="*/ 31 w 443"/>
                  <a:gd name="T119" fmla="*/ 5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3" h="69">
                    <a:moveTo>
                      <a:pt x="438" y="15"/>
                    </a:moveTo>
                    <a:cubicBezTo>
                      <a:pt x="434" y="15"/>
                      <a:pt x="432" y="17"/>
                      <a:pt x="432" y="20"/>
                    </a:cubicBezTo>
                    <a:cubicBezTo>
                      <a:pt x="432" y="23"/>
                      <a:pt x="434" y="25"/>
                      <a:pt x="438" y="25"/>
                    </a:cubicBezTo>
                    <a:cubicBezTo>
                      <a:pt x="441" y="25"/>
                      <a:pt x="443" y="23"/>
                      <a:pt x="443" y="20"/>
                    </a:cubicBezTo>
                    <a:cubicBezTo>
                      <a:pt x="443" y="17"/>
                      <a:pt x="441" y="15"/>
                      <a:pt x="438" y="15"/>
                    </a:cubicBezTo>
                    <a:moveTo>
                      <a:pt x="442" y="31"/>
                    </a:moveTo>
                    <a:cubicBezTo>
                      <a:pt x="433" y="31"/>
                      <a:pt x="433" y="31"/>
                      <a:pt x="433" y="31"/>
                    </a:cubicBezTo>
                    <a:cubicBezTo>
                      <a:pt x="433" y="68"/>
                      <a:pt x="433" y="68"/>
                      <a:pt x="433" y="68"/>
                    </a:cubicBezTo>
                    <a:cubicBezTo>
                      <a:pt x="442" y="68"/>
                      <a:pt x="442" y="68"/>
                      <a:pt x="442" y="68"/>
                    </a:cubicBezTo>
                    <a:lnTo>
                      <a:pt x="442" y="31"/>
                    </a:lnTo>
                    <a:close/>
                    <a:moveTo>
                      <a:pt x="368" y="68"/>
                    </a:moveTo>
                    <a:cubicBezTo>
                      <a:pt x="377" y="68"/>
                      <a:pt x="377" y="68"/>
                      <a:pt x="377" y="68"/>
                    </a:cubicBezTo>
                    <a:cubicBezTo>
                      <a:pt x="377" y="46"/>
                      <a:pt x="377" y="46"/>
                      <a:pt x="377" y="46"/>
                    </a:cubicBezTo>
                    <a:cubicBezTo>
                      <a:pt x="377" y="45"/>
                      <a:pt x="377" y="44"/>
                      <a:pt x="377" y="43"/>
                    </a:cubicBezTo>
                    <a:cubicBezTo>
                      <a:pt x="378" y="40"/>
                      <a:pt x="381" y="37"/>
                      <a:pt x="384" y="37"/>
                    </a:cubicBezTo>
                    <a:cubicBezTo>
                      <a:pt x="389" y="37"/>
                      <a:pt x="391" y="41"/>
                      <a:pt x="391" y="46"/>
                    </a:cubicBezTo>
                    <a:cubicBezTo>
                      <a:pt x="391" y="68"/>
                      <a:pt x="391" y="68"/>
                      <a:pt x="391" y="68"/>
                    </a:cubicBezTo>
                    <a:cubicBezTo>
                      <a:pt x="400" y="68"/>
                      <a:pt x="400" y="68"/>
                      <a:pt x="400" y="68"/>
                    </a:cubicBezTo>
                    <a:cubicBezTo>
                      <a:pt x="400" y="46"/>
                      <a:pt x="400" y="46"/>
                      <a:pt x="400" y="46"/>
                    </a:cubicBezTo>
                    <a:cubicBezTo>
                      <a:pt x="400" y="45"/>
                      <a:pt x="400" y="43"/>
                      <a:pt x="400" y="42"/>
                    </a:cubicBezTo>
                    <a:cubicBezTo>
                      <a:pt x="401" y="40"/>
                      <a:pt x="404" y="37"/>
                      <a:pt x="407" y="37"/>
                    </a:cubicBezTo>
                    <a:cubicBezTo>
                      <a:pt x="411" y="37"/>
                      <a:pt x="414" y="41"/>
                      <a:pt x="414" y="47"/>
                    </a:cubicBezTo>
                    <a:cubicBezTo>
                      <a:pt x="414" y="68"/>
                      <a:pt x="414" y="68"/>
                      <a:pt x="414" y="68"/>
                    </a:cubicBezTo>
                    <a:cubicBezTo>
                      <a:pt x="423" y="68"/>
                      <a:pt x="423" y="68"/>
                      <a:pt x="423" y="68"/>
                    </a:cubicBezTo>
                    <a:cubicBezTo>
                      <a:pt x="423" y="46"/>
                      <a:pt x="423" y="46"/>
                      <a:pt x="423" y="46"/>
                    </a:cubicBezTo>
                    <a:cubicBezTo>
                      <a:pt x="423" y="34"/>
                      <a:pt x="417" y="30"/>
                      <a:pt x="410" y="30"/>
                    </a:cubicBezTo>
                    <a:cubicBezTo>
                      <a:pt x="407" y="30"/>
                      <a:pt x="405" y="31"/>
                      <a:pt x="403" y="32"/>
                    </a:cubicBezTo>
                    <a:cubicBezTo>
                      <a:pt x="401" y="33"/>
                      <a:pt x="400" y="35"/>
                      <a:pt x="398" y="37"/>
                    </a:cubicBezTo>
                    <a:cubicBezTo>
                      <a:pt x="398" y="37"/>
                      <a:pt x="398" y="37"/>
                      <a:pt x="398" y="37"/>
                    </a:cubicBezTo>
                    <a:cubicBezTo>
                      <a:pt x="396" y="33"/>
                      <a:pt x="393" y="30"/>
                      <a:pt x="388" y="30"/>
                    </a:cubicBezTo>
                    <a:cubicBezTo>
                      <a:pt x="381" y="30"/>
                      <a:pt x="378" y="33"/>
                      <a:pt x="376" y="36"/>
                    </a:cubicBezTo>
                    <a:cubicBezTo>
                      <a:pt x="376" y="36"/>
                      <a:pt x="376" y="36"/>
                      <a:pt x="376" y="36"/>
                    </a:cubicBezTo>
                    <a:cubicBezTo>
                      <a:pt x="376" y="31"/>
                      <a:pt x="376" y="31"/>
                      <a:pt x="376" y="31"/>
                    </a:cubicBezTo>
                    <a:cubicBezTo>
                      <a:pt x="367" y="31"/>
                      <a:pt x="367" y="31"/>
                      <a:pt x="367" y="31"/>
                    </a:cubicBezTo>
                    <a:cubicBezTo>
                      <a:pt x="368" y="34"/>
                      <a:pt x="368" y="37"/>
                      <a:pt x="368" y="42"/>
                    </a:cubicBezTo>
                    <a:lnTo>
                      <a:pt x="368" y="68"/>
                    </a:lnTo>
                    <a:close/>
                    <a:moveTo>
                      <a:pt x="335" y="45"/>
                    </a:moveTo>
                    <a:cubicBezTo>
                      <a:pt x="335" y="42"/>
                      <a:pt x="338" y="36"/>
                      <a:pt x="343" y="36"/>
                    </a:cubicBezTo>
                    <a:cubicBezTo>
                      <a:pt x="350" y="36"/>
                      <a:pt x="351" y="42"/>
                      <a:pt x="351" y="45"/>
                    </a:cubicBezTo>
                    <a:lnTo>
                      <a:pt x="335" y="45"/>
                    </a:lnTo>
                    <a:close/>
                    <a:moveTo>
                      <a:pt x="360" y="52"/>
                    </a:moveTo>
                    <a:cubicBezTo>
                      <a:pt x="360" y="51"/>
                      <a:pt x="360" y="50"/>
                      <a:pt x="360" y="48"/>
                    </a:cubicBezTo>
                    <a:cubicBezTo>
                      <a:pt x="360" y="40"/>
                      <a:pt x="356" y="30"/>
                      <a:pt x="344" y="30"/>
                    </a:cubicBezTo>
                    <a:cubicBezTo>
                      <a:pt x="332" y="30"/>
                      <a:pt x="326" y="40"/>
                      <a:pt x="326" y="50"/>
                    </a:cubicBezTo>
                    <a:cubicBezTo>
                      <a:pt x="326" y="61"/>
                      <a:pt x="333" y="69"/>
                      <a:pt x="345" y="69"/>
                    </a:cubicBezTo>
                    <a:cubicBezTo>
                      <a:pt x="350" y="69"/>
                      <a:pt x="355" y="68"/>
                      <a:pt x="358" y="66"/>
                    </a:cubicBezTo>
                    <a:cubicBezTo>
                      <a:pt x="357" y="60"/>
                      <a:pt x="357" y="60"/>
                      <a:pt x="357" y="60"/>
                    </a:cubicBezTo>
                    <a:cubicBezTo>
                      <a:pt x="354" y="61"/>
                      <a:pt x="351" y="62"/>
                      <a:pt x="346" y="62"/>
                    </a:cubicBezTo>
                    <a:cubicBezTo>
                      <a:pt x="340" y="62"/>
                      <a:pt x="335" y="59"/>
                      <a:pt x="335" y="52"/>
                    </a:cubicBezTo>
                    <a:lnTo>
                      <a:pt x="360" y="52"/>
                    </a:lnTo>
                    <a:close/>
                    <a:moveTo>
                      <a:pt x="308" y="52"/>
                    </a:moveTo>
                    <a:cubicBezTo>
                      <a:pt x="308" y="53"/>
                      <a:pt x="308" y="54"/>
                      <a:pt x="308" y="55"/>
                    </a:cubicBezTo>
                    <a:cubicBezTo>
                      <a:pt x="307" y="59"/>
                      <a:pt x="304" y="61"/>
                      <a:pt x="300" y="61"/>
                    </a:cubicBezTo>
                    <a:cubicBezTo>
                      <a:pt x="294" y="61"/>
                      <a:pt x="291" y="56"/>
                      <a:pt x="291" y="49"/>
                    </a:cubicBezTo>
                    <a:cubicBezTo>
                      <a:pt x="291" y="42"/>
                      <a:pt x="294" y="37"/>
                      <a:pt x="300" y="37"/>
                    </a:cubicBezTo>
                    <a:cubicBezTo>
                      <a:pt x="304" y="37"/>
                      <a:pt x="307" y="40"/>
                      <a:pt x="308" y="44"/>
                    </a:cubicBezTo>
                    <a:cubicBezTo>
                      <a:pt x="308" y="45"/>
                      <a:pt x="308" y="45"/>
                      <a:pt x="308" y="46"/>
                    </a:cubicBezTo>
                    <a:lnTo>
                      <a:pt x="308" y="52"/>
                    </a:lnTo>
                    <a:close/>
                    <a:moveTo>
                      <a:pt x="308" y="13"/>
                    </a:moveTo>
                    <a:cubicBezTo>
                      <a:pt x="308" y="35"/>
                      <a:pt x="308" y="35"/>
                      <a:pt x="308" y="35"/>
                    </a:cubicBezTo>
                    <a:cubicBezTo>
                      <a:pt x="308" y="35"/>
                      <a:pt x="308" y="35"/>
                      <a:pt x="308" y="35"/>
                    </a:cubicBezTo>
                    <a:cubicBezTo>
                      <a:pt x="307" y="32"/>
                      <a:pt x="303" y="30"/>
                      <a:pt x="298" y="30"/>
                    </a:cubicBezTo>
                    <a:cubicBezTo>
                      <a:pt x="289" y="30"/>
                      <a:pt x="281" y="37"/>
                      <a:pt x="281" y="50"/>
                    </a:cubicBezTo>
                    <a:cubicBezTo>
                      <a:pt x="281" y="61"/>
                      <a:pt x="288" y="69"/>
                      <a:pt x="297" y="69"/>
                    </a:cubicBezTo>
                    <a:cubicBezTo>
                      <a:pt x="303" y="69"/>
                      <a:pt x="307" y="66"/>
                      <a:pt x="309" y="62"/>
                    </a:cubicBezTo>
                    <a:cubicBezTo>
                      <a:pt x="309" y="62"/>
                      <a:pt x="309" y="62"/>
                      <a:pt x="309" y="62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8" y="65"/>
                      <a:pt x="318" y="61"/>
                      <a:pt x="318" y="58"/>
                    </a:cubicBezTo>
                    <a:cubicBezTo>
                      <a:pt x="318" y="13"/>
                      <a:pt x="318" y="13"/>
                      <a:pt x="318" y="13"/>
                    </a:cubicBezTo>
                    <a:lnTo>
                      <a:pt x="308" y="13"/>
                    </a:lnTo>
                    <a:close/>
                    <a:moveTo>
                      <a:pt x="264" y="55"/>
                    </a:moveTo>
                    <a:cubicBezTo>
                      <a:pt x="264" y="56"/>
                      <a:pt x="264" y="56"/>
                      <a:pt x="264" y="57"/>
                    </a:cubicBezTo>
                    <a:cubicBezTo>
                      <a:pt x="263" y="60"/>
                      <a:pt x="260" y="62"/>
                      <a:pt x="257" y="62"/>
                    </a:cubicBezTo>
                    <a:cubicBezTo>
                      <a:pt x="254" y="62"/>
                      <a:pt x="251" y="60"/>
                      <a:pt x="251" y="57"/>
                    </a:cubicBezTo>
                    <a:cubicBezTo>
                      <a:pt x="251" y="51"/>
                      <a:pt x="258" y="50"/>
                      <a:pt x="264" y="50"/>
                    </a:cubicBezTo>
                    <a:lnTo>
                      <a:pt x="264" y="55"/>
                    </a:lnTo>
                    <a:close/>
                    <a:moveTo>
                      <a:pt x="273" y="46"/>
                    </a:moveTo>
                    <a:cubicBezTo>
                      <a:pt x="273" y="37"/>
                      <a:pt x="270" y="30"/>
                      <a:pt x="258" y="30"/>
                    </a:cubicBezTo>
                    <a:cubicBezTo>
                      <a:pt x="252" y="30"/>
                      <a:pt x="247" y="31"/>
                      <a:pt x="245" y="33"/>
                    </a:cubicBezTo>
                    <a:cubicBezTo>
                      <a:pt x="246" y="39"/>
                      <a:pt x="246" y="39"/>
                      <a:pt x="246" y="39"/>
                    </a:cubicBezTo>
                    <a:cubicBezTo>
                      <a:pt x="249" y="38"/>
                      <a:pt x="253" y="36"/>
                      <a:pt x="256" y="36"/>
                    </a:cubicBezTo>
                    <a:cubicBezTo>
                      <a:pt x="263" y="36"/>
                      <a:pt x="264" y="41"/>
                      <a:pt x="264" y="43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50" y="44"/>
                      <a:pt x="242" y="48"/>
                      <a:pt x="242" y="58"/>
                    </a:cubicBezTo>
                    <a:cubicBezTo>
                      <a:pt x="242" y="63"/>
                      <a:pt x="246" y="69"/>
                      <a:pt x="254" y="69"/>
                    </a:cubicBezTo>
                    <a:cubicBezTo>
                      <a:pt x="258" y="69"/>
                      <a:pt x="262" y="67"/>
                      <a:pt x="265" y="64"/>
                    </a:cubicBezTo>
                    <a:cubicBezTo>
                      <a:pt x="265" y="64"/>
                      <a:pt x="265" y="64"/>
                      <a:pt x="265" y="64"/>
                    </a:cubicBezTo>
                    <a:cubicBezTo>
                      <a:pt x="265" y="68"/>
                      <a:pt x="265" y="68"/>
                      <a:pt x="265" y="68"/>
                    </a:cubicBezTo>
                    <a:cubicBezTo>
                      <a:pt x="274" y="68"/>
                      <a:pt x="274" y="68"/>
                      <a:pt x="274" y="68"/>
                    </a:cubicBezTo>
                    <a:cubicBezTo>
                      <a:pt x="274" y="66"/>
                      <a:pt x="273" y="62"/>
                      <a:pt x="273" y="59"/>
                    </a:cubicBezTo>
                    <a:lnTo>
                      <a:pt x="273" y="46"/>
                    </a:lnTo>
                    <a:close/>
                    <a:moveTo>
                      <a:pt x="214" y="13"/>
                    </a:moveTo>
                    <a:cubicBezTo>
                      <a:pt x="205" y="13"/>
                      <a:pt x="205" y="13"/>
                      <a:pt x="205" y="13"/>
                    </a:cubicBezTo>
                    <a:cubicBezTo>
                      <a:pt x="205" y="68"/>
                      <a:pt x="205" y="68"/>
                      <a:pt x="205" y="68"/>
                    </a:cubicBezTo>
                    <a:cubicBezTo>
                      <a:pt x="214" y="68"/>
                      <a:pt x="214" y="68"/>
                      <a:pt x="214" y="68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28" y="68"/>
                      <a:pt x="228" y="68"/>
                      <a:pt x="228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24" y="46"/>
                      <a:pt x="224" y="46"/>
                      <a:pt x="224" y="46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17" y="43"/>
                      <a:pt x="217" y="43"/>
                      <a:pt x="217" y="43"/>
                    </a:cubicBezTo>
                    <a:cubicBezTo>
                      <a:pt x="216" y="44"/>
                      <a:pt x="215" y="46"/>
                      <a:pt x="214" y="47"/>
                    </a:cubicBezTo>
                    <a:cubicBezTo>
                      <a:pt x="214" y="47"/>
                      <a:pt x="214" y="47"/>
                      <a:pt x="214" y="47"/>
                    </a:cubicBezTo>
                    <a:lnTo>
                      <a:pt x="214" y="13"/>
                    </a:lnTo>
                    <a:close/>
                    <a:moveTo>
                      <a:pt x="168" y="46"/>
                    </a:moveTo>
                    <a:cubicBezTo>
                      <a:pt x="172" y="33"/>
                      <a:pt x="172" y="33"/>
                      <a:pt x="172" y="33"/>
                    </a:cubicBezTo>
                    <a:cubicBezTo>
                      <a:pt x="173" y="30"/>
                      <a:pt x="174" y="27"/>
                      <a:pt x="175" y="24"/>
                    </a:cubicBezTo>
                    <a:cubicBezTo>
                      <a:pt x="175" y="24"/>
                      <a:pt x="175" y="24"/>
                      <a:pt x="175" y="24"/>
                    </a:cubicBezTo>
                    <a:cubicBezTo>
                      <a:pt x="176" y="27"/>
                      <a:pt x="177" y="30"/>
                      <a:pt x="178" y="33"/>
                    </a:cubicBezTo>
                    <a:cubicBezTo>
                      <a:pt x="182" y="46"/>
                      <a:pt x="182" y="46"/>
                      <a:pt x="182" y="46"/>
                    </a:cubicBezTo>
                    <a:lnTo>
                      <a:pt x="168" y="46"/>
                    </a:lnTo>
                    <a:close/>
                    <a:moveTo>
                      <a:pt x="183" y="53"/>
                    </a:moveTo>
                    <a:cubicBezTo>
                      <a:pt x="188" y="68"/>
                      <a:pt x="188" y="68"/>
                      <a:pt x="188" y="68"/>
                    </a:cubicBezTo>
                    <a:cubicBezTo>
                      <a:pt x="198" y="68"/>
                      <a:pt x="198" y="68"/>
                      <a:pt x="198" y="68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62" y="68"/>
                      <a:pt x="162" y="68"/>
                      <a:pt x="162" y="68"/>
                    </a:cubicBezTo>
                    <a:cubicBezTo>
                      <a:pt x="167" y="53"/>
                      <a:pt x="167" y="53"/>
                      <a:pt x="167" y="53"/>
                    </a:cubicBezTo>
                    <a:lnTo>
                      <a:pt x="183" y="53"/>
                    </a:lnTo>
                    <a:close/>
                    <a:moveTo>
                      <a:pt x="114" y="37"/>
                    </a:moveTo>
                    <a:cubicBezTo>
                      <a:pt x="120" y="37"/>
                      <a:pt x="123" y="43"/>
                      <a:pt x="123" y="49"/>
                    </a:cubicBezTo>
                    <a:cubicBezTo>
                      <a:pt x="123" y="57"/>
                      <a:pt x="119" y="62"/>
                      <a:pt x="114" y="62"/>
                    </a:cubicBezTo>
                    <a:cubicBezTo>
                      <a:pt x="108" y="62"/>
                      <a:pt x="104" y="57"/>
                      <a:pt x="104" y="49"/>
                    </a:cubicBezTo>
                    <a:cubicBezTo>
                      <a:pt x="104" y="43"/>
                      <a:pt x="107" y="37"/>
                      <a:pt x="114" y="37"/>
                    </a:cubicBezTo>
                    <a:moveTo>
                      <a:pt x="114" y="30"/>
                    </a:moveTo>
                    <a:cubicBezTo>
                      <a:pt x="103" y="30"/>
                      <a:pt x="94" y="37"/>
                      <a:pt x="94" y="50"/>
                    </a:cubicBezTo>
                    <a:cubicBezTo>
                      <a:pt x="94" y="62"/>
                      <a:pt x="103" y="69"/>
                      <a:pt x="113" y="69"/>
                    </a:cubicBezTo>
                    <a:cubicBezTo>
                      <a:pt x="123" y="69"/>
                      <a:pt x="132" y="63"/>
                      <a:pt x="132" y="49"/>
                    </a:cubicBezTo>
                    <a:cubicBezTo>
                      <a:pt x="132" y="38"/>
                      <a:pt x="125" y="30"/>
                      <a:pt x="114" y="30"/>
                    </a:cubicBezTo>
                    <a:moveTo>
                      <a:pt x="61" y="47"/>
                    </a:moveTo>
                    <a:cubicBezTo>
                      <a:pt x="61" y="46"/>
                      <a:pt x="62" y="45"/>
                      <a:pt x="62" y="44"/>
                    </a:cubicBezTo>
                    <a:cubicBezTo>
                      <a:pt x="63" y="40"/>
                      <a:pt x="66" y="37"/>
                      <a:pt x="70" y="37"/>
                    </a:cubicBezTo>
                    <a:cubicBezTo>
                      <a:pt x="76" y="37"/>
                      <a:pt x="79" y="43"/>
                      <a:pt x="79" y="49"/>
                    </a:cubicBezTo>
                    <a:cubicBezTo>
                      <a:pt x="79" y="57"/>
                      <a:pt x="76" y="61"/>
                      <a:pt x="70" y="61"/>
                    </a:cubicBezTo>
                    <a:cubicBezTo>
                      <a:pt x="66" y="61"/>
                      <a:pt x="63" y="59"/>
                      <a:pt x="62" y="55"/>
                    </a:cubicBezTo>
                    <a:cubicBezTo>
                      <a:pt x="61" y="54"/>
                      <a:pt x="61" y="53"/>
                      <a:pt x="61" y="53"/>
                    </a:cubicBezTo>
                    <a:lnTo>
                      <a:pt x="61" y="47"/>
                    </a:lnTo>
                    <a:close/>
                    <a:moveTo>
                      <a:pt x="52" y="58"/>
                    </a:moveTo>
                    <a:cubicBezTo>
                      <a:pt x="52" y="61"/>
                      <a:pt x="52" y="65"/>
                      <a:pt x="52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3" y="67"/>
                      <a:pt x="67" y="69"/>
                      <a:pt x="72" y="69"/>
                    </a:cubicBezTo>
                    <a:cubicBezTo>
                      <a:pt x="81" y="69"/>
                      <a:pt x="89" y="62"/>
                      <a:pt x="89" y="49"/>
                    </a:cubicBezTo>
                    <a:cubicBezTo>
                      <a:pt x="89" y="37"/>
                      <a:pt x="83" y="30"/>
                      <a:pt x="73" y="30"/>
                    </a:cubicBezTo>
                    <a:cubicBezTo>
                      <a:pt x="68" y="30"/>
                      <a:pt x="64" y="32"/>
                      <a:pt x="62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2" y="13"/>
                      <a:pt x="52" y="13"/>
                      <a:pt x="52" y="13"/>
                    </a:cubicBezTo>
                    <a:lnTo>
                      <a:pt x="52" y="58"/>
                    </a:lnTo>
                    <a:close/>
                    <a:moveTo>
                      <a:pt x="23" y="3"/>
                    </a:moveTo>
                    <a:cubicBezTo>
                      <a:pt x="25" y="3"/>
                      <a:pt x="26" y="5"/>
                      <a:pt x="26" y="7"/>
                    </a:cubicBezTo>
                    <a:cubicBezTo>
                      <a:pt x="26" y="9"/>
                      <a:pt x="25" y="11"/>
                      <a:pt x="23" y="11"/>
                    </a:cubicBezTo>
                    <a:cubicBezTo>
                      <a:pt x="21" y="11"/>
                      <a:pt x="19" y="9"/>
                      <a:pt x="19" y="7"/>
                    </a:cubicBezTo>
                    <a:cubicBezTo>
                      <a:pt x="19" y="5"/>
                      <a:pt x="20" y="3"/>
                      <a:pt x="23" y="3"/>
                    </a:cubicBezTo>
                    <a:close/>
                    <a:moveTo>
                      <a:pt x="23" y="0"/>
                    </a:moveTo>
                    <a:cubicBezTo>
                      <a:pt x="17" y="0"/>
                      <a:pt x="14" y="3"/>
                      <a:pt x="14" y="7"/>
                    </a:cubicBezTo>
                    <a:cubicBezTo>
                      <a:pt x="14" y="11"/>
                      <a:pt x="18" y="14"/>
                      <a:pt x="23" y="14"/>
                    </a:cubicBezTo>
                    <a:cubicBezTo>
                      <a:pt x="28" y="14"/>
                      <a:pt x="31" y="11"/>
                      <a:pt x="31" y="7"/>
                    </a:cubicBezTo>
                    <a:cubicBezTo>
                      <a:pt x="31" y="3"/>
                      <a:pt x="28" y="0"/>
                      <a:pt x="23" y="0"/>
                    </a:cubicBezTo>
                    <a:close/>
                    <a:moveTo>
                      <a:pt x="16" y="46"/>
                    </a:move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0"/>
                      <a:pt x="21" y="27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3" y="27"/>
                      <a:pt x="24" y="30"/>
                      <a:pt x="25" y="33"/>
                    </a:cubicBezTo>
                    <a:cubicBezTo>
                      <a:pt x="29" y="46"/>
                      <a:pt x="29" y="46"/>
                      <a:pt x="29" y="46"/>
                    </a:cubicBezTo>
                    <a:lnTo>
                      <a:pt x="16" y="46"/>
                    </a:lnTo>
                    <a:close/>
                    <a:moveTo>
                      <a:pt x="31" y="53"/>
                    </a:moveTo>
                    <a:cubicBezTo>
                      <a:pt x="35" y="68"/>
                      <a:pt x="35" y="68"/>
                      <a:pt x="35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4" y="53"/>
                      <a:pt x="14" y="53"/>
                      <a:pt x="14" y="53"/>
                    </a:cubicBezTo>
                    <a:lnTo>
                      <a:pt x="31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D5FB21A-D401-4853-A283-CAC8292BE642}"/>
                </a:ext>
              </a:extLst>
            </p:cNvPr>
            <p:cNvGrpSpPr/>
            <p:nvPr userDrawn="1"/>
          </p:nvGrpSpPr>
          <p:grpSpPr>
            <a:xfrm>
              <a:off x="8212138" y="134938"/>
              <a:ext cx="647701" cy="676276"/>
              <a:chOff x="8212138" y="134938"/>
              <a:chExt cx="647701" cy="676276"/>
            </a:xfrm>
          </p:grpSpPr>
          <p:sp>
            <p:nvSpPr>
              <p:cNvPr id="23" name="Freeform 41">
                <a:extLst>
                  <a:ext uri="{FF2B5EF4-FFF2-40B4-BE49-F238E27FC236}">
                    <a16:creationId xmlns:a16="http://schemas.microsoft.com/office/drawing/2014/main" id="{65DF17DB-3416-4A15-84ED-AB4ACF6595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72476" y="390526"/>
                <a:ext cx="141288" cy="160338"/>
              </a:xfrm>
              <a:custGeom>
                <a:avLst/>
                <a:gdLst>
                  <a:gd name="T0" fmla="*/ 89 w 89"/>
                  <a:gd name="T1" fmla="*/ 101 h 101"/>
                  <a:gd name="T2" fmla="*/ 89 w 89"/>
                  <a:gd name="T3" fmla="*/ 101 h 101"/>
                  <a:gd name="T4" fmla="*/ 50 w 89"/>
                  <a:gd name="T5" fmla="*/ 0 h 101"/>
                  <a:gd name="T6" fmla="*/ 50 w 89"/>
                  <a:gd name="T7" fmla="*/ 0 h 101"/>
                  <a:gd name="T8" fmla="*/ 0 w 89"/>
                  <a:gd name="T9" fmla="*/ 101 h 101"/>
                  <a:gd name="T10" fmla="*/ 89 w 89"/>
                  <a:gd name="T1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101">
                    <a:moveTo>
                      <a:pt x="89" y="101"/>
                    </a:moveTo>
                    <a:lnTo>
                      <a:pt x="89" y="101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0" y="101"/>
                    </a:lnTo>
                    <a:lnTo>
                      <a:pt x="89" y="10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42">
                <a:extLst>
                  <a:ext uri="{FF2B5EF4-FFF2-40B4-BE49-F238E27FC236}">
                    <a16:creationId xmlns:a16="http://schemas.microsoft.com/office/drawing/2014/main" id="{8B42D831-CF18-4F2D-A722-DA13227585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564563" y="392113"/>
                <a:ext cx="141288" cy="158750"/>
              </a:xfrm>
              <a:custGeom>
                <a:avLst/>
                <a:gdLst>
                  <a:gd name="T0" fmla="*/ 89 w 89"/>
                  <a:gd name="T1" fmla="*/ 100 h 100"/>
                  <a:gd name="T2" fmla="*/ 89 w 89"/>
                  <a:gd name="T3" fmla="*/ 100 h 100"/>
                  <a:gd name="T4" fmla="*/ 49 w 89"/>
                  <a:gd name="T5" fmla="*/ 0 h 100"/>
                  <a:gd name="T6" fmla="*/ 49 w 89"/>
                  <a:gd name="T7" fmla="*/ 0 h 100"/>
                  <a:gd name="T8" fmla="*/ 38 w 89"/>
                  <a:gd name="T9" fmla="*/ 20 h 100"/>
                  <a:gd name="T10" fmla="*/ 21 w 89"/>
                  <a:gd name="T11" fmla="*/ 53 h 100"/>
                  <a:gd name="T12" fmla="*/ 6 w 89"/>
                  <a:gd name="T13" fmla="*/ 85 h 100"/>
                  <a:gd name="T14" fmla="*/ 0 w 89"/>
                  <a:gd name="T15" fmla="*/ 100 h 100"/>
                  <a:gd name="T16" fmla="*/ 89 w 89"/>
                  <a:gd name="T1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00">
                    <a:moveTo>
                      <a:pt x="89" y="100"/>
                    </a:moveTo>
                    <a:lnTo>
                      <a:pt x="89" y="10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8" y="20"/>
                    </a:lnTo>
                    <a:lnTo>
                      <a:pt x="21" y="53"/>
                    </a:lnTo>
                    <a:lnTo>
                      <a:pt x="6" y="85"/>
                    </a:lnTo>
                    <a:lnTo>
                      <a:pt x="0" y="100"/>
                    </a:lnTo>
                    <a:lnTo>
                      <a:pt x="89" y="1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43">
                <a:extLst>
                  <a:ext uri="{FF2B5EF4-FFF2-40B4-BE49-F238E27FC236}">
                    <a16:creationId xmlns:a16="http://schemas.microsoft.com/office/drawing/2014/main" id="{E1408875-BB22-4EC5-A7D7-566DD39B06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12138" y="298451"/>
                <a:ext cx="646113" cy="512763"/>
              </a:xfrm>
              <a:custGeom>
                <a:avLst/>
                <a:gdLst>
                  <a:gd name="T0" fmla="*/ 205 w 407"/>
                  <a:gd name="T1" fmla="*/ 194 h 323"/>
                  <a:gd name="T2" fmla="*/ 195 w 407"/>
                  <a:gd name="T3" fmla="*/ 214 h 323"/>
                  <a:gd name="T4" fmla="*/ 151 w 407"/>
                  <a:gd name="T5" fmla="*/ 305 h 323"/>
                  <a:gd name="T6" fmla="*/ 145 w 407"/>
                  <a:gd name="T7" fmla="*/ 323 h 323"/>
                  <a:gd name="T8" fmla="*/ 120 w 407"/>
                  <a:gd name="T9" fmla="*/ 323 h 323"/>
                  <a:gd name="T10" fmla="*/ 127 w 407"/>
                  <a:gd name="T11" fmla="*/ 310 h 323"/>
                  <a:gd name="T12" fmla="*/ 144 w 407"/>
                  <a:gd name="T13" fmla="*/ 277 h 323"/>
                  <a:gd name="T14" fmla="*/ 194 w 407"/>
                  <a:gd name="T15" fmla="*/ 175 h 323"/>
                  <a:gd name="T16" fmla="*/ 195 w 407"/>
                  <a:gd name="T17" fmla="*/ 171 h 323"/>
                  <a:gd name="T18" fmla="*/ 192 w 407"/>
                  <a:gd name="T19" fmla="*/ 171 h 323"/>
                  <a:gd name="T20" fmla="*/ 98 w 407"/>
                  <a:gd name="T21" fmla="*/ 171 h 323"/>
                  <a:gd name="T22" fmla="*/ 93 w 407"/>
                  <a:gd name="T23" fmla="*/ 174 h 323"/>
                  <a:gd name="T24" fmla="*/ 30 w 407"/>
                  <a:gd name="T25" fmla="*/ 309 h 323"/>
                  <a:gd name="T26" fmla="*/ 27 w 407"/>
                  <a:gd name="T27" fmla="*/ 316 h 323"/>
                  <a:gd name="T28" fmla="*/ 0 w 407"/>
                  <a:gd name="T29" fmla="*/ 323 h 323"/>
                  <a:gd name="T30" fmla="*/ 6 w 407"/>
                  <a:gd name="T31" fmla="*/ 310 h 323"/>
                  <a:gd name="T32" fmla="*/ 27 w 407"/>
                  <a:gd name="T33" fmla="*/ 270 h 323"/>
                  <a:gd name="T34" fmla="*/ 80 w 407"/>
                  <a:gd name="T35" fmla="*/ 162 h 323"/>
                  <a:gd name="T36" fmla="*/ 153 w 407"/>
                  <a:gd name="T37" fmla="*/ 12 h 323"/>
                  <a:gd name="T38" fmla="*/ 158 w 407"/>
                  <a:gd name="T39" fmla="*/ 0 h 323"/>
                  <a:gd name="T40" fmla="*/ 212 w 407"/>
                  <a:gd name="T41" fmla="*/ 136 h 323"/>
                  <a:gd name="T42" fmla="*/ 279 w 407"/>
                  <a:gd name="T43" fmla="*/ 0 h 323"/>
                  <a:gd name="T44" fmla="*/ 285 w 407"/>
                  <a:gd name="T45" fmla="*/ 16 h 323"/>
                  <a:gd name="T46" fmla="*/ 400 w 407"/>
                  <a:gd name="T47" fmla="*/ 306 h 323"/>
                  <a:gd name="T48" fmla="*/ 403 w 407"/>
                  <a:gd name="T49" fmla="*/ 315 h 323"/>
                  <a:gd name="T50" fmla="*/ 371 w 407"/>
                  <a:gd name="T51" fmla="*/ 323 h 323"/>
                  <a:gd name="T52" fmla="*/ 369 w 407"/>
                  <a:gd name="T53" fmla="*/ 310 h 323"/>
                  <a:gd name="T54" fmla="*/ 357 w 407"/>
                  <a:gd name="T55" fmla="*/ 277 h 323"/>
                  <a:gd name="T56" fmla="*/ 316 w 407"/>
                  <a:gd name="T57" fmla="*/ 171 h 323"/>
                  <a:gd name="T58" fmla="*/ 227 w 407"/>
                  <a:gd name="T59" fmla="*/ 171 h 323"/>
                  <a:gd name="T60" fmla="*/ 271 w 407"/>
                  <a:gd name="T61" fmla="*/ 285 h 323"/>
                  <a:gd name="T62" fmla="*/ 251 w 407"/>
                  <a:gd name="T63" fmla="*/ 323 h 323"/>
                  <a:gd name="T64" fmla="*/ 249 w 407"/>
                  <a:gd name="T65" fmla="*/ 309 h 323"/>
                  <a:gd name="T66" fmla="*/ 234 w 407"/>
                  <a:gd name="T67" fmla="*/ 272 h 323"/>
                  <a:gd name="T68" fmla="*/ 206 w 407"/>
                  <a:gd name="T69" fmla="*/ 197 h 323"/>
                  <a:gd name="T70" fmla="*/ 205 w 407"/>
                  <a:gd name="T71" fmla="*/ 194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7" h="323">
                    <a:moveTo>
                      <a:pt x="205" y="194"/>
                    </a:moveTo>
                    <a:lnTo>
                      <a:pt x="205" y="194"/>
                    </a:lnTo>
                    <a:lnTo>
                      <a:pt x="195" y="214"/>
                    </a:lnTo>
                    <a:lnTo>
                      <a:pt x="195" y="214"/>
                    </a:lnTo>
                    <a:lnTo>
                      <a:pt x="151" y="305"/>
                    </a:lnTo>
                    <a:lnTo>
                      <a:pt x="151" y="305"/>
                    </a:lnTo>
                    <a:lnTo>
                      <a:pt x="147" y="314"/>
                    </a:lnTo>
                    <a:lnTo>
                      <a:pt x="145" y="323"/>
                    </a:lnTo>
                    <a:lnTo>
                      <a:pt x="120" y="323"/>
                    </a:lnTo>
                    <a:lnTo>
                      <a:pt x="120" y="323"/>
                    </a:lnTo>
                    <a:lnTo>
                      <a:pt x="127" y="310"/>
                    </a:lnTo>
                    <a:lnTo>
                      <a:pt x="127" y="310"/>
                    </a:lnTo>
                    <a:lnTo>
                      <a:pt x="144" y="277"/>
                    </a:lnTo>
                    <a:lnTo>
                      <a:pt x="144" y="277"/>
                    </a:lnTo>
                    <a:lnTo>
                      <a:pt x="194" y="175"/>
                    </a:lnTo>
                    <a:lnTo>
                      <a:pt x="194" y="175"/>
                    </a:lnTo>
                    <a:lnTo>
                      <a:pt x="195" y="171"/>
                    </a:lnTo>
                    <a:lnTo>
                      <a:pt x="195" y="171"/>
                    </a:lnTo>
                    <a:lnTo>
                      <a:pt x="192" y="171"/>
                    </a:lnTo>
                    <a:lnTo>
                      <a:pt x="192" y="171"/>
                    </a:lnTo>
                    <a:lnTo>
                      <a:pt x="98" y="171"/>
                    </a:lnTo>
                    <a:lnTo>
                      <a:pt x="98" y="171"/>
                    </a:lnTo>
                    <a:lnTo>
                      <a:pt x="96" y="171"/>
                    </a:lnTo>
                    <a:lnTo>
                      <a:pt x="93" y="174"/>
                    </a:lnTo>
                    <a:lnTo>
                      <a:pt x="93" y="174"/>
                    </a:lnTo>
                    <a:lnTo>
                      <a:pt x="30" y="309"/>
                    </a:lnTo>
                    <a:lnTo>
                      <a:pt x="30" y="309"/>
                    </a:lnTo>
                    <a:lnTo>
                      <a:pt x="27" y="316"/>
                    </a:lnTo>
                    <a:lnTo>
                      <a:pt x="25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6" y="310"/>
                    </a:lnTo>
                    <a:lnTo>
                      <a:pt x="6" y="310"/>
                    </a:lnTo>
                    <a:lnTo>
                      <a:pt x="27" y="270"/>
                    </a:lnTo>
                    <a:lnTo>
                      <a:pt x="27" y="270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212" y="136"/>
                    </a:lnTo>
                    <a:lnTo>
                      <a:pt x="212" y="136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5" y="16"/>
                    </a:lnTo>
                    <a:lnTo>
                      <a:pt x="285" y="16"/>
                    </a:lnTo>
                    <a:lnTo>
                      <a:pt x="400" y="306"/>
                    </a:lnTo>
                    <a:lnTo>
                      <a:pt x="400" y="306"/>
                    </a:lnTo>
                    <a:lnTo>
                      <a:pt x="403" y="315"/>
                    </a:lnTo>
                    <a:lnTo>
                      <a:pt x="407" y="323"/>
                    </a:lnTo>
                    <a:lnTo>
                      <a:pt x="371" y="323"/>
                    </a:lnTo>
                    <a:lnTo>
                      <a:pt x="371" y="323"/>
                    </a:lnTo>
                    <a:lnTo>
                      <a:pt x="369" y="310"/>
                    </a:lnTo>
                    <a:lnTo>
                      <a:pt x="366" y="299"/>
                    </a:lnTo>
                    <a:lnTo>
                      <a:pt x="357" y="277"/>
                    </a:lnTo>
                    <a:lnTo>
                      <a:pt x="357" y="277"/>
                    </a:lnTo>
                    <a:lnTo>
                      <a:pt x="316" y="171"/>
                    </a:lnTo>
                    <a:lnTo>
                      <a:pt x="227" y="171"/>
                    </a:lnTo>
                    <a:lnTo>
                      <a:pt x="227" y="171"/>
                    </a:lnTo>
                    <a:lnTo>
                      <a:pt x="257" y="248"/>
                    </a:lnTo>
                    <a:lnTo>
                      <a:pt x="271" y="285"/>
                    </a:lnTo>
                    <a:lnTo>
                      <a:pt x="287" y="323"/>
                    </a:lnTo>
                    <a:lnTo>
                      <a:pt x="251" y="323"/>
                    </a:lnTo>
                    <a:lnTo>
                      <a:pt x="251" y="323"/>
                    </a:lnTo>
                    <a:lnTo>
                      <a:pt x="249" y="309"/>
                    </a:lnTo>
                    <a:lnTo>
                      <a:pt x="244" y="297"/>
                    </a:lnTo>
                    <a:lnTo>
                      <a:pt x="234" y="272"/>
                    </a:lnTo>
                    <a:lnTo>
                      <a:pt x="234" y="272"/>
                    </a:lnTo>
                    <a:lnTo>
                      <a:pt x="206" y="197"/>
                    </a:lnTo>
                    <a:lnTo>
                      <a:pt x="206" y="197"/>
                    </a:lnTo>
                    <a:lnTo>
                      <a:pt x="205" y="19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45">
                <a:extLst>
                  <a:ext uri="{FF2B5EF4-FFF2-40B4-BE49-F238E27FC236}">
                    <a16:creationId xmlns:a16="http://schemas.microsoft.com/office/drawing/2014/main" id="{DAEB02C7-6CE0-466A-9F9D-CE5A1B29FA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20101" y="147638"/>
                <a:ext cx="85725" cy="101600"/>
              </a:xfrm>
              <a:custGeom>
                <a:avLst/>
                <a:gdLst>
                  <a:gd name="T0" fmla="*/ 0 w 54"/>
                  <a:gd name="T1" fmla="*/ 32 h 64"/>
                  <a:gd name="T2" fmla="*/ 0 w 54"/>
                  <a:gd name="T3" fmla="*/ 32 h 64"/>
                  <a:gd name="T4" fmla="*/ 0 w 54"/>
                  <a:gd name="T5" fmla="*/ 37 h 64"/>
                  <a:gd name="T6" fmla="*/ 1 w 54"/>
                  <a:gd name="T7" fmla="*/ 42 h 64"/>
                  <a:gd name="T8" fmla="*/ 3 w 54"/>
                  <a:gd name="T9" fmla="*/ 46 h 64"/>
                  <a:gd name="T10" fmla="*/ 5 w 54"/>
                  <a:gd name="T11" fmla="*/ 52 h 64"/>
                  <a:gd name="T12" fmla="*/ 5 w 54"/>
                  <a:gd name="T13" fmla="*/ 52 h 64"/>
                  <a:gd name="T14" fmla="*/ 10 w 54"/>
                  <a:gd name="T15" fmla="*/ 56 h 64"/>
                  <a:gd name="T16" fmla="*/ 14 w 54"/>
                  <a:gd name="T17" fmla="*/ 59 h 64"/>
                  <a:gd name="T18" fmla="*/ 19 w 54"/>
                  <a:gd name="T19" fmla="*/ 63 h 64"/>
                  <a:gd name="T20" fmla="*/ 24 w 54"/>
                  <a:gd name="T21" fmla="*/ 64 h 64"/>
                  <a:gd name="T22" fmla="*/ 30 w 54"/>
                  <a:gd name="T23" fmla="*/ 64 h 64"/>
                  <a:gd name="T24" fmla="*/ 34 w 54"/>
                  <a:gd name="T25" fmla="*/ 63 h 64"/>
                  <a:gd name="T26" fmla="*/ 40 w 54"/>
                  <a:gd name="T27" fmla="*/ 59 h 64"/>
                  <a:gd name="T28" fmla="*/ 44 w 54"/>
                  <a:gd name="T29" fmla="*/ 56 h 64"/>
                  <a:gd name="T30" fmla="*/ 44 w 54"/>
                  <a:gd name="T31" fmla="*/ 56 h 64"/>
                  <a:gd name="T32" fmla="*/ 48 w 54"/>
                  <a:gd name="T33" fmla="*/ 50 h 64"/>
                  <a:gd name="T34" fmla="*/ 52 w 54"/>
                  <a:gd name="T35" fmla="*/ 45 h 64"/>
                  <a:gd name="T36" fmla="*/ 53 w 54"/>
                  <a:gd name="T37" fmla="*/ 39 h 64"/>
                  <a:gd name="T38" fmla="*/ 54 w 54"/>
                  <a:gd name="T39" fmla="*/ 33 h 64"/>
                  <a:gd name="T40" fmla="*/ 54 w 54"/>
                  <a:gd name="T41" fmla="*/ 27 h 64"/>
                  <a:gd name="T42" fmla="*/ 52 w 54"/>
                  <a:gd name="T43" fmla="*/ 21 h 64"/>
                  <a:gd name="T44" fmla="*/ 50 w 54"/>
                  <a:gd name="T45" fmla="*/ 15 h 64"/>
                  <a:gd name="T46" fmla="*/ 46 w 54"/>
                  <a:gd name="T47" fmla="*/ 10 h 64"/>
                  <a:gd name="T48" fmla="*/ 46 w 54"/>
                  <a:gd name="T49" fmla="*/ 10 h 64"/>
                  <a:gd name="T50" fmla="*/ 43 w 54"/>
                  <a:gd name="T51" fmla="*/ 6 h 64"/>
                  <a:gd name="T52" fmla="*/ 39 w 54"/>
                  <a:gd name="T53" fmla="*/ 3 h 64"/>
                  <a:gd name="T54" fmla="*/ 35 w 54"/>
                  <a:gd name="T55" fmla="*/ 2 h 64"/>
                  <a:gd name="T56" fmla="*/ 31 w 54"/>
                  <a:gd name="T57" fmla="*/ 1 h 64"/>
                  <a:gd name="T58" fmla="*/ 25 w 54"/>
                  <a:gd name="T59" fmla="*/ 0 h 64"/>
                  <a:gd name="T60" fmla="*/ 21 w 54"/>
                  <a:gd name="T61" fmla="*/ 1 h 64"/>
                  <a:gd name="T62" fmla="*/ 16 w 54"/>
                  <a:gd name="T63" fmla="*/ 3 h 64"/>
                  <a:gd name="T64" fmla="*/ 12 w 54"/>
                  <a:gd name="T65" fmla="*/ 5 h 64"/>
                  <a:gd name="T66" fmla="*/ 12 w 54"/>
                  <a:gd name="T67" fmla="*/ 5 h 64"/>
                  <a:gd name="T68" fmla="*/ 7 w 54"/>
                  <a:gd name="T69" fmla="*/ 11 h 64"/>
                  <a:gd name="T70" fmla="*/ 3 w 54"/>
                  <a:gd name="T71" fmla="*/ 16 h 64"/>
                  <a:gd name="T72" fmla="*/ 1 w 54"/>
                  <a:gd name="T73" fmla="*/ 24 h 64"/>
                  <a:gd name="T74" fmla="*/ 0 w 54"/>
                  <a:gd name="T75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37"/>
                    </a:lnTo>
                    <a:lnTo>
                      <a:pt x="1" y="42"/>
                    </a:lnTo>
                    <a:lnTo>
                      <a:pt x="3" y="46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10" y="56"/>
                    </a:lnTo>
                    <a:lnTo>
                      <a:pt x="14" y="59"/>
                    </a:lnTo>
                    <a:lnTo>
                      <a:pt x="19" y="63"/>
                    </a:lnTo>
                    <a:lnTo>
                      <a:pt x="24" y="64"/>
                    </a:lnTo>
                    <a:lnTo>
                      <a:pt x="30" y="64"/>
                    </a:lnTo>
                    <a:lnTo>
                      <a:pt x="34" y="63"/>
                    </a:lnTo>
                    <a:lnTo>
                      <a:pt x="40" y="59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8" y="50"/>
                    </a:lnTo>
                    <a:lnTo>
                      <a:pt x="52" y="45"/>
                    </a:lnTo>
                    <a:lnTo>
                      <a:pt x="53" y="39"/>
                    </a:lnTo>
                    <a:lnTo>
                      <a:pt x="54" y="33"/>
                    </a:lnTo>
                    <a:lnTo>
                      <a:pt x="54" y="27"/>
                    </a:lnTo>
                    <a:lnTo>
                      <a:pt x="52" y="21"/>
                    </a:lnTo>
                    <a:lnTo>
                      <a:pt x="50" y="15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3" y="6"/>
                    </a:lnTo>
                    <a:lnTo>
                      <a:pt x="39" y="3"/>
                    </a:lnTo>
                    <a:lnTo>
                      <a:pt x="35" y="2"/>
                    </a:lnTo>
                    <a:lnTo>
                      <a:pt x="31" y="1"/>
                    </a:lnTo>
                    <a:lnTo>
                      <a:pt x="25" y="0"/>
                    </a:lnTo>
                    <a:lnTo>
                      <a:pt x="21" y="1"/>
                    </a:lnTo>
                    <a:lnTo>
                      <a:pt x="16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7" y="11"/>
                    </a:lnTo>
                    <a:lnTo>
                      <a:pt x="3" y="16"/>
                    </a:lnTo>
                    <a:lnTo>
                      <a:pt x="1" y="24"/>
                    </a:lnTo>
                    <a:lnTo>
                      <a:pt x="0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46">
                <a:extLst>
                  <a:ext uri="{FF2B5EF4-FFF2-40B4-BE49-F238E27FC236}">
                    <a16:creationId xmlns:a16="http://schemas.microsoft.com/office/drawing/2014/main" id="{F270FC41-9783-4E1A-A7BC-AF006FC96A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85176" y="134938"/>
                <a:ext cx="155575" cy="127000"/>
              </a:xfrm>
              <a:custGeom>
                <a:avLst/>
                <a:gdLst>
                  <a:gd name="T0" fmla="*/ 48 w 98"/>
                  <a:gd name="T1" fmla="*/ 0 h 80"/>
                  <a:gd name="T2" fmla="*/ 48 w 98"/>
                  <a:gd name="T3" fmla="*/ 0 h 80"/>
                  <a:gd name="T4" fmla="*/ 59 w 98"/>
                  <a:gd name="T5" fmla="*/ 1 h 80"/>
                  <a:gd name="T6" fmla="*/ 69 w 98"/>
                  <a:gd name="T7" fmla="*/ 3 h 80"/>
                  <a:gd name="T8" fmla="*/ 79 w 98"/>
                  <a:gd name="T9" fmla="*/ 9 h 80"/>
                  <a:gd name="T10" fmla="*/ 87 w 98"/>
                  <a:gd name="T11" fmla="*/ 15 h 80"/>
                  <a:gd name="T12" fmla="*/ 87 w 98"/>
                  <a:gd name="T13" fmla="*/ 15 h 80"/>
                  <a:gd name="T14" fmla="*/ 92 w 98"/>
                  <a:gd name="T15" fmla="*/ 21 h 80"/>
                  <a:gd name="T16" fmla="*/ 96 w 98"/>
                  <a:gd name="T17" fmla="*/ 28 h 80"/>
                  <a:gd name="T18" fmla="*/ 97 w 98"/>
                  <a:gd name="T19" fmla="*/ 34 h 80"/>
                  <a:gd name="T20" fmla="*/ 98 w 98"/>
                  <a:gd name="T21" fmla="*/ 42 h 80"/>
                  <a:gd name="T22" fmla="*/ 97 w 98"/>
                  <a:gd name="T23" fmla="*/ 49 h 80"/>
                  <a:gd name="T24" fmla="*/ 95 w 98"/>
                  <a:gd name="T25" fmla="*/ 55 h 80"/>
                  <a:gd name="T26" fmla="*/ 91 w 98"/>
                  <a:gd name="T27" fmla="*/ 61 h 80"/>
                  <a:gd name="T28" fmla="*/ 86 w 98"/>
                  <a:gd name="T29" fmla="*/ 67 h 80"/>
                  <a:gd name="T30" fmla="*/ 86 w 98"/>
                  <a:gd name="T31" fmla="*/ 67 h 80"/>
                  <a:gd name="T32" fmla="*/ 81 w 98"/>
                  <a:gd name="T33" fmla="*/ 71 h 80"/>
                  <a:gd name="T34" fmla="*/ 76 w 98"/>
                  <a:gd name="T35" fmla="*/ 74 h 80"/>
                  <a:gd name="T36" fmla="*/ 72 w 98"/>
                  <a:gd name="T37" fmla="*/ 77 h 80"/>
                  <a:gd name="T38" fmla="*/ 66 w 98"/>
                  <a:gd name="T39" fmla="*/ 78 h 80"/>
                  <a:gd name="T40" fmla="*/ 54 w 98"/>
                  <a:gd name="T41" fmla="*/ 80 h 80"/>
                  <a:gd name="T42" fmla="*/ 42 w 98"/>
                  <a:gd name="T43" fmla="*/ 80 h 80"/>
                  <a:gd name="T44" fmla="*/ 42 w 98"/>
                  <a:gd name="T45" fmla="*/ 80 h 80"/>
                  <a:gd name="T46" fmla="*/ 33 w 98"/>
                  <a:gd name="T47" fmla="*/ 79 h 80"/>
                  <a:gd name="T48" fmla="*/ 24 w 98"/>
                  <a:gd name="T49" fmla="*/ 76 h 80"/>
                  <a:gd name="T50" fmla="*/ 16 w 98"/>
                  <a:gd name="T51" fmla="*/ 72 h 80"/>
                  <a:gd name="T52" fmla="*/ 9 w 98"/>
                  <a:gd name="T53" fmla="*/ 65 h 80"/>
                  <a:gd name="T54" fmla="*/ 9 w 98"/>
                  <a:gd name="T55" fmla="*/ 65 h 80"/>
                  <a:gd name="T56" fmla="*/ 4 w 98"/>
                  <a:gd name="T57" fmla="*/ 58 h 80"/>
                  <a:gd name="T58" fmla="*/ 1 w 98"/>
                  <a:gd name="T59" fmla="*/ 51 h 80"/>
                  <a:gd name="T60" fmla="*/ 0 w 98"/>
                  <a:gd name="T61" fmla="*/ 43 h 80"/>
                  <a:gd name="T62" fmla="*/ 0 w 98"/>
                  <a:gd name="T63" fmla="*/ 36 h 80"/>
                  <a:gd name="T64" fmla="*/ 1 w 98"/>
                  <a:gd name="T65" fmla="*/ 29 h 80"/>
                  <a:gd name="T66" fmla="*/ 4 w 98"/>
                  <a:gd name="T67" fmla="*/ 22 h 80"/>
                  <a:gd name="T68" fmla="*/ 9 w 98"/>
                  <a:gd name="T69" fmla="*/ 17 h 80"/>
                  <a:gd name="T70" fmla="*/ 14 w 98"/>
                  <a:gd name="T71" fmla="*/ 11 h 80"/>
                  <a:gd name="T72" fmla="*/ 14 w 98"/>
                  <a:gd name="T73" fmla="*/ 11 h 80"/>
                  <a:gd name="T74" fmla="*/ 22 w 98"/>
                  <a:gd name="T75" fmla="*/ 6 h 80"/>
                  <a:gd name="T76" fmla="*/ 31 w 98"/>
                  <a:gd name="T77" fmla="*/ 2 h 80"/>
                  <a:gd name="T78" fmla="*/ 40 w 98"/>
                  <a:gd name="T79" fmla="*/ 1 h 80"/>
                  <a:gd name="T80" fmla="*/ 48 w 98"/>
                  <a:gd name="T8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80">
                    <a:moveTo>
                      <a:pt x="48" y="0"/>
                    </a:moveTo>
                    <a:lnTo>
                      <a:pt x="48" y="0"/>
                    </a:lnTo>
                    <a:lnTo>
                      <a:pt x="59" y="1"/>
                    </a:lnTo>
                    <a:lnTo>
                      <a:pt x="69" y="3"/>
                    </a:lnTo>
                    <a:lnTo>
                      <a:pt x="79" y="9"/>
                    </a:lnTo>
                    <a:lnTo>
                      <a:pt x="87" y="15"/>
                    </a:lnTo>
                    <a:lnTo>
                      <a:pt x="87" y="15"/>
                    </a:lnTo>
                    <a:lnTo>
                      <a:pt x="92" y="21"/>
                    </a:lnTo>
                    <a:lnTo>
                      <a:pt x="96" y="28"/>
                    </a:lnTo>
                    <a:lnTo>
                      <a:pt x="97" y="34"/>
                    </a:lnTo>
                    <a:lnTo>
                      <a:pt x="98" y="42"/>
                    </a:lnTo>
                    <a:lnTo>
                      <a:pt x="97" y="49"/>
                    </a:lnTo>
                    <a:lnTo>
                      <a:pt x="95" y="55"/>
                    </a:lnTo>
                    <a:lnTo>
                      <a:pt x="91" y="61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1" y="71"/>
                    </a:lnTo>
                    <a:lnTo>
                      <a:pt x="76" y="74"/>
                    </a:lnTo>
                    <a:lnTo>
                      <a:pt x="72" y="77"/>
                    </a:lnTo>
                    <a:lnTo>
                      <a:pt x="66" y="78"/>
                    </a:lnTo>
                    <a:lnTo>
                      <a:pt x="54" y="80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33" y="79"/>
                    </a:lnTo>
                    <a:lnTo>
                      <a:pt x="24" y="76"/>
                    </a:lnTo>
                    <a:lnTo>
                      <a:pt x="16" y="72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4" y="58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1" y="29"/>
                    </a:lnTo>
                    <a:lnTo>
                      <a:pt x="4" y="22"/>
                    </a:lnTo>
                    <a:lnTo>
                      <a:pt x="9" y="17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22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39371824-70DE-424C-BA84-600AEA29D2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13726" y="298451"/>
                <a:ext cx="646113" cy="511175"/>
              </a:xfrm>
              <a:custGeom>
                <a:avLst/>
                <a:gdLst>
                  <a:gd name="T0" fmla="*/ 173 w 370"/>
                  <a:gd name="T1" fmla="*/ 145 h 293"/>
                  <a:gd name="T2" fmla="*/ 137 w 370"/>
                  <a:gd name="T3" fmla="*/ 53 h 293"/>
                  <a:gd name="T4" fmla="*/ 92 w 370"/>
                  <a:gd name="T5" fmla="*/ 145 h 293"/>
                  <a:gd name="T6" fmla="*/ 173 w 370"/>
                  <a:gd name="T7" fmla="*/ 145 h 293"/>
                  <a:gd name="T8" fmla="*/ 282 w 370"/>
                  <a:gd name="T9" fmla="*/ 145 h 293"/>
                  <a:gd name="T10" fmla="*/ 246 w 370"/>
                  <a:gd name="T11" fmla="*/ 54 h 293"/>
                  <a:gd name="T12" fmla="*/ 202 w 370"/>
                  <a:gd name="T13" fmla="*/ 145 h 293"/>
                  <a:gd name="T14" fmla="*/ 282 w 370"/>
                  <a:gd name="T15" fmla="*/ 145 h 293"/>
                  <a:gd name="T16" fmla="*/ 186 w 370"/>
                  <a:gd name="T17" fmla="*/ 176 h 293"/>
                  <a:gd name="T18" fmla="*/ 177 w 370"/>
                  <a:gd name="T19" fmla="*/ 195 h 293"/>
                  <a:gd name="T20" fmla="*/ 137 w 370"/>
                  <a:gd name="T21" fmla="*/ 277 h 293"/>
                  <a:gd name="T22" fmla="*/ 132 w 370"/>
                  <a:gd name="T23" fmla="*/ 293 h 293"/>
                  <a:gd name="T24" fmla="*/ 109 w 370"/>
                  <a:gd name="T25" fmla="*/ 293 h 293"/>
                  <a:gd name="T26" fmla="*/ 115 w 370"/>
                  <a:gd name="T27" fmla="*/ 282 h 293"/>
                  <a:gd name="T28" fmla="*/ 131 w 370"/>
                  <a:gd name="T29" fmla="*/ 252 h 293"/>
                  <a:gd name="T30" fmla="*/ 176 w 370"/>
                  <a:gd name="T31" fmla="*/ 159 h 293"/>
                  <a:gd name="T32" fmla="*/ 177 w 370"/>
                  <a:gd name="T33" fmla="*/ 156 h 293"/>
                  <a:gd name="T34" fmla="*/ 174 w 370"/>
                  <a:gd name="T35" fmla="*/ 156 h 293"/>
                  <a:gd name="T36" fmla="*/ 89 w 370"/>
                  <a:gd name="T37" fmla="*/ 156 h 293"/>
                  <a:gd name="T38" fmla="*/ 85 w 370"/>
                  <a:gd name="T39" fmla="*/ 158 h 293"/>
                  <a:gd name="T40" fmla="*/ 27 w 370"/>
                  <a:gd name="T41" fmla="*/ 281 h 293"/>
                  <a:gd name="T42" fmla="*/ 23 w 370"/>
                  <a:gd name="T43" fmla="*/ 293 h 293"/>
                  <a:gd name="T44" fmla="*/ 0 w 370"/>
                  <a:gd name="T45" fmla="*/ 293 h 293"/>
                  <a:gd name="T46" fmla="*/ 6 w 370"/>
                  <a:gd name="T47" fmla="*/ 282 h 293"/>
                  <a:gd name="T48" fmla="*/ 25 w 370"/>
                  <a:gd name="T49" fmla="*/ 245 h 293"/>
                  <a:gd name="T50" fmla="*/ 73 w 370"/>
                  <a:gd name="T51" fmla="*/ 147 h 293"/>
                  <a:gd name="T52" fmla="*/ 139 w 370"/>
                  <a:gd name="T53" fmla="*/ 11 h 293"/>
                  <a:gd name="T54" fmla="*/ 144 w 370"/>
                  <a:gd name="T55" fmla="*/ 0 h 293"/>
                  <a:gd name="T56" fmla="*/ 193 w 370"/>
                  <a:gd name="T57" fmla="*/ 124 h 293"/>
                  <a:gd name="T58" fmla="*/ 253 w 370"/>
                  <a:gd name="T59" fmla="*/ 0 h 293"/>
                  <a:gd name="T60" fmla="*/ 259 w 370"/>
                  <a:gd name="T61" fmla="*/ 15 h 293"/>
                  <a:gd name="T62" fmla="*/ 363 w 370"/>
                  <a:gd name="T63" fmla="*/ 278 h 293"/>
                  <a:gd name="T64" fmla="*/ 370 w 370"/>
                  <a:gd name="T65" fmla="*/ 293 h 293"/>
                  <a:gd name="T66" fmla="*/ 337 w 370"/>
                  <a:gd name="T67" fmla="*/ 293 h 293"/>
                  <a:gd name="T68" fmla="*/ 324 w 370"/>
                  <a:gd name="T69" fmla="*/ 252 h 293"/>
                  <a:gd name="T70" fmla="*/ 287 w 370"/>
                  <a:gd name="T71" fmla="*/ 156 h 293"/>
                  <a:gd name="T72" fmla="*/ 206 w 370"/>
                  <a:gd name="T73" fmla="*/ 156 h 293"/>
                  <a:gd name="T74" fmla="*/ 261 w 370"/>
                  <a:gd name="T75" fmla="*/ 293 h 293"/>
                  <a:gd name="T76" fmla="*/ 228 w 370"/>
                  <a:gd name="T77" fmla="*/ 293 h 293"/>
                  <a:gd name="T78" fmla="*/ 213 w 370"/>
                  <a:gd name="T79" fmla="*/ 247 h 293"/>
                  <a:gd name="T80" fmla="*/ 187 w 370"/>
                  <a:gd name="T81" fmla="*/ 179 h 293"/>
                  <a:gd name="T82" fmla="*/ 186 w 370"/>
                  <a:gd name="T83" fmla="*/ 17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0" h="293">
                    <a:moveTo>
                      <a:pt x="173" y="145"/>
                    </a:moveTo>
                    <a:cubicBezTo>
                      <a:pt x="161" y="115"/>
                      <a:pt x="149" y="84"/>
                      <a:pt x="137" y="53"/>
                    </a:cubicBezTo>
                    <a:cubicBezTo>
                      <a:pt x="122" y="84"/>
                      <a:pt x="107" y="115"/>
                      <a:pt x="92" y="145"/>
                    </a:cubicBezTo>
                    <a:lnTo>
                      <a:pt x="173" y="145"/>
                    </a:lnTo>
                    <a:close/>
                    <a:moveTo>
                      <a:pt x="282" y="145"/>
                    </a:moveTo>
                    <a:cubicBezTo>
                      <a:pt x="270" y="114"/>
                      <a:pt x="258" y="84"/>
                      <a:pt x="246" y="54"/>
                    </a:cubicBezTo>
                    <a:cubicBezTo>
                      <a:pt x="239" y="64"/>
                      <a:pt x="201" y="143"/>
                      <a:pt x="202" y="145"/>
                    </a:cubicBezTo>
                    <a:lnTo>
                      <a:pt x="282" y="145"/>
                    </a:lnTo>
                    <a:close/>
                    <a:moveTo>
                      <a:pt x="186" y="176"/>
                    </a:moveTo>
                    <a:cubicBezTo>
                      <a:pt x="183" y="183"/>
                      <a:pt x="180" y="189"/>
                      <a:pt x="177" y="195"/>
                    </a:cubicBezTo>
                    <a:cubicBezTo>
                      <a:pt x="164" y="222"/>
                      <a:pt x="150" y="250"/>
                      <a:pt x="137" y="277"/>
                    </a:cubicBezTo>
                    <a:cubicBezTo>
                      <a:pt x="135" y="282"/>
                      <a:pt x="134" y="288"/>
                      <a:pt x="132" y="293"/>
                    </a:cubicBezTo>
                    <a:cubicBezTo>
                      <a:pt x="109" y="293"/>
                      <a:pt x="109" y="293"/>
                      <a:pt x="109" y="293"/>
                    </a:cubicBezTo>
                    <a:cubicBezTo>
                      <a:pt x="111" y="289"/>
                      <a:pt x="113" y="286"/>
                      <a:pt x="115" y="282"/>
                    </a:cubicBezTo>
                    <a:cubicBezTo>
                      <a:pt x="121" y="272"/>
                      <a:pt x="126" y="262"/>
                      <a:pt x="131" y="252"/>
                    </a:cubicBezTo>
                    <a:cubicBezTo>
                      <a:pt x="146" y="221"/>
                      <a:pt x="161" y="190"/>
                      <a:pt x="176" y="159"/>
                    </a:cubicBezTo>
                    <a:cubicBezTo>
                      <a:pt x="176" y="158"/>
                      <a:pt x="177" y="157"/>
                      <a:pt x="177" y="156"/>
                    </a:cubicBezTo>
                    <a:cubicBezTo>
                      <a:pt x="176" y="156"/>
                      <a:pt x="175" y="156"/>
                      <a:pt x="174" y="156"/>
                    </a:cubicBezTo>
                    <a:cubicBezTo>
                      <a:pt x="146" y="156"/>
                      <a:pt x="117" y="156"/>
                      <a:pt x="89" y="156"/>
                    </a:cubicBezTo>
                    <a:cubicBezTo>
                      <a:pt x="87" y="156"/>
                      <a:pt x="86" y="156"/>
                      <a:pt x="85" y="158"/>
                    </a:cubicBezTo>
                    <a:cubicBezTo>
                      <a:pt x="66" y="199"/>
                      <a:pt x="46" y="240"/>
                      <a:pt x="27" y="281"/>
                    </a:cubicBezTo>
                    <a:cubicBezTo>
                      <a:pt x="25" y="285"/>
                      <a:pt x="24" y="289"/>
                      <a:pt x="23" y="29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2" y="289"/>
                      <a:pt x="4" y="286"/>
                      <a:pt x="6" y="282"/>
                    </a:cubicBezTo>
                    <a:cubicBezTo>
                      <a:pt x="12" y="270"/>
                      <a:pt x="19" y="258"/>
                      <a:pt x="25" y="245"/>
                    </a:cubicBezTo>
                    <a:cubicBezTo>
                      <a:pt x="41" y="213"/>
                      <a:pt x="57" y="180"/>
                      <a:pt x="73" y="147"/>
                    </a:cubicBezTo>
                    <a:cubicBezTo>
                      <a:pt x="95" y="102"/>
                      <a:pt x="117" y="56"/>
                      <a:pt x="139" y="11"/>
                    </a:cubicBezTo>
                    <a:cubicBezTo>
                      <a:pt x="140" y="8"/>
                      <a:pt x="142" y="4"/>
                      <a:pt x="144" y="0"/>
                    </a:cubicBezTo>
                    <a:cubicBezTo>
                      <a:pt x="161" y="42"/>
                      <a:pt x="177" y="82"/>
                      <a:pt x="193" y="124"/>
                    </a:cubicBezTo>
                    <a:cubicBezTo>
                      <a:pt x="213" y="82"/>
                      <a:pt x="233" y="42"/>
                      <a:pt x="253" y="0"/>
                    </a:cubicBezTo>
                    <a:cubicBezTo>
                      <a:pt x="255" y="6"/>
                      <a:pt x="257" y="10"/>
                      <a:pt x="259" y="15"/>
                    </a:cubicBezTo>
                    <a:cubicBezTo>
                      <a:pt x="294" y="103"/>
                      <a:pt x="328" y="190"/>
                      <a:pt x="363" y="278"/>
                    </a:cubicBezTo>
                    <a:cubicBezTo>
                      <a:pt x="365" y="283"/>
                      <a:pt x="368" y="288"/>
                      <a:pt x="370" y="293"/>
                    </a:cubicBezTo>
                    <a:cubicBezTo>
                      <a:pt x="337" y="293"/>
                      <a:pt x="337" y="293"/>
                      <a:pt x="337" y="293"/>
                    </a:cubicBezTo>
                    <a:cubicBezTo>
                      <a:pt x="336" y="278"/>
                      <a:pt x="329" y="265"/>
                      <a:pt x="324" y="252"/>
                    </a:cubicBezTo>
                    <a:cubicBezTo>
                      <a:pt x="312" y="220"/>
                      <a:pt x="299" y="188"/>
                      <a:pt x="287" y="156"/>
                    </a:cubicBezTo>
                    <a:cubicBezTo>
                      <a:pt x="206" y="156"/>
                      <a:pt x="206" y="156"/>
                      <a:pt x="206" y="156"/>
                    </a:cubicBezTo>
                    <a:cubicBezTo>
                      <a:pt x="224" y="202"/>
                      <a:pt x="241" y="248"/>
                      <a:pt x="261" y="293"/>
                    </a:cubicBezTo>
                    <a:cubicBezTo>
                      <a:pt x="228" y="293"/>
                      <a:pt x="228" y="293"/>
                      <a:pt x="228" y="293"/>
                    </a:cubicBezTo>
                    <a:cubicBezTo>
                      <a:pt x="227" y="277"/>
                      <a:pt x="219" y="262"/>
                      <a:pt x="213" y="247"/>
                    </a:cubicBezTo>
                    <a:cubicBezTo>
                      <a:pt x="205" y="224"/>
                      <a:pt x="196" y="201"/>
                      <a:pt x="187" y="179"/>
                    </a:cubicBezTo>
                    <a:cubicBezTo>
                      <a:pt x="187" y="178"/>
                      <a:pt x="186" y="177"/>
                      <a:pt x="186" y="176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7C2E9FFA-AAB9-4998-ACFB-4B4190EBF6F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375651" y="136526"/>
                <a:ext cx="171450" cy="130175"/>
              </a:xfrm>
              <a:custGeom>
                <a:avLst/>
                <a:gdLst>
                  <a:gd name="T0" fmla="*/ 26 w 98"/>
                  <a:gd name="T1" fmla="*/ 36 h 75"/>
                  <a:gd name="T2" fmla="*/ 31 w 98"/>
                  <a:gd name="T3" fmla="*/ 54 h 75"/>
                  <a:gd name="T4" fmla="*/ 66 w 98"/>
                  <a:gd name="T5" fmla="*/ 58 h 75"/>
                  <a:gd name="T6" fmla="*/ 68 w 98"/>
                  <a:gd name="T7" fmla="*/ 16 h 75"/>
                  <a:gd name="T8" fmla="*/ 37 w 98"/>
                  <a:gd name="T9" fmla="*/ 12 h 75"/>
                  <a:gd name="T10" fmla="*/ 26 w 98"/>
                  <a:gd name="T11" fmla="*/ 36 h 75"/>
                  <a:gd name="T12" fmla="*/ 50 w 98"/>
                  <a:gd name="T13" fmla="*/ 0 h 75"/>
                  <a:gd name="T14" fmla="*/ 85 w 98"/>
                  <a:gd name="T15" fmla="*/ 14 h 75"/>
                  <a:gd name="T16" fmla="*/ 84 w 98"/>
                  <a:gd name="T17" fmla="*/ 61 h 75"/>
                  <a:gd name="T18" fmla="*/ 44 w 98"/>
                  <a:gd name="T19" fmla="*/ 73 h 75"/>
                  <a:gd name="T20" fmla="*/ 14 w 98"/>
                  <a:gd name="T21" fmla="*/ 59 h 75"/>
                  <a:gd name="T22" fmla="*/ 19 w 98"/>
                  <a:gd name="T23" fmla="*/ 10 h 75"/>
                  <a:gd name="T24" fmla="*/ 50 w 98"/>
                  <a:gd name="T2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75">
                    <a:moveTo>
                      <a:pt x="26" y="36"/>
                    </a:moveTo>
                    <a:cubicBezTo>
                      <a:pt x="26" y="43"/>
                      <a:pt x="27" y="48"/>
                      <a:pt x="31" y="54"/>
                    </a:cubicBezTo>
                    <a:cubicBezTo>
                      <a:pt x="40" y="67"/>
                      <a:pt x="56" y="69"/>
                      <a:pt x="66" y="58"/>
                    </a:cubicBezTo>
                    <a:cubicBezTo>
                      <a:pt x="77" y="46"/>
                      <a:pt x="78" y="28"/>
                      <a:pt x="68" y="16"/>
                    </a:cubicBezTo>
                    <a:cubicBezTo>
                      <a:pt x="60" y="7"/>
                      <a:pt x="47" y="4"/>
                      <a:pt x="37" y="12"/>
                    </a:cubicBezTo>
                    <a:cubicBezTo>
                      <a:pt x="29" y="18"/>
                      <a:pt x="26" y="26"/>
                      <a:pt x="26" y="36"/>
                    </a:cubicBezTo>
                    <a:moveTo>
                      <a:pt x="50" y="0"/>
                    </a:moveTo>
                    <a:cubicBezTo>
                      <a:pt x="64" y="0"/>
                      <a:pt x="76" y="4"/>
                      <a:pt x="85" y="14"/>
                    </a:cubicBezTo>
                    <a:cubicBezTo>
                      <a:pt x="98" y="28"/>
                      <a:pt x="98" y="48"/>
                      <a:pt x="84" y="61"/>
                    </a:cubicBezTo>
                    <a:cubicBezTo>
                      <a:pt x="73" y="71"/>
                      <a:pt x="59" y="75"/>
                      <a:pt x="44" y="73"/>
                    </a:cubicBezTo>
                    <a:cubicBezTo>
                      <a:pt x="33" y="72"/>
                      <a:pt x="22" y="68"/>
                      <a:pt x="14" y="59"/>
                    </a:cubicBezTo>
                    <a:cubicBezTo>
                      <a:pt x="0" y="43"/>
                      <a:pt x="4" y="22"/>
                      <a:pt x="19" y="10"/>
                    </a:cubicBezTo>
                    <a:cubicBezTo>
                      <a:pt x="28" y="3"/>
                      <a:pt x="39" y="0"/>
                      <a:pt x="50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014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75485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749028"/>
            <a:ext cx="8229600" cy="2982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Masters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E65A866C-A178-41FF-874C-91F80558F25E}" type="datetime1">
              <a:rPr lang="fi-FI" smtClean="0"/>
              <a:t>26.9.2024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876256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9553030-DA0E-469A-A148-F21CB72F8278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2A096CFE-795F-4F84-8977-AAAA731EC827}"/>
              </a:ext>
            </a:extLst>
          </p:cNvPr>
          <p:cNvGrpSpPr/>
          <p:nvPr userDrawn="1"/>
        </p:nvGrpSpPr>
        <p:grpSpPr>
          <a:xfrm>
            <a:off x="8147051" y="136526"/>
            <a:ext cx="773113" cy="971550"/>
            <a:chOff x="8147051" y="136526"/>
            <a:chExt cx="773113" cy="971550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F3E7583-F851-4B6C-9FAF-A3522F459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1826" y="985838"/>
              <a:ext cx="577850" cy="122238"/>
            </a:xfrm>
            <a:custGeom>
              <a:avLst/>
              <a:gdLst>
                <a:gd name="T0" fmla="*/ 308 w 331"/>
                <a:gd name="T1" fmla="*/ 52 h 70"/>
                <a:gd name="T2" fmla="*/ 297 w 331"/>
                <a:gd name="T3" fmla="*/ 62 h 70"/>
                <a:gd name="T4" fmla="*/ 322 w 331"/>
                <a:gd name="T5" fmla="*/ 41 h 70"/>
                <a:gd name="T6" fmla="*/ 315 w 331"/>
                <a:gd name="T7" fmla="*/ 36 h 70"/>
                <a:gd name="T8" fmla="*/ 311 w 331"/>
                <a:gd name="T9" fmla="*/ 36 h 70"/>
                <a:gd name="T10" fmla="*/ 272 w 331"/>
                <a:gd name="T11" fmla="*/ 9 h 70"/>
                <a:gd name="T12" fmla="*/ 267 w 331"/>
                <a:gd name="T13" fmla="*/ 23 h 70"/>
                <a:gd name="T14" fmla="*/ 275 w 331"/>
                <a:gd name="T15" fmla="*/ 51 h 70"/>
                <a:gd name="T16" fmla="*/ 290 w 331"/>
                <a:gd name="T17" fmla="*/ 46 h 70"/>
                <a:gd name="T18" fmla="*/ 282 w 331"/>
                <a:gd name="T19" fmla="*/ 23 h 70"/>
                <a:gd name="T20" fmla="*/ 282 w 331"/>
                <a:gd name="T21" fmla="*/ 16 h 70"/>
                <a:gd name="T22" fmla="*/ 256 w 331"/>
                <a:gd name="T23" fmla="*/ 0 h 70"/>
                <a:gd name="T24" fmla="*/ 261 w 331"/>
                <a:gd name="T25" fmla="*/ 5 h 70"/>
                <a:gd name="T26" fmla="*/ 251 w 331"/>
                <a:gd name="T27" fmla="*/ 16 h 70"/>
                <a:gd name="T28" fmla="*/ 261 w 331"/>
                <a:gd name="T29" fmla="*/ 16 h 70"/>
                <a:gd name="T30" fmla="*/ 243 w 331"/>
                <a:gd name="T31" fmla="*/ 42 h 70"/>
                <a:gd name="T32" fmla="*/ 232 w 331"/>
                <a:gd name="T33" fmla="*/ 22 h 70"/>
                <a:gd name="T34" fmla="*/ 232 w 331"/>
                <a:gd name="T35" fmla="*/ 15 h 70"/>
                <a:gd name="T36" fmla="*/ 234 w 331"/>
                <a:gd name="T37" fmla="*/ 43 h 70"/>
                <a:gd name="T38" fmla="*/ 217 w 331"/>
                <a:gd name="T39" fmla="*/ 51 h 70"/>
                <a:gd name="T40" fmla="*/ 201 w 331"/>
                <a:gd name="T41" fmla="*/ 34 h 70"/>
                <a:gd name="T42" fmla="*/ 213 w 331"/>
                <a:gd name="T43" fmla="*/ 24 h 70"/>
                <a:gd name="T44" fmla="*/ 200 w 331"/>
                <a:gd name="T45" fmla="*/ 23 h 70"/>
                <a:gd name="T46" fmla="*/ 191 w 331"/>
                <a:gd name="T47" fmla="*/ 16 h 70"/>
                <a:gd name="T48" fmla="*/ 159 w 331"/>
                <a:gd name="T49" fmla="*/ 30 h 70"/>
                <a:gd name="T50" fmla="*/ 159 w 331"/>
                <a:gd name="T51" fmla="*/ 30 h 70"/>
                <a:gd name="T52" fmla="*/ 168 w 331"/>
                <a:gd name="T53" fmla="*/ 15 h 70"/>
                <a:gd name="T54" fmla="*/ 182 w 331"/>
                <a:gd name="T55" fmla="*/ 51 h 70"/>
                <a:gd name="T56" fmla="*/ 159 w 331"/>
                <a:gd name="T57" fmla="*/ 37 h 70"/>
                <a:gd name="T58" fmla="*/ 124 w 331"/>
                <a:gd name="T59" fmla="*/ 53 h 70"/>
                <a:gd name="T60" fmla="*/ 137 w 331"/>
                <a:gd name="T61" fmla="*/ 16 h 70"/>
                <a:gd name="T62" fmla="*/ 129 w 331"/>
                <a:gd name="T63" fmla="*/ 44 h 70"/>
                <a:gd name="T64" fmla="*/ 110 w 331"/>
                <a:gd name="T65" fmla="*/ 16 h 70"/>
                <a:gd name="T66" fmla="*/ 99 w 331"/>
                <a:gd name="T67" fmla="*/ 10 h 70"/>
                <a:gd name="T68" fmla="*/ 104 w 331"/>
                <a:gd name="T69" fmla="*/ 16 h 70"/>
                <a:gd name="T70" fmla="*/ 104 w 331"/>
                <a:gd name="T71" fmla="*/ 53 h 70"/>
                <a:gd name="T72" fmla="*/ 60 w 331"/>
                <a:gd name="T73" fmla="*/ 53 h 70"/>
                <a:gd name="T74" fmla="*/ 68 w 331"/>
                <a:gd name="T75" fmla="*/ 22 h 70"/>
                <a:gd name="T76" fmla="*/ 84 w 331"/>
                <a:gd name="T77" fmla="*/ 53 h 70"/>
                <a:gd name="T78" fmla="*/ 59 w 331"/>
                <a:gd name="T79" fmla="*/ 21 h 70"/>
                <a:gd name="T80" fmla="*/ 50 w 331"/>
                <a:gd name="T81" fmla="*/ 16 h 70"/>
                <a:gd name="T82" fmla="*/ 0 w 331"/>
                <a:gd name="T83" fmla="*/ 1 h 70"/>
                <a:gd name="T84" fmla="*/ 40 w 331"/>
                <a:gd name="T85" fmla="*/ 31 h 70"/>
                <a:gd name="T86" fmla="*/ 31 w 331"/>
                <a:gd name="T87" fmla="*/ 31 h 70"/>
                <a:gd name="T88" fmla="*/ 9 w 331"/>
                <a:gd name="T89" fmla="*/ 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1" h="70">
                  <a:moveTo>
                    <a:pt x="294" y="16"/>
                  </a:moveTo>
                  <a:cubicBezTo>
                    <a:pt x="307" y="50"/>
                    <a:pt x="307" y="50"/>
                    <a:pt x="307" y="50"/>
                  </a:cubicBezTo>
                  <a:cubicBezTo>
                    <a:pt x="308" y="51"/>
                    <a:pt x="308" y="51"/>
                    <a:pt x="308" y="52"/>
                  </a:cubicBezTo>
                  <a:cubicBezTo>
                    <a:pt x="308" y="52"/>
                    <a:pt x="308" y="53"/>
                    <a:pt x="307" y="53"/>
                  </a:cubicBezTo>
                  <a:cubicBezTo>
                    <a:pt x="306" y="56"/>
                    <a:pt x="304" y="58"/>
                    <a:pt x="302" y="59"/>
                  </a:cubicBezTo>
                  <a:cubicBezTo>
                    <a:pt x="300" y="61"/>
                    <a:pt x="298" y="62"/>
                    <a:pt x="297" y="62"/>
                  </a:cubicBezTo>
                  <a:cubicBezTo>
                    <a:pt x="299" y="70"/>
                    <a:pt x="299" y="70"/>
                    <a:pt x="299" y="70"/>
                  </a:cubicBezTo>
                  <a:cubicBezTo>
                    <a:pt x="301" y="70"/>
                    <a:pt x="305" y="68"/>
                    <a:pt x="309" y="65"/>
                  </a:cubicBezTo>
                  <a:cubicBezTo>
                    <a:pt x="313" y="61"/>
                    <a:pt x="317" y="55"/>
                    <a:pt x="322" y="41"/>
                  </a:cubicBezTo>
                  <a:cubicBezTo>
                    <a:pt x="331" y="16"/>
                    <a:pt x="331" y="16"/>
                    <a:pt x="331" y="16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315" y="36"/>
                    <a:pt x="315" y="36"/>
                    <a:pt x="315" y="36"/>
                  </a:cubicBezTo>
                  <a:cubicBezTo>
                    <a:pt x="315" y="38"/>
                    <a:pt x="314" y="41"/>
                    <a:pt x="313" y="43"/>
                  </a:cubicBezTo>
                  <a:cubicBezTo>
                    <a:pt x="313" y="43"/>
                    <a:pt x="313" y="43"/>
                    <a:pt x="313" y="43"/>
                  </a:cubicBezTo>
                  <a:cubicBezTo>
                    <a:pt x="312" y="41"/>
                    <a:pt x="312" y="38"/>
                    <a:pt x="311" y="36"/>
                  </a:cubicBezTo>
                  <a:cubicBezTo>
                    <a:pt x="304" y="16"/>
                    <a:pt x="304" y="16"/>
                    <a:pt x="304" y="16"/>
                  </a:cubicBezTo>
                  <a:lnTo>
                    <a:pt x="294" y="16"/>
                  </a:lnTo>
                  <a:close/>
                  <a:moveTo>
                    <a:pt x="272" y="9"/>
                  </a:moveTo>
                  <a:cubicBezTo>
                    <a:pt x="272" y="16"/>
                    <a:pt x="272" y="16"/>
                    <a:pt x="272" y="16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7" y="23"/>
                    <a:pt x="267" y="23"/>
                    <a:pt x="267" y="23"/>
                  </a:cubicBezTo>
                  <a:cubicBezTo>
                    <a:pt x="272" y="23"/>
                    <a:pt x="272" y="23"/>
                    <a:pt x="272" y="23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2" y="45"/>
                    <a:pt x="273" y="49"/>
                    <a:pt x="275" y="51"/>
                  </a:cubicBezTo>
                  <a:cubicBezTo>
                    <a:pt x="277" y="53"/>
                    <a:pt x="280" y="54"/>
                    <a:pt x="283" y="54"/>
                  </a:cubicBezTo>
                  <a:cubicBezTo>
                    <a:pt x="286" y="54"/>
                    <a:pt x="289" y="53"/>
                    <a:pt x="290" y="53"/>
                  </a:cubicBezTo>
                  <a:cubicBezTo>
                    <a:pt x="290" y="46"/>
                    <a:pt x="290" y="46"/>
                    <a:pt x="290" y="46"/>
                  </a:cubicBezTo>
                  <a:cubicBezTo>
                    <a:pt x="289" y="46"/>
                    <a:pt x="288" y="46"/>
                    <a:pt x="286" y="46"/>
                  </a:cubicBezTo>
                  <a:cubicBezTo>
                    <a:pt x="283" y="46"/>
                    <a:pt x="282" y="44"/>
                    <a:pt x="282" y="39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82" y="16"/>
                    <a:pt x="282" y="16"/>
                    <a:pt x="282" y="16"/>
                  </a:cubicBezTo>
                  <a:cubicBezTo>
                    <a:pt x="282" y="6"/>
                    <a:pt x="282" y="6"/>
                    <a:pt x="282" y="6"/>
                  </a:cubicBezTo>
                  <a:lnTo>
                    <a:pt x="272" y="9"/>
                  </a:lnTo>
                  <a:close/>
                  <a:moveTo>
                    <a:pt x="256" y="0"/>
                  </a:moveTo>
                  <a:cubicBezTo>
                    <a:pt x="253" y="0"/>
                    <a:pt x="251" y="2"/>
                    <a:pt x="251" y="5"/>
                  </a:cubicBezTo>
                  <a:cubicBezTo>
                    <a:pt x="251" y="8"/>
                    <a:pt x="253" y="10"/>
                    <a:pt x="256" y="10"/>
                  </a:cubicBezTo>
                  <a:cubicBezTo>
                    <a:pt x="259" y="10"/>
                    <a:pt x="261" y="8"/>
                    <a:pt x="261" y="5"/>
                  </a:cubicBezTo>
                  <a:cubicBezTo>
                    <a:pt x="261" y="2"/>
                    <a:pt x="259" y="0"/>
                    <a:pt x="256" y="0"/>
                  </a:cubicBezTo>
                  <a:moveTo>
                    <a:pt x="261" y="16"/>
                  </a:moveTo>
                  <a:cubicBezTo>
                    <a:pt x="251" y="16"/>
                    <a:pt x="251" y="16"/>
                    <a:pt x="251" y="16"/>
                  </a:cubicBezTo>
                  <a:cubicBezTo>
                    <a:pt x="251" y="53"/>
                    <a:pt x="251" y="53"/>
                    <a:pt x="251" y="53"/>
                  </a:cubicBezTo>
                  <a:cubicBezTo>
                    <a:pt x="261" y="53"/>
                    <a:pt x="261" y="53"/>
                    <a:pt x="261" y="53"/>
                  </a:cubicBezTo>
                  <a:lnTo>
                    <a:pt x="261" y="16"/>
                  </a:lnTo>
                  <a:close/>
                  <a:moveTo>
                    <a:pt x="217" y="51"/>
                  </a:moveTo>
                  <a:cubicBezTo>
                    <a:pt x="220" y="53"/>
                    <a:pt x="224" y="54"/>
                    <a:pt x="228" y="54"/>
                  </a:cubicBezTo>
                  <a:cubicBezTo>
                    <a:pt x="238" y="54"/>
                    <a:pt x="243" y="49"/>
                    <a:pt x="243" y="42"/>
                  </a:cubicBezTo>
                  <a:cubicBezTo>
                    <a:pt x="243" y="37"/>
                    <a:pt x="240" y="33"/>
                    <a:pt x="233" y="31"/>
                  </a:cubicBezTo>
                  <a:cubicBezTo>
                    <a:pt x="229" y="29"/>
                    <a:pt x="227" y="28"/>
                    <a:pt x="227" y="25"/>
                  </a:cubicBezTo>
                  <a:cubicBezTo>
                    <a:pt x="227" y="23"/>
                    <a:pt x="229" y="22"/>
                    <a:pt x="232" y="22"/>
                  </a:cubicBezTo>
                  <a:cubicBezTo>
                    <a:pt x="235" y="22"/>
                    <a:pt x="238" y="23"/>
                    <a:pt x="240" y="24"/>
                  </a:cubicBezTo>
                  <a:cubicBezTo>
                    <a:pt x="242" y="17"/>
                    <a:pt x="242" y="17"/>
                    <a:pt x="242" y="17"/>
                  </a:cubicBezTo>
                  <a:cubicBezTo>
                    <a:pt x="240" y="16"/>
                    <a:pt x="236" y="15"/>
                    <a:pt x="232" y="15"/>
                  </a:cubicBezTo>
                  <a:cubicBezTo>
                    <a:pt x="223" y="15"/>
                    <a:pt x="218" y="20"/>
                    <a:pt x="218" y="27"/>
                  </a:cubicBezTo>
                  <a:cubicBezTo>
                    <a:pt x="218" y="31"/>
                    <a:pt x="221" y="35"/>
                    <a:pt x="228" y="37"/>
                  </a:cubicBezTo>
                  <a:cubicBezTo>
                    <a:pt x="233" y="39"/>
                    <a:pt x="234" y="40"/>
                    <a:pt x="234" y="43"/>
                  </a:cubicBezTo>
                  <a:cubicBezTo>
                    <a:pt x="234" y="45"/>
                    <a:pt x="232" y="47"/>
                    <a:pt x="228" y="47"/>
                  </a:cubicBezTo>
                  <a:cubicBezTo>
                    <a:pt x="225" y="47"/>
                    <a:pt x="221" y="46"/>
                    <a:pt x="219" y="44"/>
                  </a:cubicBezTo>
                  <a:lnTo>
                    <a:pt x="217" y="51"/>
                  </a:lnTo>
                  <a:close/>
                  <a:moveTo>
                    <a:pt x="192" y="53"/>
                  </a:moveTo>
                  <a:cubicBezTo>
                    <a:pt x="201" y="53"/>
                    <a:pt x="201" y="53"/>
                    <a:pt x="201" y="53"/>
                  </a:cubicBezTo>
                  <a:cubicBezTo>
                    <a:pt x="201" y="34"/>
                    <a:pt x="201" y="34"/>
                    <a:pt x="201" y="34"/>
                  </a:cubicBezTo>
                  <a:cubicBezTo>
                    <a:pt x="201" y="33"/>
                    <a:pt x="201" y="32"/>
                    <a:pt x="201" y="31"/>
                  </a:cubicBezTo>
                  <a:cubicBezTo>
                    <a:pt x="202" y="27"/>
                    <a:pt x="205" y="24"/>
                    <a:pt x="210" y="24"/>
                  </a:cubicBezTo>
                  <a:cubicBezTo>
                    <a:pt x="211" y="24"/>
                    <a:pt x="212" y="24"/>
                    <a:pt x="213" y="24"/>
                  </a:cubicBezTo>
                  <a:cubicBezTo>
                    <a:pt x="213" y="15"/>
                    <a:pt x="213" y="15"/>
                    <a:pt x="213" y="15"/>
                  </a:cubicBezTo>
                  <a:cubicBezTo>
                    <a:pt x="212" y="15"/>
                    <a:pt x="211" y="15"/>
                    <a:pt x="210" y="15"/>
                  </a:cubicBezTo>
                  <a:cubicBezTo>
                    <a:pt x="206" y="15"/>
                    <a:pt x="202" y="17"/>
                    <a:pt x="200" y="23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16"/>
                    <a:pt x="200" y="16"/>
                    <a:pt x="200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2" y="19"/>
                    <a:pt x="192" y="23"/>
                    <a:pt x="192" y="28"/>
                  </a:cubicBezTo>
                  <a:lnTo>
                    <a:pt x="192" y="53"/>
                  </a:lnTo>
                  <a:close/>
                  <a:moveTo>
                    <a:pt x="159" y="30"/>
                  </a:moveTo>
                  <a:cubicBezTo>
                    <a:pt x="159" y="27"/>
                    <a:pt x="162" y="21"/>
                    <a:pt x="167" y="21"/>
                  </a:cubicBezTo>
                  <a:cubicBezTo>
                    <a:pt x="174" y="21"/>
                    <a:pt x="175" y="27"/>
                    <a:pt x="175" y="30"/>
                  </a:cubicBezTo>
                  <a:lnTo>
                    <a:pt x="159" y="30"/>
                  </a:lnTo>
                  <a:close/>
                  <a:moveTo>
                    <a:pt x="184" y="37"/>
                  </a:moveTo>
                  <a:cubicBezTo>
                    <a:pt x="184" y="36"/>
                    <a:pt x="184" y="35"/>
                    <a:pt x="184" y="33"/>
                  </a:cubicBezTo>
                  <a:cubicBezTo>
                    <a:pt x="184" y="25"/>
                    <a:pt x="180" y="15"/>
                    <a:pt x="168" y="15"/>
                  </a:cubicBezTo>
                  <a:cubicBezTo>
                    <a:pt x="156" y="15"/>
                    <a:pt x="150" y="25"/>
                    <a:pt x="150" y="35"/>
                  </a:cubicBezTo>
                  <a:cubicBezTo>
                    <a:pt x="150" y="46"/>
                    <a:pt x="157" y="54"/>
                    <a:pt x="169" y="54"/>
                  </a:cubicBezTo>
                  <a:cubicBezTo>
                    <a:pt x="174" y="54"/>
                    <a:pt x="179" y="53"/>
                    <a:pt x="182" y="51"/>
                  </a:cubicBezTo>
                  <a:cubicBezTo>
                    <a:pt x="181" y="45"/>
                    <a:pt x="181" y="45"/>
                    <a:pt x="181" y="45"/>
                  </a:cubicBezTo>
                  <a:cubicBezTo>
                    <a:pt x="178" y="46"/>
                    <a:pt x="175" y="47"/>
                    <a:pt x="170" y="47"/>
                  </a:cubicBezTo>
                  <a:cubicBezTo>
                    <a:pt x="164" y="47"/>
                    <a:pt x="159" y="44"/>
                    <a:pt x="159" y="37"/>
                  </a:cubicBezTo>
                  <a:lnTo>
                    <a:pt x="184" y="37"/>
                  </a:lnTo>
                  <a:close/>
                  <a:moveTo>
                    <a:pt x="110" y="16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1" y="35"/>
                    <a:pt x="131" y="35"/>
                    <a:pt x="131" y="35"/>
                  </a:cubicBezTo>
                  <a:cubicBezTo>
                    <a:pt x="130" y="38"/>
                    <a:pt x="130" y="41"/>
                    <a:pt x="129" y="44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8" y="41"/>
                    <a:pt x="127" y="38"/>
                    <a:pt x="126" y="35"/>
                  </a:cubicBezTo>
                  <a:cubicBezTo>
                    <a:pt x="120" y="16"/>
                    <a:pt x="120" y="16"/>
                    <a:pt x="120" y="16"/>
                  </a:cubicBezTo>
                  <a:lnTo>
                    <a:pt x="110" y="16"/>
                  </a:lnTo>
                  <a:close/>
                  <a:moveTo>
                    <a:pt x="99" y="0"/>
                  </a:moveTo>
                  <a:cubicBezTo>
                    <a:pt x="96" y="0"/>
                    <a:pt x="94" y="2"/>
                    <a:pt x="94" y="5"/>
                  </a:cubicBezTo>
                  <a:cubicBezTo>
                    <a:pt x="94" y="8"/>
                    <a:pt x="96" y="10"/>
                    <a:pt x="99" y="10"/>
                  </a:cubicBezTo>
                  <a:cubicBezTo>
                    <a:pt x="102" y="10"/>
                    <a:pt x="104" y="8"/>
                    <a:pt x="104" y="5"/>
                  </a:cubicBezTo>
                  <a:cubicBezTo>
                    <a:pt x="104" y="2"/>
                    <a:pt x="102" y="0"/>
                    <a:pt x="99" y="0"/>
                  </a:cubicBezTo>
                  <a:moveTo>
                    <a:pt x="104" y="16"/>
                  </a:moveTo>
                  <a:cubicBezTo>
                    <a:pt x="94" y="16"/>
                    <a:pt x="94" y="16"/>
                    <a:pt x="94" y="16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104" y="53"/>
                    <a:pt x="104" y="53"/>
                    <a:pt x="104" y="53"/>
                  </a:cubicBezTo>
                  <a:lnTo>
                    <a:pt x="104" y="16"/>
                  </a:lnTo>
                  <a:close/>
                  <a:moveTo>
                    <a:pt x="50" y="53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0"/>
                    <a:pt x="60" y="29"/>
                    <a:pt x="60" y="28"/>
                  </a:cubicBezTo>
                  <a:cubicBezTo>
                    <a:pt x="61" y="25"/>
                    <a:pt x="64" y="22"/>
                    <a:pt x="68" y="22"/>
                  </a:cubicBezTo>
                  <a:cubicBezTo>
                    <a:pt x="73" y="22"/>
                    <a:pt x="75" y="27"/>
                    <a:pt x="75" y="3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4" y="19"/>
                    <a:pt x="78" y="15"/>
                    <a:pt x="71" y="15"/>
                  </a:cubicBezTo>
                  <a:cubicBezTo>
                    <a:pt x="65" y="15"/>
                    <a:pt x="61" y="18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9"/>
                    <a:pt x="50" y="22"/>
                    <a:pt x="50" y="27"/>
                  </a:cubicBezTo>
                  <a:lnTo>
                    <a:pt x="50" y="53"/>
                  </a:lnTo>
                  <a:close/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47"/>
                    <a:pt x="7" y="54"/>
                    <a:pt x="19" y="54"/>
                  </a:cubicBezTo>
                  <a:cubicBezTo>
                    <a:pt x="32" y="54"/>
                    <a:pt x="40" y="47"/>
                    <a:pt x="40" y="3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42"/>
                    <a:pt x="27" y="46"/>
                    <a:pt x="20" y="46"/>
                  </a:cubicBezTo>
                  <a:cubicBezTo>
                    <a:pt x="13" y="46"/>
                    <a:pt x="9" y="42"/>
                    <a:pt x="9" y="31"/>
                  </a:cubicBezTo>
                  <a:cubicBezTo>
                    <a:pt x="9" y="1"/>
                    <a:pt x="9" y="1"/>
                    <a:pt x="9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A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" name="Freeform 7">
              <a:extLst>
                <a:ext uri="{FF2B5EF4-FFF2-40B4-BE49-F238E27FC236}">
                  <a16:creationId xmlns:a16="http://schemas.microsoft.com/office/drawing/2014/main" id="{731A095E-057C-40CC-BBDC-7029A27E5F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47051" y="835026"/>
              <a:ext cx="773113" cy="119063"/>
            </a:xfrm>
            <a:custGeom>
              <a:avLst/>
              <a:gdLst>
                <a:gd name="T0" fmla="*/ 438 w 443"/>
                <a:gd name="T1" fmla="*/ 25 h 69"/>
                <a:gd name="T2" fmla="*/ 442 w 443"/>
                <a:gd name="T3" fmla="*/ 31 h 69"/>
                <a:gd name="T4" fmla="*/ 442 w 443"/>
                <a:gd name="T5" fmla="*/ 68 h 69"/>
                <a:gd name="T6" fmla="*/ 377 w 443"/>
                <a:gd name="T7" fmla="*/ 68 h 69"/>
                <a:gd name="T8" fmla="*/ 384 w 443"/>
                <a:gd name="T9" fmla="*/ 37 h 69"/>
                <a:gd name="T10" fmla="*/ 400 w 443"/>
                <a:gd name="T11" fmla="*/ 68 h 69"/>
                <a:gd name="T12" fmla="*/ 407 w 443"/>
                <a:gd name="T13" fmla="*/ 37 h 69"/>
                <a:gd name="T14" fmla="*/ 423 w 443"/>
                <a:gd name="T15" fmla="*/ 68 h 69"/>
                <a:gd name="T16" fmla="*/ 403 w 443"/>
                <a:gd name="T17" fmla="*/ 32 h 69"/>
                <a:gd name="T18" fmla="*/ 388 w 443"/>
                <a:gd name="T19" fmla="*/ 30 h 69"/>
                <a:gd name="T20" fmla="*/ 376 w 443"/>
                <a:gd name="T21" fmla="*/ 31 h 69"/>
                <a:gd name="T22" fmla="*/ 368 w 443"/>
                <a:gd name="T23" fmla="*/ 68 h 69"/>
                <a:gd name="T24" fmla="*/ 351 w 443"/>
                <a:gd name="T25" fmla="*/ 45 h 69"/>
                <a:gd name="T26" fmla="*/ 360 w 443"/>
                <a:gd name="T27" fmla="*/ 48 h 69"/>
                <a:gd name="T28" fmla="*/ 345 w 443"/>
                <a:gd name="T29" fmla="*/ 69 h 69"/>
                <a:gd name="T30" fmla="*/ 346 w 443"/>
                <a:gd name="T31" fmla="*/ 62 h 69"/>
                <a:gd name="T32" fmla="*/ 308 w 443"/>
                <a:gd name="T33" fmla="*/ 52 h 69"/>
                <a:gd name="T34" fmla="*/ 291 w 443"/>
                <a:gd name="T35" fmla="*/ 49 h 69"/>
                <a:gd name="T36" fmla="*/ 308 w 443"/>
                <a:gd name="T37" fmla="*/ 46 h 69"/>
                <a:gd name="T38" fmla="*/ 308 w 443"/>
                <a:gd name="T39" fmla="*/ 35 h 69"/>
                <a:gd name="T40" fmla="*/ 281 w 443"/>
                <a:gd name="T41" fmla="*/ 50 h 69"/>
                <a:gd name="T42" fmla="*/ 309 w 443"/>
                <a:gd name="T43" fmla="*/ 62 h 69"/>
                <a:gd name="T44" fmla="*/ 318 w 443"/>
                <a:gd name="T45" fmla="*/ 58 h 69"/>
                <a:gd name="T46" fmla="*/ 264 w 443"/>
                <a:gd name="T47" fmla="*/ 55 h 69"/>
                <a:gd name="T48" fmla="*/ 251 w 443"/>
                <a:gd name="T49" fmla="*/ 57 h 69"/>
                <a:gd name="T50" fmla="*/ 273 w 443"/>
                <a:gd name="T51" fmla="*/ 46 h 69"/>
                <a:gd name="T52" fmla="*/ 246 w 443"/>
                <a:gd name="T53" fmla="*/ 39 h 69"/>
                <a:gd name="T54" fmla="*/ 264 w 443"/>
                <a:gd name="T55" fmla="*/ 44 h 69"/>
                <a:gd name="T56" fmla="*/ 265 w 443"/>
                <a:gd name="T57" fmla="*/ 64 h 69"/>
                <a:gd name="T58" fmla="*/ 274 w 443"/>
                <a:gd name="T59" fmla="*/ 68 h 69"/>
                <a:gd name="T60" fmla="*/ 214 w 443"/>
                <a:gd name="T61" fmla="*/ 13 h 69"/>
                <a:gd name="T62" fmla="*/ 214 w 443"/>
                <a:gd name="T63" fmla="*/ 68 h 69"/>
                <a:gd name="T64" fmla="*/ 228 w 443"/>
                <a:gd name="T65" fmla="*/ 68 h 69"/>
                <a:gd name="T66" fmla="*/ 238 w 443"/>
                <a:gd name="T67" fmla="*/ 31 h 69"/>
                <a:gd name="T68" fmla="*/ 214 w 443"/>
                <a:gd name="T69" fmla="*/ 47 h 69"/>
                <a:gd name="T70" fmla="*/ 168 w 443"/>
                <a:gd name="T71" fmla="*/ 46 h 69"/>
                <a:gd name="T72" fmla="*/ 175 w 443"/>
                <a:gd name="T73" fmla="*/ 24 h 69"/>
                <a:gd name="T74" fmla="*/ 168 w 443"/>
                <a:gd name="T75" fmla="*/ 46 h 69"/>
                <a:gd name="T76" fmla="*/ 198 w 443"/>
                <a:gd name="T77" fmla="*/ 68 h 69"/>
                <a:gd name="T78" fmla="*/ 153 w 443"/>
                <a:gd name="T79" fmla="*/ 68 h 69"/>
                <a:gd name="T80" fmla="*/ 183 w 443"/>
                <a:gd name="T81" fmla="*/ 53 h 69"/>
                <a:gd name="T82" fmla="*/ 114 w 443"/>
                <a:gd name="T83" fmla="*/ 62 h 69"/>
                <a:gd name="T84" fmla="*/ 114 w 443"/>
                <a:gd name="T85" fmla="*/ 30 h 69"/>
                <a:gd name="T86" fmla="*/ 132 w 443"/>
                <a:gd name="T87" fmla="*/ 49 h 69"/>
                <a:gd name="T88" fmla="*/ 62 w 443"/>
                <a:gd name="T89" fmla="*/ 44 h 69"/>
                <a:gd name="T90" fmla="*/ 70 w 443"/>
                <a:gd name="T91" fmla="*/ 61 h 69"/>
                <a:gd name="T92" fmla="*/ 61 w 443"/>
                <a:gd name="T93" fmla="*/ 47 h 69"/>
                <a:gd name="T94" fmla="*/ 60 w 443"/>
                <a:gd name="T95" fmla="*/ 68 h 69"/>
                <a:gd name="T96" fmla="*/ 72 w 443"/>
                <a:gd name="T97" fmla="*/ 69 h 69"/>
                <a:gd name="T98" fmla="*/ 62 w 443"/>
                <a:gd name="T99" fmla="*/ 36 h 69"/>
                <a:gd name="T100" fmla="*/ 52 w 443"/>
                <a:gd name="T101" fmla="*/ 13 h 69"/>
                <a:gd name="T102" fmla="*/ 26 w 443"/>
                <a:gd name="T103" fmla="*/ 7 h 69"/>
                <a:gd name="T104" fmla="*/ 23 w 443"/>
                <a:gd name="T105" fmla="*/ 3 h 69"/>
                <a:gd name="T106" fmla="*/ 23 w 443"/>
                <a:gd name="T107" fmla="*/ 14 h 69"/>
                <a:gd name="T108" fmla="*/ 16 w 443"/>
                <a:gd name="T109" fmla="*/ 46 h 69"/>
                <a:gd name="T110" fmla="*/ 22 w 443"/>
                <a:gd name="T111" fmla="*/ 24 h 69"/>
                <a:gd name="T112" fmla="*/ 16 w 443"/>
                <a:gd name="T113" fmla="*/ 46 h 69"/>
                <a:gd name="T114" fmla="*/ 45 w 443"/>
                <a:gd name="T115" fmla="*/ 68 h 69"/>
                <a:gd name="T116" fmla="*/ 0 w 443"/>
                <a:gd name="T117" fmla="*/ 68 h 69"/>
                <a:gd name="T118" fmla="*/ 31 w 443"/>
                <a:gd name="T119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3" h="69">
                  <a:moveTo>
                    <a:pt x="438" y="15"/>
                  </a:moveTo>
                  <a:cubicBezTo>
                    <a:pt x="434" y="15"/>
                    <a:pt x="432" y="17"/>
                    <a:pt x="432" y="20"/>
                  </a:cubicBezTo>
                  <a:cubicBezTo>
                    <a:pt x="432" y="23"/>
                    <a:pt x="434" y="25"/>
                    <a:pt x="438" y="25"/>
                  </a:cubicBezTo>
                  <a:cubicBezTo>
                    <a:pt x="441" y="25"/>
                    <a:pt x="443" y="23"/>
                    <a:pt x="443" y="20"/>
                  </a:cubicBezTo>
                  <a:cubicBezTo>
                    <a:pt x="443" y="17"/>
                    <a:pt x="441" y="15"/>
                    <a:pt x="438" y="15"/>
                  </a:cubicBezTo>
                  <a:moveTo>
                    <a:pt x="442" y="31"/>
                  </a:moveTo>
                  <a:cubicBezTo>
                    <a:pt x="433" y="31"/>
                    <a:pt x="433" y="31"/>
                    <a:pt x="433" y="31"/>
                  </a:cubicBezTo>
                  <a:cubicBezTo>
                    <a:pt x="433" y="68"/>
                    <a:pt x="433" y="68"/>
                    <a:pt x="433" y="68"/>
                  </a:cubicBezTo>
                  <a:cubicBezTo>
                    <a:pt x="442" y="68"/>
                    <a:pt x="442" y="68"/>
                    <a:pt x="442" y="68"/>
                  </a:cubicBezTo>
                  <a:lnTo>
                    <a:pt x="442" y="31"/>
                  </a:lnTo>
                  <a:close/>
                  <a:moveTo>
                    <a:pt x="368" y="68"/>
                  </a:moveTo>
                  <a:cubicBezTo>
                    <a:pt x="377" y="68"/>
                    <a:pt x="377" y="68"/>
                    <a:pt x="377" y="68"/>
                  </a:cubicBezTo>
                  <a:cubicBezTo>
                    <a:pt x="377" y="46"/>
                    <a:pt x="377" y="46"/>
                    <a:pt x="377" y="46"/>
                  </a:cubicBezTo>
                  <a:cubicBezTo>
                    <a:pt x="377" y="45"/>
                    <a:pt x="377" y="44"/>
                    <a:pt x="377" y="43"/>
                  </a:cubicBezTo>
                  <a:cubicBezTo>
                    <a:pt x="378" y="40"/>
                    <a:pt x="381" y="37"/>
                    <a:pt x="384" y="37"/>
                  </a:cubicBezTo>
                  <a:cubicBezTo>
                    <a:pt x="389" y="37"/>
                    <a:pt x="391" y="41"/>
                    <a:pt x="391" y="46"/>
                  </a:cubicBezTo>
                  <a:cubicBezTo>
                    <a:pt x="391" y="68"/>
                    <a:pt x="391" y="68"/>
                    <a:pt x="391" y="68"/>
                  </a:cubicBezTo>
                  <a:cubicBezTo>
                    <a:pt x="400" y="68"/>
                    <a:pt x="400" y="68"/>
                    <a:pt x="400" y="68"/>
                  </a:cubicBezTo>
                  <a:cubicBezTo>
                    <a:pt x="400" y="46"/>
                    <a:pt x="400" y="46"/>
                    <a:pt x="400" y="46"/>
                  </a:cubicBezTo>
                  <a:cubicBezTo>
                    <a:pt x="400" y="45"/>
                    <a:pt x="400" y="43"/>
                    <a:pt x="400" y="42"/>
                  </a:cubicBezTo>
                  <a:cubicBezTo>
                    <a:pt x="401" y="40"/>
                    <a:pt x="404" y="37"/>
                    <a:pt x="407" y="37"/>
                  </a:cubicBezTo>
                  <a:cubicBezTo>
                    <a:pt x="411" y="37"/>
                    <a:pt x="414" y="41"/>
                    <a:pt x="414" y="47"/>
                  </a:cubicBezTo>
                  <a:cubicBezTo>
                    <a:pt x="414" y="68"/>
                    <a:pt x="414" y="68"/>
                    <a:pt x="414" y="68"/>
                  </a:cubicBezTo>
                  <a:cubicBezTo>
                    <a:pt x="423" y="68"/>
                    <a:pt x="423" y="68"/>
                    <a:pt x="423" y="68"/>
                  </a:cubicBezTo>
                  <a:cubicBezTo>
                    <a:pt x="423" y="46"/>
                    <a:pt x="423" y="46"/>
                    <a:pt x="423" y="46"/>
                  </a:cubicBezTo>
                  <a:cubicBezTo>
                    <a:pt x="423" y="34"/>
                    <a:pt x="417" y="30"/>
                    <a:pt x="410" y="30"/>
                  </a:cubicBezTo>
                  <a:cubicBezTo>
                    <a:pt x="407" y="30"/>
                    <a:pt x="405" y="31"/>
                    <a:pt x="403" y="32"/>
                  </a:cubicBezTo>
                  <a:cubicBezTo>
                    <a:pt x="401" y="33"/>
                    <a:pt x="400" y="35"/>
                    <a:pt x="398" y="37"/>
                  </a:cubicBezTo>
                  <a:cubicBezTo>
                    <a:pt x="398" y="37"/>
                    <a:pt x="398" y="37"/>
                    <a:pt x="398" y="37"/>
                  </a:cubicBezTo>
                  <a:cubicBezTo>
                    <a:pt x="396" y="33"/>
                    <a:pt x="393" y="30"/>
                    <a:pt x="388" y="30"/>
                  </a:cubicBezTo>
                  <a:cubicBezTo>
                    <a:pt x="381" y="30"/>
                    <a:pt x="378" y="33"/>
                    <a:pt x="376" y="36"/>
                  </a:cubicBezTo>
                  <a:cubicBezTo>
                    <a:pt x="376" y="36"/>
                    <a:pt x="376" y="36"/>
                    <a:pt x="376" y="36"/>
                  </a:cubicBezTo>
                  <a:cubicBezTo>
                    <a:pt x="376" y="31"/>
                    <a:pt x="376" y="31"/>
                    <a:pt x="376" y="31"/>
                  </a:cubicBezTo>
                  <a:cubicBezTo>
                    <a:pt x="367" y="31"/>
                    <a:pt x="367" y="31"/>
                    <a:pt x="367" y="31"/>
                  </a:cubicBezTo>
                  <a:cubicBezTo>
                    <a:pt x="368" y="34"/>
                    <a:pt x="368" y="37"/>
                    <a:pt x="368" y="42"/>
                  </a:cubicBezTo>
                  <a:lnTo>
                    <a:pt x="368" y="68"/>
                  </a:lnTo>
                  <a:close/>
                  <a:moveTo>
                    <a:pt x="335" y="45"/>
                  </a:moveTo>
                  <a:cubicBezTo>
                    <a:pt x="335" y="42"/>
                    <a:pt x="338" y="36"/>
                    <a:pt x="343" y="36"/>
                  </a:cubicBezTo>
                  <a:cubicBezTo>
                    <a:pt x="350" y="36"/>
                    <a:pt x="351" y="42"/>
                    <a:pt x="351" y="45"/>
                  </a:cubicBezTo>
                  <a:lnTo>
                    <a:pt x="335" y="45"/>
                  </a:lnTo>
                  <a:close/>
                  <a:moveTo>
                    <a:pt x="360" y="52"/>
                  </a:moveTo>
                  <a:cubicBezTo>
                    <a:pt x="360" y="51"/>
                    <a:pt x="360" y="50"/>
                    <a:pt x="360" y="48"/>
                  </a:cubicBezTo>
                  <a:cubicBezTo>
                    <a:pt x="360" y="40"/>
                    <a:pt x="356" y="30"/>
                    <a:pt x="344" y="30"/>
                  </a:cubicBezTo>
                  <a:cubicBezTo>
                    <a:pt x="332" y="30"/>
                    <a:pt x="326" y="40"/>
                    <a:pt x="326" y="50"/>
                  </a:cubicBezTo>
                  <a:cubicBezTo>
                    <a:pt x="326" y="61"/>
                    <a:pt x="333" y="69"/>
                    <a:pt x="345" y="69"/>
                  </a:cubicBezTo>
                  <a:cubicBezTo>
                    <a:pt x="350" y="69"/>
                    <a:pt x="355" y="68"/>
                    <a:pt x="358" y="66"/>
                  </a:cubicBezTo>
                  <a:cubicBezTo>
                    <a:pt x="357" y="60"/>
                    <a:pt x="357" y="60"/>
                    <a:pt x="357" y="60"/>
                  </a:cubicBezTo>
                  <a:cubicBezTo>
                    <a:pt x="354" y="61"/>
                    <a:pt x="351" y="62"/>
                    <a:pt x="346" y="62"/>
                  </a:cubicBezTo>
                  <a:cubicBezTo>
                    <a:pt x="340" y="62"/>
                    <a:pt x="335" y="59"/>
                    <a:pt x="335" y="52"/>
                  </a:cubicBezTo>
                  <a:lnTo>
                    <a:pt x="360" y="52"/>
                  </a:lnTo>
                  <a:close/>
                  <a:moveTo>
                    <a:pt x="308" y="52"/>
                  </a:moveTo>
                  <a:cubicBezTo>
                    <a:pt x="308" y="53"/>
                    <a:pt x="308" y="54"/>
                    <a:pt x="308" y="55"/>
                  </a:cubicBezTo>
                  <a:cubicBezTo>
                    <a:pt x="307" y="59"/>
                    <a:pt x="304" y="61"/>
                    <a:pt x="300" y="61"/>
                  </a:cubicBezTo>
                  <a:cubicBezTo>
                    <a:pt x="294" y="61"/>
                    <a:pt x="291" y="56"/>
                    <a:pt x="291" y="49"/>
                  </a:cubicBezTo>
                  <a:cubicBezTo>
                    <a:pt x="291" y="42"/>
                    <a:pt x="294" y="37"/>
                    <a:pt x="300" y="37"/>
                  </a:cubicBezTo>
                  <a:cubicBezTo>
                    <a:pt x="304" y="37"/>
                    <a:pt x="307" y="40"/>
                    <a:pt x="308" y="44"/>
                  </a:cubicBezTo>
                  <a:cubicBezTo>
                    <a:pt x="308" y="45"/>
                    <a:pt x="308" y="45"/>
                    <a:pt x="308" y="46"/>
                  </a:cubicBezTo>
                  <a:lnTo>
                    <a:pt x="308" y="52"/>
                  </a:lnTo>
                  <a:close/>
                  <a:moveTo>
                    <a:pt x="308" y="13"/>
                  </a:moveTo>
                  <a:cubicBezTo>
                    <a:pt x="308" y="35"/>
                    <a:pt x="308" y="35"/>
                    <a:pt x="308" y="35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7" y="32"/>
                    <a:pt x="303" y="30"/>
                    <a:pt x="298" y="30"/>
                  </a:cubicBezTo>
                  <a:cubicBezTo>
                    <a:pt x="289" y="30"/>
                    <a:pt x="281" y="37"/>
                    <a:pt x="281" y="50"/>
                  </a:cubicBezTo>
                  <a:cubicBezTo>
                    <a:pt x="281" y="61"/>
                    <a:pt x="288" y="69"/>
                    <a:pt x="297" y="69"/>
                  </a:cubicBezTo>
                  <a:cubicBezTo>
                    <a:pt x="303" y="69"/>
                    <a:pt x="307" y="66"/>
                    <a:pt x="309" y="62"/>
                  </a:cubicBezTo>
                  <a:cubicBezTo>
                    <a:pt x="309" y="62"/>
                    <a:pt x="309" y="62"/>
                    <a:pt x="309" y="62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318" y="68"/>
                    <a:pt x="318" y="68"/>
                    <a:pt x="318" y="68"/>
                  </a:cubicBezTo>
                  <a:cubicBezTo>
                    <a:pt x="318" y="65"/>
                    <a:pt x="318" y="61"/>
                    <a:pt x="318" y="58"/>
                  </a:cubicBezTo>
                  <a:cubicBezTo>
                    <a:pt x="318" y="13"/>
                    <a:pt x="318" y="13"/>
                    <a:pt x="318" y="13"/>
                  </a:cubicBezTo>
                  <a:lnTo>
                    <a:pt x="308" y="13"/>
                  </a:lnTo>
                  <a:close/>
                  <a:moveTo>
                    <a:pt x="264" y="55"/>
                  </a:moveTo>
                  <a:cubicBezTo>
                    <a:pt x="264" y="56"/>
                    <a:pt x="264" y="56"/>
                    <a:pt x="264" y="57"/>
                  </a:cubicBezTo>
                  <a:cubicBezTo>
                    <a:pt x="263" y="60"/>
                    <a:pt x="260" y="62"/>
                    <a:pt x="257" y="62"/>
                  </a:cubicBezTo>
                  <a:cubicBezTo>
                    <a:pt x="254" y="62"/>
                    <a:pt x="251" y="60"/>
                    <a:pt x="251" y="57"/>
                  </a:cubicBezTo>
                  <a:cubicBezTo>
                    <a:pt x="251" y="51"/>
                    <a:pt x="258" y="50"/>
                    <a:pt x="264" y="50"/>
                  </a:cubicBezTo>
                  <a:lnTo>
                    <a:pt x="264" y="55"/>
                  </a:lnTo>
                  <a:close/>
                  <a:moveTo>
                    <a:pt x="273" y="46"/>
                  </a:moveTo>
                  <a:cubicBezTo>
                    <a:pt x="273" y="37"/>
                    <a:pt x="270" y="30"/>
                    <a:pt x="258" y="30"/>
                  </a:cubicBezTo>
                  <a:cubicBezTo>
                    <a:pt x="252" y="30"/>
                    <a:pt x="247" y="31"/>
                    <a:pt x="245" y="33"/>
                  </a:cubicBezTo>
                  <a:cubicBezTo>
                    <a:pt x="246" y="39"/>
                    <a:pt x="246" y="39"/>
                    <a:pt x="246" y="39"/>
                  </a:cubicBezTo>
                  <a:cubicBezTo>
                    <a:pt x="249" y="38"/>
                    <a:pt x="253" y="36"/>
                    <a:pt x="256" y="36"/>
                  </a:cubicBezTo>
                  <a:cubicBezTo>
                    <a:pt x="263" y="36"/>
                    <a:pt x="264" y="41"/>
                    <a:pt x="264" y="43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0" y="44"/>
                    <a:pt x="242" y="48"/>
                    <a:pt x="242" y="58"/>
                  </a:cubicBezTo>
                  <a:cubicBezTo>
                    <a:pt x="242" y="63"/>
                    <a:pt x="246" y="69"/>
                    <a:pt x="254" y="69"/>
                  </a:cubicBezTo>
                  <a:cubicBezTo>
                    <a:pt x="258" y="69"/>
                    <a:pt x="262" y="67"/>
                    <a:pt x="265" y="64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5" y="68"/>
                    <a:pt x="265" y="68"/>
                    <a:pt x="265" y="68"/>
                  </a:cubicBezTo>
                  <a:cubicBezTo>
                    <a:pt x="274" y="68"/>
                    <a:pt x="274" y="68"/>
                    <a:pt x="274" y="68"/>
                  </a:cubicBezTo>
                  <a:cubicBezTo>
                    <a:pt x="274" y="66"/>
                    <a:pt x="273" y="62"/>
                    <a:pt x="273" y="59"/>
                  </a:cubicBezTo>
                  <a:lnTo>
                    <a:pt x="273" y="46"/>
                  </a:lnTo>
                  <a:close/>
                  <a:moveTo>
                    <a:pt x="214" y="13"/>
                  </a:moveTo>
                  <a:cubicBezTo>
                    <a:pt x="205" y="13"/>
                    <a:pt x="205" y="13"/>
                    <a:pt x="205" y="13"/>
                  </a:cubicBezTo>
                  <a:cubicBezTo>
                    <a:pt x="205" y="68"/>
                    <a:pt x="205" y="68"/>
                    <a:pt x="205" y="68"/>
                  </a:cubicBezTo>
                  <a:cubicBezTo>
                    <a:pt x="214" y="68"/>
                    <a:pt x="214" y="68"/>
                    <a:pt x="214" y="68"/>
                  </a:cubicBezTo>
                  <a:cubicBezTo>
                    <a:pt x="214" y="55"/>
                    <a:pt x="214" y="55"/>
                    <a:pt x="214" y="55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28" y="68"/>
                    <a:pt x="228" y="68"/>
                    <a:pt x="228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24" y="46"/>
                    <a:pt x="224" y="46"/>
                    <a:pt x="224" y="46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6" y="44"/>
                    <a:pt x="215" y="46"/>
                    <a:pt x="214" y="47"/>
                  </a:cubicBezTo>
                  <a:cubicBezTo>
                    <a:pt x="214" y="47"/>
                    <a:pt x="214" y="47"/>
                    <a:pt x="214" y="47"/>
                  </a:cubicBezTo>
                  <a:lnTo>
                    <a:pt x="214" y="13"/>
                  </a:lnTo>
                  <a:close/>
                  <a:moveTo>
                    <a:pt x="168" y="46"/>
                  </a:moveTo>
                  <a:cubicBezTo>
                    <a:pt x="172" y="33"/>
                    <a:pt x="172" y="33"/>
                    <a:pt x="172" y="33"/>
                  </a:cubicBezTo>
                  <a:cubicBezTo>
                    <a:pt x="173" y="30"/>
                    <a:pt x="174" y="27"/>
                    <a:pt x="175" y="24"/>
                  </a:cubicBezTo>
                  <a:cubicBezTo>
                    <a:pt x="175" y="24"/>
                    <a:pt x="175" y="24"/>
                    <a:pt x="175" y="24"/>
                  </a:cubicBezTo>
                  <a:cubicBezTo>
                    <a:pt x="176" y="27"/>
                    <a:pt x="177" y="30"/>
                    <a:pt x="178" y="33"/>
                  </a:cubicBezTo>
                  <a:cubicBezTo>
                    <a:pt x="182" y="46"/>
                    <a:pt x="182" y="46"/>
                    <a:pt x="182" y="46"/>
                  </a:cubicBezTo>
                  <a:lnTo>
                    <a:pt x="168" y="46"/>
                  </a:lnTo>
                  <a:close/>
                  <a:moveTo>
                    <a:pt x="183" y="53"/>
                  </a:moveTo>
                  <a:cubicBezTo>
                    <a:pt x="188" y="68"/>
                    <a:pt x="188" y="68"/>
                    <a:pt x="188" y="68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69" y="16"/>
                    <a:pt x="169" y="16"/>
                    <a:pt x="169" y="16"/>
                  </a:cubicBezTo>
                  <a:cubicBezTo>
                    <a:pt x="153" y="68"/>
                    <a:pt x="153" y="68"/>
                    <a:pt x="153" y="68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67" y="53"/>
                    <a:pt x="167" y="53"/>
                    <a:pt x="167" y="53"/>
                  </a:cubicBezTo>
                  <a:lnTo>
                    <a:pt x="183" y="53"/>
                  </a:lnTo>
                  <a:close/>
                  <a:moveTo>
                    <a:pt x="114" y="37"/>
                  </a:moveTo>
                  <a:cubicBezTo>
                    <a:pt x="120" y="37"/>
                    <a:pt x="123" y="43"/>
                    <a:pt x="123" y="49"/>
                  </a:cubicBezTo>
                  <a:cubicBezTo>
                    <a:pt x="123" y="57"/>
                    <a:pt x="119" y="62"/>
                    <a:pt x="114" y="62"/>
                  </a:cubicBezTo>
                  <a:cubicBezTo>
                    <a:pt x="108" y="62"/>
                    <a:pt x="104" y="57"/>
                    <a:pt x="104" y="49"/>
                  </a:cubicBezTo>
                  <a:cubicBezTo>
                    <a:pt x="104" y="43"/>
                    <a:pt x="107" y="37"/>
                    <a:pt x="114" y="37"/>
                  </a:cubicBezTo>
                  <a:moveTo>
                    <a:pt x="114" y="30"/>
                  </a:moveTo>
                  <a:cubicBezTo>
                    <a:pt x="103" y="30"/>
                    <a:pt x="94" y="37"/>
                    <a:pt x="94" y="50"/>
                  </a:cubicBezTo>
                  <a:cubicBezTo>
                    <a:pt x="94" y="62"/>
                    <a:pt x="103" y="69"/>
                    <a:pt x="113" y="69"/>
                  </a:cubicBezTo>
                  <a:cubicBezTo>
                    <a:pt x="123" y="69"/>
                    <a:pt x="132" y="63"/>
                    <a:pt x="132" y="49"/>
                  </a:cubicBezTo>
                  <a:cubicBezTo>
                    <a:pt x="132" y="38"/>
                    <a:pt x="125" y="30"/>
                    <a:pt x="114" y="30"/>
                  </a:cubicBezTo>
                  <a:moveTo>
                    <a:pt x="61" y="47"/>
                  </a:moveTo>
                  <a:cubicBezTo>
                    <a:pt x="61" y="46"/>
                    <a:pt x="62" y="45"/>
                    <a:pt x="62" y="44"/>
                  </a:cubicBezTo>
                  <a:cubicBezTo>
                    <a:pt x="63" y="40"/>
                    <a:pt x="66" y="37"/>
                    <a:pt x="70" y="37"/>
                  </a:cubicBezTo>
                  <a:cubicBezTo>
                    <a:pt x="76" y="37"/>
                    <a:pt x="79" y="43"/>
                    <a:pt x="79" y="49"/>
                  </a:cubicBezTo>
                  <a:cubicBezTo>
                    <a:pt x="79" y="57"/>
                    <a:pt x="76" y="61"/>
                    <a:pt x="70" y="61"/>
                  </a:cubicBezTo>
                  <a:cubicBezTo>
                    <a:pt x="66" y="61"/>
                    <a:pt x="63" y="59"/>
                    <a:pt x="62" y="55"/>
                  </a:cubicBezTo>
                  <a:cubicBezTo>
                    <a:pt x="61" y="54"/>
                    <a:pt x="61" y="53"/>
                    <a:pt x="61" y="53"/>
                  </a:cubicBezTo>
                  <a:lnTo>
                    <a:pt x="61" y="47"/>
                  </a:lnTo>
                  <a:close/>
                  <a:moveTo>
                    <a:pt x="52" y="58"/>
                  </a:moveTo>
                  <a:cubicBezTo>
                    <a:pt x="52" y="61"/>
                    <a:pt x="52" y="65"/>
                    <a:pt x="52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3" y="67"/>
                    <a:pt x="67" y="69"/>
                    <a:pt x="72" y="69"/>
                  </a:cubicBezTo>
                  <a:cubicBezTo>
                    <a:pt x="81" y="69"/>
                    <a:pt x="89" y="62"/>
                    <a:pt x="89" y="49"/>
                  </a:cubicBezTo>
                  <a:cubicBezTo>
                    <a:pt x="89" y="37"/>
                    <a:pt x="83" y="30"/>
                    <a:pt x="73" y="30"/>
                  </a:cubicBezTo>
                  <a:cubicBezTo>
                    <a:pt x="68" y="30"/>
                    <a:pt x="64" y="32"/>
                    <a:pt x="62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52" y="13"/>
                    <a:pt x="52" y="13"/>
                    <a:pt x="52" y="13"/>
                  </a:cubicBezTo>
                  <a:lnTo>
                    <a:pt x="52" y="58"/>
                  </a:lnTo>
                  <a:close/>
                  <a:moveTo>
                    <a:pt x="23" y="3"/>
                  </a:moveTo>
                  <a:cubicBezTo>
                    <a:pt x="25" y="3"/>
                    <a:pt x="26" y="5"/>
                    <a:pt x="26" y="7"/>
                  </a:cubicBezTo>
                  <a:cubicBezTo>
                    <a:pt x="26" y="9"/>
                    <a:pt x="25" y="11"/>
                    <a:pt x="23" y="11"/>
                  </a:cubicBezTo>
                  <a:cubicBezTo>
                    <a:pt x="21" y="11"/>
                    <a:pt x="19" y="9"/>
                    <a:pt x="19" y="7"/>
                  </a:cubicBezTo>
                  <a:cubicBezTo>
                    <a:pt x="19" y="5"/>
                    <a:pt x="20" y="3"/>
                    <a:pt x="23" y="3"/>
                  </a:cubicBezTo>
                  <a:close/>
                  <a:moveTo>
                    <a:pt x="23" y="0"/>
                  </a:moveTo>
                  <a:cubicBezTo>
                    <a:pt x="17" y="0"/>
                    <a:pt x="14" y="3"/>
                    <a:pt x="14" y="7"/>
                  </a:cubicBezTo>
                  <a:cubicBezTo>
                    <a:pt x="14" y="11"/>
                    <a:pt x="18" y="14"/>
                    <a:pt x="23" y="14"/>
                  </a:cubicBezTo>
                  <a:cubicBezTo>
                    <a:pt x="28" y="14"/>
                    <a:pt x="31" y="11"/>
                    <a:pt x="31" y="7"/>
                  </a:cubicBezTo>
                  <a:cubicBezTo>
                    <a:pt x="31" y="3"/>
                    <a:pt x="28" y="0"/>
                    <a:pt x="23" y="0"/>
                  </a:cubicBezTo>
                  <a:close/>
                  <a:moveTo>
                    <a:pt x="16" y="46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21" y="30"/>
                    <a:pt x="21" y="27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7"/>
                    <a:pt x="24" y="30"/>
                    <a:pt x="25" y="33"/>
                  </a:cubicBezTo>
                  <a:cubicBezTo>
                    <a:pt x="29" y="46"/>
                    <a:pt x="29" y="46"/>
                    <a:pt x="29" y="46"/>
                  </a:cubicBezTo>
                  <a:lnTo>
                    <a:pt x="16" y="46"/>
                  </a:lnTo>
                  <a:close/>
                  <a:moveTo>
                    <a:pt x="31" y="53"/>
                  </a:moveTo>
                  <a:cubicBezTo>
                    <a:pt x="35" y="68"/>
                    <a:pt x="35" y="68"/>
                    <a:pt x="35" y="68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4" y="53"/>
                    <a:pt x="14" y="53"/>
                    <a:pt x="14" y="53"/>
                  </a:cubicBezTo>
                  <a:lnTo>
                    <a:pt x="31" y="53"/>
                  </a:lnTo>
                  <a:close/>
                </a:path>
              </a:pathLst>
            </a:custGeom>
            <a:solidFill>
              <a:srgbClr val="1A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" name="Freeform 8">
              <a:extLst>
                <a:ext uri="{FF2B5EF4-FFF2-40B4-BE49-F238E27FC236}">
                  <a16:creationId xmlns:a16="http://schemas.microsoft.com/office/drawing/2014/main" id="{193BF3E9-A1E6-4DE5-A499-DABC2341CB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13726" y="298451"/>
              <a:ext cx="646113" cy="511175"/>
            </a:xfrm>
            <a:custGeom>
              <a:avLst/>
              <a:gdLst>
                <a:gd name="T0" fmla="*/ 173 w 370"/>
                <a:gd name="T1" fmla="*/ 145 h 293"/>
                <a:gd name="T2" fmla="*/ 137 w 370"/>
                <a:gd name="T3" fmla="*/ 53 h 293"/>
                <a:gd name="T4" fmla="*/ 92 w 370"/>
                <a:gd name="T5" fmla="*/ 145 h 293"/>
                <a:gd name="T6" fmla="*/ 173 w 370"/>
                <a:gd name="T7" fmla="*/ 145 h 293"/>
                <a:gd name="T8" fmla="*/ 282 w 370"/>
                <a:gd name="T9" fmla="*/ 145 h 293"/>
                <a:gd name="T10" fmla="*/ 246 w 370"/>
                <a:gd name="T11" fmla="*/ 54 h 293"/>
                <a:gd name="T12" fmla="*/ 202 w 370"/>
                <a:gd name="T13" fmla="*/ 145 h 293"/>
                <a:gd name="T14" fmla="*/ 282 w 370"/>
                <a:gd name="T15" fmla="*/ 145 h 293"/>
                <a:gd name="T16" fmla="*/ 186 w 370"/>
                <a:gd name="T17" fmla="*/ 176 h 293"/>
                <a:gd name="T18" fmla="*/ 177 w 370"/>
                <a:gd name="T19" fmla="*/ 195 h 293"/>
                <a:gd name="T20" fmla="*/ 137 w 370"/>
                <a:gd name="T21" fmla="*/ 277 h 293"/>
                <a:gd name="T22" fmla="*/ 132 w 370"/>
                <a:gd name="T23" fmla="*/ 293 h 293"/>
                <a:gd name="T24" fmla="*/ 109 w 370"/>
                <a:gd name="T25" fmla="*/ 293 h 293"/>
                <a:gd name="T26" fmla="*/ 115 w 370"/>
                <a:gd name="T27" fmla="*/ 282 h 293"/>
                <a:gd name="T28" fmla="*/ 131 w 370"/>
                <a:gd name="T29" fmla="*/ 252 h 293"/>
                <a:gd name="T30" fmla="*/ 176 w 370"/>
                <a:gd name="T31" fmla="*/ 159 h 293"/>
                <a:gd name="T32" fmla="*/ 177 w 370"/>
                <a:gd name="T33" fmla="*/ 156 h 293"/>
                <a:gd name="T34" fmla="*/ 174 w 370"/>
                <a:gd name="T35" fmla="*/ 156 h 293"/>
                <a:gd name="T36" fmla="*/ 89 w 370"/>
                <a:gd name="T37" fmla="*/ 156 h 293"/>
                <a:gd name="T38" fmla="*/ 85 w 370"/>
                <a:gd name="T39" fmla="*/ 158 h 293"/>
                <a:gd name="T40" fmla="*/ 27 w 370"/>
                <a:gd name="T41" fmla="*/ 281 h 293"/>
                <a:gd name="T42" fmla="*/ 23 w 370"/>
                <a:gd name="T43" fmla="*/ 293 h 293"/>
                <a:gd name="T44" fmla="*/ 0 w 370"/>
                <a:gd name="T45" fmla="*/ 293 h 293"/>
                <a:gd name="T46" fmla="*/ 6 w 370"/>
                <a:gd name="T47" fmla="*/ 282 h 293"/>
                <a:gd name="T48" fmla="*/ 25 w 370"/>
                <a:gd name="T49" fmla="*/ 245 h 293"/>
                <a:gd name="T50" fmla="*/ 73 w 370"/>
                <a:gd name="T51" fmla="*/ 147 h 293"/>
                <a:gd name="T52" fmla="*/ 139 w 370"/>
                <a:gd name="T53" fmla="*/ 11 h 293"/>
                <a:gd name="T54" fmla="*/ 144 w 370"/>
                <a:gd name="T55" fmla="*/ 0 h 293"/>
                <a:gd name="T56" fmla="*/ 193 w 370"/>
                <a:gd name="T57" fmla="*/ 124 h 293"/>
                <a:gd name="T58" fmla="*/ 253 w 370"/>
                <a:gd name="T59" fmla="*/ 0 h 293"/>
                <a:gd name="T60" fmla="*/ 259 w 370"/>
                <a:gd name="T61" fmla="*/ 15 h 293"/>
                <a:gd name="T62" fmla="*/ 363 w 370"/>
                <a:gd name="T63" fmla="*/ 278 h 293"/>
                <a:gd name="T64" fmla="*/ 370 w 370"/>
                <a:gd name="T65" fmla="*/ 293 h 293"/>
                <a:gd name="T66" fmla="*/ 337 w 370"/>
                <a:gd name="T67" fmla="*/ 293 h 293"/>
                <a:gd name="T68" fmla="*/ 324 w 370"/>
                <a:gd name="T69" fmla="*/ 252 h 293"/>
                <a:gd name="T70" fmla="*/ 287 w 370"/>
                <a:gd name="T71" fmla="*/ 156 h 293"/>
                <a:gd name="T72" fmla="*/ 206 w 370"/>
                <a:gd name="T73" fmla="*/ 156 h 293"/>
                <a:gd name="T74" fmla="*/ 261 w 370"/>
                <a:gd name="T75" fmla="*/ 293 h 293"/>
                <a:gd name="T76" fmla="*/ 228 w 370"/>
                <a:gd name="T77" fmla="*/ 293 h 293"/>
                <a:gd name="T78" fmla="*/ 213 w 370"/>
                <a:gd name="T79" fmla="*/ 247 h 293"/>
                <a:gd name="T80" fmla="*/ 187 w 370"/>
                <a:gd name="T81" fmla="*/ 179 h 293"/>
                <a:gd name="T82" fmla="*/ 186 w 370"/>
                <a:gd name="T83" fmla="*/ 17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0" h="293">
                  <a:moveTo>
                    <a:pt x="173" y="145"/>
                  </a:moveTo>
                  <a:cubicBezTo>
                    <a:pt x="161" y="115"/>
                    <a:pt x="149" y="84"/>
                    <a:pt x="137" y="53"/>
                  </a:cubicBezTo>
                  <a:cubicBezTo>
                    <a:pt x="122" y="84"/>
                    <a:pt x="107" y="115"/>
                    <a:pt x="92" y="145"/>
                  </a:cubicBezTo>
                  <a:lnTo>
                    <a:pt x="173" y="145"/>
                  </a:lnTo>
                  <a:close/>
                  <a:moveTo>
                    <a:pt x="282" y="145"/>
                  </a:moveTo>
                  <a:cubicBezTo>
                    <a:pt x="270" y="114"/>
                    <a:pt x="258" y="84"/>
                    <a:pt x="246" y="54"/>
                  </a:cubicBezTo>
                  <a:cubicBezTo>
                    <a:pt x="239" y="64"/>
                    <a:pt x="201" y="143"/>
                    <a:pt x="202" y="145"/>
                  </a:cubicBezTo>
                  <a:lnTo>
                    <a:pt x="282" y="145"/>
                  </a:lnTo>
                  <a:close/>
                  <a:moveTo>
                    <a:pt x="186" y="176"/>
                  </a:moveTo>
                  <a:cubicBezTo>
                    <a:pt x="183" y="183"/>
                    <a:pt x="180" y="189"/>
                    <a:pt x="177" y="195"/>
                  </a:cubicBezTo>
                  <a:cubicBezTo>
                    <a:pt x="164" y="222"/>
                    <a:pt x="150" y="250"/>
                    <a:pt x="137" y="277"/>
                  </a:cubicBezTo>
                  <a:cubicBezTo>
                    <a:pt x="135" y="282"/>
                    <a:pt x="134" y="288"/>
                    <a:pt x="132" y="293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11" y="289"/>
                    <a:pt x="113" y="286"/>
                    <a:pt x="115" y="282"/>
                  </a:cubicBezTo>
                  <a:cubicBezTo>
                    <a:pt x="121" y="272"/>
                    <a:pt x="126" y="262"/>
                    <a:pt x="131" y="252"/>
                  </a:cubicBezTo>
                  <a:cubicBezTo>
                    <a:pt x="146" y="221"/>
                    <a:pt x="161" y="190"/>
                    <a:pt x="176" y="159"/>
                  </a:cubicBezTo>
                  <a:cubicBezTo>
                    <a:pt x="176" y="158"/>
                    <a:pt x="177" y="157"/>
                    <a:pt x="177" y="156"/>
                  </a:cubicBezTo>
                  <a:cubicBezTo>
                    <a:pt x="176" y="156"/>
                    <a:pt x="175" y="156"/>
                    <a:pt x="174" y="156"/>
                  </a:cubicBezTo>
                  <a:cubicBezTo>
                    <a:pt x="146" y="156"/>
                    <a:pt x="117" y="156"/>
                    <a:pt x="89" y="156"/>
                  </a:cubicBezTo>
                  <a:cubicBezTo>
                    <a:pt x="87" y="156"/>
                    <a:pt x="86" y="156"/>
                    <a:pt x="85" y="158"/>
                  </a:cubicBezTo>
                  <a:cubicBezTo>
                    <a:pt x="66" y="199"/>
                    <a:pt x="46" y="240"/>
                    <a:pt x="27" y="281"/>
                  </a:cubicBezTo>
                  <a:cubicBezTo>
                    <a:pt x="25" y="285"/>
                    <a:pt x="24" y="289"/>
                    <a:pt x="23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2" y="289"/>
                    <a:pt x="4" y="286"/>
                    <a:pt x="6" y="282"/>
                  </a:cubicBezTo>
                  <a:cubicBezTo>
                    <a:pt x="12" y="270"/>
                    <a:pt x="19" y="258"/>
                    <a:pt x="25" y="245"/>
                  </a:cubicBezTo>
                  <a:cubicBezTo>
                    <a:pt x="41" y="213"/>
                    <a:pt x="57" y="180"/>
                    <a:pt x="73" y="147"/>
                  </a:cubicBezTo>
                  <a:cubicBezTo>
                    <a:pt x="95" y="102"/>
                    <a:pt x="117" y="56"/>
                    <a:pt x="139" y="11"/>
                  </a:cubicBezTo>
                  <a:cubicBezTo>
                    <a:pt x="140" y="8"/>
                    <a:pt x="142" y="4"/>
                    <a:pt x="144" y="0"/>
                  </a:cubicBezTo>
                  <a:cubicBezTo>
                    <a:pt x="161" y="42"/>
                    <a:pt x="177" y="82"/>
                    <a:pt x="193" y="124"/>
                  </a:cubicBezTo>
                  <a:cubicBezTo>
                    <a:pt x="213" y="82"/>
                    <a:pt x="233" y="42"/>
                    <a:pt x="253" y="0"/>
                  </a:cubicBezTo>
                  <a:cubicBezTo>
                    <a:pt x="255" y="6"/>
                    <a:pt x="257" y="10"/>
                    <a:pt x="259" y="15"/>
                  </a:cubicBezTo>
                  <a:cubicBezTo>
                    <a:pt x="294" y="103"/>
                    <a:pt x="328" y="190"/>
                    <a:pt x="363" y="278"/>
                  </a:cubicBezTo>
                  <a:cubicBezTo>
                    <a:pt x="365" y="283"/>
                    <a:pt x="368" y="288"/>
                    <a:pt x="370" y="293"/>
                  </a:cubicBezTo>
                  <a:cubicBezTo>
                    <a:pt x="337" y="293"/>
                    <a:pt x="337" y="293"/>
                    <a:pt x="337" y="293"/>
                  </a:cubicBezTo>
                  <a:cubicBezTo>
                    <a:pt x="336" y="278"/>
                    <a:pt x="329" y="265"/>
                    <a:pt x="324" y="252"/>
                  </a:cubicBezTo>
                  <a:cubicBezTo>
                    <a:pt x="312" y="220"/>
                    <a:pt x="299" y="188"/>
                    <a:pt x="287" y="156"/>
                  </a:cubicBezTo>
                  <a:cubicBezTo>
                    <a:pt x="206" y="156"/>
                    <a:pt x="206" y="156"/>
                    <a:pt x="206" y="156"/>
                  </a:cubicBezTo>
                  <a:cubicBezTo>
                    <a:pt x="224" y="202"/>
                    <a:pt x="241" y="248"/>
                    <a:pt x="261" y="293"/>
                  </a:cubicBezTo>
                  <a:cubicBezTo>
                    <a:pt x="228" y="293"/>
                    <a:pt x="228" y="293"/>
                    <a:pt x="228" y="293"/>
                  </a:cubicBezTo>
                  <a:cubicBezTo>
                    <a:pt x="227" y="277"/>
                    <a:pt x="219" y="262"/>
                    <a:pt x="213" y="247"/>
                  </a:cubicBezTo>
                  <a:cubicBezTo>
                    <a:pt x="205" y="224"/>
                    <a:pt x="196" y="201"/>
                    <a:pt x="187" y="179"/>
                  </a:cubicBezTo>
                  <a:cubicBezTo>
                    <a:pt x="187" y="178"/>
                    <a:pt x="186" y="177"/>
                    <a:pt x="186" y="176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7" name="Freeform 9">
              <a:extLst>
                <a:ext uri="{FF2B5EF4-FFF2-40B4-BE49-F238E27FC236}">
                  <a16:creationId xmlns:a16="http://schemas.microsoft.com/office/drawing/2014/main" id="{4BC7D083-182B-4B51-AD8F-C677D95A05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375651" y="136526"/>
              <a:ext cx="171450" cy="130175"/>
            </a:xfrm>
            <a:custGeom>
              <a:avLst/>
              <a:gdLst>
                <a:gd name="T0" fmla="*/ 26 w 98"/>
                <a:gd name="T1" fmla="*/ 36 h 75"/>
                <a:gd name="T2" fmla="*/ 31 w 98"/>
                <a:gd name="T3" fmla="*/ 54 h 75"/>
                <a:gd name="T4" fmla="*/ 66 w 98"/>
                <a:gd name="T5" fmla="*/ 58 h 75"/>
                <a:gd name="T6" fmla="*/ 68 w 98"/>
                <a:gd name="T7" fmla="*/ 16 h 75"/>
                <a:gd name="T8" fmla="*/ 37 w 98"/>
                <a:gd name="T9" fmla="*/ 12 h 75"/>
                <a:gd name="T10" fmla="*/ 26 w 98"/>
                <a:gd name="T11" fmla="*/ 36 h 75"/>
                <a:gd name="T12" fmla="*/ 50 w 98"/>
                <a:gd name="T13" fmla="*/ 0 h 75"/>
                <a:gd name="T14" fmla="*/ 85 w 98"/>
                <a:gd name="T15" fmla="*/ 14 h 75"/>
                <a:gd name="T16" fmla="*/ 84 w 98"/>
                <a:gd name="T17" fmla="*/ 61 h 75"/>
                <a:gd name="T18" fmla="*/ 44 w 98"/>
                <a:gd name="T19" fmla="*/ 73 h 75"/>
                <a:gd name="T20" fmla="*/ 14 w 98"/>
                <a:gd name="T21" fmla="*/ 59 h 75"/>
                <a:gd name="T22" fmla="*/ 19 w 98"/>
                <a:gd name="T23" fmla="*/ 10 h 75"/>
                <a:gd name="T24" fmla="*/ 50 w 98"/>
                <a:gd name="T2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5">
                  <a:moveTo>
                    <a:pt x="26" y="36"/>
                  </a:moveTo>
                  <a:cubicBezTo>
                    <a:pt x="26" y="43"/>
                    <a:pt x="27" y="48"/>
                    <a:pt x="31" y="54"/>
                  </a:cubicBezTo>
                  <a:cubicBezTo>
                    <a:pt x="40" y="67"/>
                    <a:pt x="56" y="69"/>
                    <a:pt x="66" y="58"/>
                  </a:cubicBezTo>
                  <a:cubicBezTo>
                    <a:pt x="77" y="46"/>
                    <a:pt x="78" y="28"/>
                    <a:pt x="68" y="16"/>
                  </a:cubicBezTo>
                  <a:cubicBezTo>
                    <a:pt x="60" y="7"/>
                    <a:pt x="47" y="4"/>
                    <a:pt x="37" y="12"/>
                  </a:cubicBezTo>
                  <a:cubicBezTo>
                    <a:pt x="29" y="18"/>
                    <a:pt x="26" y="26"/>
                    <a:pt x="26" y="36"/>
                  </a:cubicBezTo>
                  <a:moveTo>
                    <a:pt x="50" y="0"/>
                  </a:moveTo>
                  <a:cubicBezTo>
                    <a:pt x="64" y="0"/>
                    <a:pt x="76" y="4"/>
                    <a:pt x="85" y="14"/>
                  </a:cubicBezTo>
                  <a:cubicBezTo>
                    <a:pt x="98" y="28"/>
                    <a:pt x="98" y="48"/>
                    <a:pt x="84" y="61"/>
                  </a:cubicBezTo>
                  <a:cubicBezTo>
                    <a:pt x="73" y="71"/>
                    <a:pt x="59" y="75"/>
                    <a:pt x="44" y="73"/>
                  </a:cubicBezTo>
                  <a:cubicBezTo>
                    <a:pt x="33" y="72"/>
                    <a:pt x="22" y="68"/>
                    <a:pt x="14" y="59"/>
                  </a:cubicBezTo>
                  <a:cubicBezTo>
                    <a:pt x="0" y="43"/>
                    <a:pt x="4" y="22"/>
                    <a:pt x="19" y="10"/>
                  </a:cubicBezTo>
                  <a:cubicBezTo>
                    <a:pt x="28" y="3"/>
                    <a:pt x="39" y="0"/>
                    <a:pt x="5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781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2" r:id="rId4"/>
    <p:sldLayoutId id="2147483664" r:id="rId5"/>
    <p:sldLayoutId id="2147483653" r:id="rId6"/>
    <p:sldLayoutId id="2147483665" r:id="rId7"/>
    <p:sldLayoutId id="2147483654" r:id="rId8"/>
    <p:sldLayoutId id="2147483660" r:id="rId9"/>
    <p:sldLayoutId id="2147483655" r:id="rId10"/>
    <p:sldLayoutId id="2147483663" r:id="rId11"/>
    <p:sldLayoutId id="2147483651" r:id="rId12"/>
    <p:sldLayoutId id="214748365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3A9EAA-5F72-4649-918F-9B3B55D6A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29029"/>
            <a:ext cx="7988424" cy="1974133"/>
          </a:xfrm>
        </p:spPr>
        <p:txBody>
          <a:bodyPr/>
          <a:lstStyle/>
          <a:p>
            <a:r>
              <a:rPr lang="en-GB" sz="4000" dirty="0">
                <a:highlight>
                  <a:srgbClr val="E4032E"/>
                </a:highlight>
              </a:rPr>
              <a:t>Life expectancy by religious affiliation over five decades in two ethnolinguistic groups.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69860A2-06DD-453D-BEB3-22500569C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780" y="2980324"/>
            <a:ext cx="8132440" cy="806692"/>
          </a:xfrm>
        </p:spPr>
        <p:txBody>
          <a:bodyPr>
            <a:normAutofit/>
          </a:bodyPr>
          <a:lstStyle/>
          <a:p>
            <a:r>
              <a:rPr lang="en-GB" sz="2400" dirty="0">
                <a:highlight>
                  <a:srgbClr val="E4032E"/>
                </a:highlight>
              </a:rPr>
              <a:t>Finnish and Swedish speakers in Finland 1972 – 2023.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EDBB6A2-9B78-4B27-A34D-BE8F4442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1</a:t>
            </a:fld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5236AB61-820F-4C2B-B220-43CFB5A9AC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43FD80-BC68-4770-B60A-5993F97CE90E}" type="datetime1">
              <a:rPr lang="fi-FI" smtClean="0"/>
              <a:t>26.9.2024</a:t>
            </a:fld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E1B5961-CE83-4189-AEB7-6AF67B1F8F91}"/>
              </a:ext>
            </a:extLst>
          </p:cNvPr>
          <p:cNvSpPr/>
          <p:nvPr/>
        </p:nvSpPr>
        <p:spPr>
          <a:xfrm>
            <a:off x="515157" y="3819253"/>
            <a:ext cx="3749770" cy="3404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645F21C6-3304-4470-B654-7099A23A3976}"/>
              </a:ext>
            </a:extLst>
          </p:cNvPr>
          <p:cNvSpPr/>
          <p:nvPr/>
        </p:nvSpPr>
        <p:spPr>
          <a:xfrm>
            <a:off x="515156" y="4191826"/>
            <a:ext cx="3552788" cy="3404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/>
              <a:t> 26.09.2024, EAPS HMMWG, Bilbao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87027540-7CAA-4E92-9CF2-EC84FECD167D}"/>
              </a:ext>
            </a:extLst>
          </p:cNvPr>
          <p:cNvSpPr txBox="1">
            <a:spLocks/>
          </p:cNvSpPr>
          <p:nvPr/>
        </p:nvSpPr>
        <p:spPr>
          <a:xfrm>
            <a:off x="534198" y="3787016"/>
            <a:ext cx="518993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buClr>
                <a:srgbClr val="9F0926"/>
              </a:buClr>
            </a:pPr>
            <a:r>
              <a:rPr lang="fi-FI" sz="1600" dirty="0"/>
              <a:t>Julia Klein, Jan Saarela &amp; Martin </a:t>
            </a:r>
            <a:r>
              <a:rPr lang="fi-FI" sz="1600" dirty="0" err="1"/>
              <a:t>Kolk</a:t>
            </a:r>
            <a:endParaRPr lang="fi-FI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26EF15-C98A-4A43-82C7-156E3FCEAAFE}"/>
              </a:ext>
            </a:extLst>
          </p:cNvPr>
          <p:cNvSpPr txBox="1"/>
          <p:nvPr/>
        </p:nvSpPr>
        <p:spPr>
          <a:xfrm>
            <a:off x="3604440" y="4917996"/>
            <a:ext cx="288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Åbo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Akademi</a:t>
            </a:r>
            <a:r>
              <a:rPr lang="en-US" sz="1000" dirty="0">
                <a:solidFill>
                  <a:schemeClr val="bg1"/>
                </a:solidFill>
              </a:rPr>
              <a:t> University image bank</a:t>
            </a:r>
            <a:endParaRPr lang="sv-FI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458"/>
    </mc:Choice>
    <mc:Fallback xmlns="">
      <p:transition advTm="1345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orakulmio 8">
            <a:extLst>
              <a:ext uri="{FF2B5EF4-FFF2-40B4-BE49-F238E27FC236}">
                <a16:creationId xmlns:a16="http://schemas.microsoft.com/office/drawing/2014/main" id="{EE404D7A-5314-4B3B-A241-3FE4BC65FDC8}"/>
              </a:ext>
            </a:extLst>
          </p:cNvPr>
          <p:cNvSpPr/>
          <p:nvPr/>
        </p:nvSpPr>
        <p:spPr>
          <a:xfrm>
            <a:off x="0" y="0"/>
            <a:ext cx="6948264" cy="5143500"/>
          </a:xfrm>
          <a:prstGeom prst="rect">
            <a:avLst/>
          </a:prstGeom>
          <a:gradFill flip="none" rotWithShape="1">
            <a:gsLst>
              <a:gs pos="0">
                <a:srgbClr val="00264C">
                  <a:alpha val="51000"/>
                </a:srgbClr>
              </a:gs>
              <a:gs pos="59000">
                <a:srgbClr val="00264C">
                  <a:alpha val="34000"/>
                </a:srgbClr>
              </a:gs>
              <a:gs pos="93000">
                <a:srgbClr val="00264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5" name="Päivämäärän paikkamerkki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DC6B-18B6-4396-9FCD-31E07BCC5801}" type="datetime1">
              <a:rPr lang="fi-FI" smtClean="0"/>
              <a:t>26.9.2024</a:t>
            </a:fld>
            <a:endParaRPr lang="fi-FI"/>
          </a:p>
        </p:txBody>
      </p:sp>
      <p:sp>
        <p:nvSpPr>
          <p:cNvPr id="26" name="Dian numeron paikkamerkki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2</a:t>
            </a:fld>
            <a:endParaRPr lang="fi-FI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DE677A-10B1-458D-9C9D-61FED4940A7E}"/>
              </a:ext>
            </a:extLst>
          </p:cNvPr>
          <p:cNvSpPr txBox="1"/>
          <p:nvPr/>
        </p:nvSpPr>
        <p:spPr>
          <a:xfrm>
            <a:off x="3604440" y="4917996"/>
            <a:ext cx="288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Åbo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Akademi</a:t>
            </a:r>
            <a:r>
              <a:rPr lang="en-US" sz="1000" dirty="0">
                <a:solidFill>
                  <a:schemeClr val="bg1"/>
                </a:solidFill>
              </a:rPr>
              <a:t> University image bank</a:t>
            </a:r>
            <a:endParaRPr lang="sv-FI" sz="10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38C74A-BA5C-D7ED-F6DD-30FACB4F339D}"/>
              </a:ext>
            </a:extLst>
          </p:cNvPr>
          <p:cNvSpPr/>
          <p:nvPr/>
        </p:nvSpPr>
        <p:spPr>
          <a:xfrm>
            <a:off x="479654" y="267494"/>
            <a:ext cx="5847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Classic demography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294B0-3182-6013-FB17-D40AAF6FE2B4}"/>
              </a:ext>
            </a:extLst>
          </p:cNvPr>
          <p:cNvSpPr/>
          <p:nvPr/>
        </p:nvSpPr>
        <p:spPr>
          <a:xfrm>
            <a:off x="1950285" y="1069555"/>
            <a:ext cx="47693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Classic methods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2EAD4-3374-779F-493B-AD867E00FBEC}"/>
              </a:ext>
            </a:extLst>
          </p:cNvPr>
          <p:cNvSpPr/>
          <p:nvPr/>
        </p:nvSpPr>
        <p:spPr>
          <a:xfrm>
            <a:off x="2959514" y="1842801"/>
            <a:ext cx="4537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Classic variable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EA368-1004-6FDB-93E4-486EBE8DD6E4}"/>
              </a:ext>
            </a:extLst>
          </p:cNvPr>
          <p:cNvSpPr/>
          <p:nvPr/>
        </p:nvSpPr>
        <p:spPr>
          <a:xfrm>
            <a:off x="202854" y="3659267"/>
            <a:ext cx="29867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tencil" panose="040409050D0802020404" pitchFamily="82" charset="0"/>
              </a:rPr>
              <a:t>Brand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A118D4-9A7B-35F9-B256-45C54132A034}"/>
              </a:ext>
            </a:extLst>
          </p:cNvPr>
          <p:cNvSpPr/>
          <p:nvPr/>
        </p:nvSpPr>
        <p:spPr>
          <a:xfrm>
            <a:off x="3353619" y="3659267"/>
            <a:ext cx="19463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tencil" panose="040409050D0802020404" pitchFamily="82" charset="0"/>
              </a:rPr>
              <a:t>new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DCF1F-C746-84EE-67A4-8B65638752C4}"/>
              </a:ext>
            </a:extLst>
          </p:cNvPr>
          <p:cNvSpPr/>
          <p:nvPr/>
        </p:nvSpPr>
        <p:spPr>
          <a:xfrm>
            <a:off x="5392652" y="3638550"/>
            <a:ext cx="37513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tencil" panose="040409050D0802020404" pitchFamily="82" charset="0"/>
              </a:rPr>
              <a:t>results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75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30"/>
    </mc:Choice>
    <mc:Fallback xmlns="">
      <p:transition advTm="7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0E5AA-6422-46BC-B0FE-099B01F6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8909"/>
            <a:ext cx="8229600" cy="857250"/>
          </a:xfrm>
        </p:spPr>
        <p:txBody>
          <a:bodyPr>
            <a:normAutofit/>
          </a:bodyPr>
          <a:lstStyle/>
          <a:p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done</a:t>
            </a:r>
            <a:r>
              <a:rPr lang="fi-FI" dirty="0"/>
              <a:t> </a:t>
            </a:r>
            <a:r>
              <a:rPr lang="fi-FI" dirty="0" err="1"/>
              <a:t>before</a:t>
            </a:r>
            <a:r>
              <a:rPr lang="fi-FI" dirty="0"/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B46C87-B938-4618-B17F-1678F0935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1589"/>
            <a:ext cx="8435280" cy="38130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GB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800" dirty="0"/>
              <a:t>Survey study + linked health follow-up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800" dirty="0"/>
              <a:t>Typically in the US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GB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800" dirty="0">
                <a:sym typeface="Wingdings" panose="05000000000000000000" pitchFamily="2" charset="2"/>
              </a:rPr>
              <a:t>Having faith is not important.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800" dirty="0">
                <a:sym typeface="Wingdings" panose="05000000000000000000" pitchFamily="2" charset="2"/>
              </a:rPr>
              <a:t>Which faith you follow is not important. </a:t>
            </a:r>
            <a:endParaRPr lang="en-GB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800" dirty="0"/>
              <a:t>What is important is that you attend services at least once a week.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GB" sz="1800" dirty="0"/>
              <a:t>Beneficial for health and reduces mortality. </a:t>
            </a:r>
          </a:p>
          <a:p>
            <a:pPr marL="0" indent="0" algn="just">
              <a:buNone/>
            </a:pPr>
            <a:endParaRPr lang="en-GB" sz="18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B2726A-9E67-42B6-AEED-1B22D736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3D72-9D69-4BE8-A846-13B9F60C042E}" type="datetime1">
              <a:rPr lang="fi-FI" smtClean="0"/>
              <a:t>26.9.2024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3135EB9-3257-4A85-97DD-41BC3C9C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3</a:t>
            </a:fld>
            <a:endParaRPr lang="fi-F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15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3"/>
    </mc:Choice>
    <mc:Fallback xmlns="">
      <p:transition advTm="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C7C85D36-1BF3-F620-6D3F-B845AF4AF412}"/>
              </a:ext>
            </a:extLst>
          </p:cNvPr>
          <p:cNvSpPr txBox="1">
            <a:spLocks/>
          </p:cNvSpPr>
          <p:nvPr/>
        </p:nvSpPr>
        <p:spPr>
          <a:xfrm>
            <a:off x="251520" y="19890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Life expectancy at age 1 </a:t>
            </a:r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AB58B-FE94-2021-4C9A-EFD0CBFB0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57384"/>
            <a:ext cx="7403182" cy="4147528"/>
          </a:xfrm>
          <a:prstGeom prst="rect">
            <a:avLst/>
          </a:prstGeom>
        </p:spPr>
      </p:pic>
      <p:pic>
        <p:nvPicPr>
          <p:cNvPr id="12" name="Graphic 11" descr="Woman with solid fill">
            <a:extLst>
              <a:ext uri="{FF2B5EF4-FFF2-40B4-BE49-F238E27FC236}">
                <a16:creationId xmlns:a16="http://schemas.microsoft.com/office/drawing/2014/main" id="{AAA93B96-24E1-DD7F-B8CA-B145AEC35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7664" y="1155619"/>
            <a:ext cx="685800" cy="685800"/>
          </a:xfrm>
          <a:prstGeom prst="rect">
            <a:avLst/>
          </a:prstGeom>
        </p:spPr>
      </p:pic>
      <p:pic>
        <p:nvPicPr>
          <p:cNvPr id="13" name="Graphic 12" descr="Man with solid fill">
            <a:extLst>
              <a:ext uri="{FF2B5EF4-FFF2-40B4-BE49-F238E27FC236}">
                <a16:creationId xmlns:a16="http://schemas.microsoft.com/office/drawing/2014/main" id="{51643425-F28D-598C-7B63-0B87D522A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2200" y="1056159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40"/>
    </mc:Choice>
    <mc:Fallback xmlns="">
      <p:transition advTm="974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C636849-D4AB-2EB3-0994-7FE87C27A247}"/>
              </a:ext>
            </a:extLst>
          </p:cNvPr>
          <p:cNvSpPr txBox="1"/>
          <p:nvPr/>
        </p:nvSpPr>
        <p:spPr>
          <a:xfrm rot="16200000">
            <a:off x="-1950701" y="2764760"/>
            <a:ext cx="4381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500" dirty="0" err="1">
                <a:latin typeface="Century Gothic" panose="020B0502020202020204" pitchFamily="34" charset="0"/>
              </a:rPr>
              <a:t>Difference</a:t>
            </a:r>
            <a:r>
              <a:rPr lang="sv-FI" sz="1500" dirty="0">
                <a:latin typeface="Century Gothic" panose="020B0502020202020204" pitchFamily="34" charset="0"/>
              </a:rPr>
              <a:t> </a:t>
            </a:r>
            <a:r>
              <a:rPr lang="sv-FI" sz="1500" dirty="0" err="1">
                <a:latin typeface="Century Gothic" panose="020B0502020202020204" pitchFamily="34" charset="0"/>
              </a:rPr>
              <a:t>compared</a:t>
            </a:r>
            <a:r>
              <a:rPr lang="sv-FI" sz="1500" dirty="0">
                <a:latin typeface="Century Gothic" panose="020B0502020202020204" pitchFamily="34" charset="0"/>
              </a:rPr>
              <a:t> to Lutherans in </a:t>
            </a:r>
            <a:r>
              <a:rPr lang="sv-FI" sz="1500" dirty="0" err="1">
                <a:latin typeface="Century Gothic" panose="020B0502020202020204" pitchFamily="34" charset="0"/>
              </a:rPr>
              <a:t>years</a:t>
            </a:r>
            <a:endParaRPr lang="sv-FI" sz="1500" dirty="0">
              <a:latin typeface="Century Gothic" panose="020B0502020202020204" pitchFamily="34" charset="0"/>
            </a:endParaRPr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5A04B8C9-3060-EA46-9B5E-33710F9A8116}"/>
              </a:ext>
            </a:extLst>
          </p:cNvPr>
          <p:cNvSpPr txBox="1">
            <a:spLocks/>
          </p:cNvSpPr>
          <p:nvPr/>
        </p:nvSpPr>
        <p:spPr>
          <a:xfrm>
            <a:off x="251520" y="19890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Relative differences</a:t>
            </a:r>
            <a:endParaRPr lang="fi-FI" dirty="0"/>
          </a:p>
        </p:txBody>
      </p:sp>
      <p:pic>
        <p:nvPicPr>
          <p:cNvPr id="2" name="Picture 1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3A9F59B3-5DFC-EB5A-AB60-072EE7AE6C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1" b="27163"/>
          <a:stretch/>
        </p:blipFill>
        <p:spPr>
          <a:xfrm>
            <a:off x="541421" y="1415898"/>
            <a:ext cx="7738642" cy="34424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A17C3DF-017C-4B4D-0A7C-44467B7A6CDA}"/>
              </a:ext>
            </a:extLst>
          </p:cNvPr>
          <p:cNvSpPr txBox="1">
            <a:spLocks/>
          </p:cNvSpPr>
          <p:nvPr/>
        </p:nvSpPr>
        <p:spPr>
          <a:xfrm>
            <a:off x="3995936" y="3867894"/>
            <a:ext cx="3205338" cy="545079"/>
          </a:xfrm>
          <a:prstGeom prst="rect">
            <a:avLst/>
          </a:prstGeom>
          <a:noFill/>
          <a:ln w="19050" cmpd="thickThin">
            <a:noFill/>
            <a:extLst>
              <a:ext uri="{C807C97D-BFC1-408E-A445-0C87EB9F89A2}">
                <ask:lineSketchStyleProps xmlns:ask="http://schemas.microsoft.com/office/drawing/2018/sketchyshapes" sd="1874050781">
                  <a:custGeom>
                    <a:avLst/>
                    <a:gdLst>
                      <a:gd name="connsiteX0" fmla="*/ 0 w 8836262"/>
                      <a:gd name="connsiteY0" fmla="*/ 0 h 720790"/>
                      <a:gd name="connsiteX1" fmla="*/ 500722 w 8836262"/>
                      <a:gd name="connsiteY1" fmla="*/ 0 h 720790"/>
                      <a:gd name="connsiteX2" fmla="*/ 913080 w 8836262"/>
                      <a:gd name="connsiteY2" fmla="*/ 0 h 720790"/>
                      <a:gd name="connsiteX3" fmla="*/ 1413802 w 8836262"/>
                      <a:gd name="connsiteY3" fmla="*/ 0 h 720790"/>
                      <a:gd name="connsiteX4" fmla="*/ 1826161 w 8836262"/>
                      <a:gd name="connsiteY4" fmla="*/ 0 h 720790"/>
                      <a:gd name="connsiteX5" fmla="*/ 2415245 w 8836262"/>
                      <a:gd name="connsiteY5" fmla="*/ 0 h 720790"/>
                      <a:gd name="connsiteX6" fmla="*/ 2827604 w 8836262"/>
                      <a:gd name="connsiteY6" fmla="*/ 0 h 720790"/>
                      <a:gd name="connsiteX7" fmla="*/ 3593413 w 8836262"/>
                      <a:gd name="connsiteY7" fmla="*/ 0 h 720790"/>
                      <a:gd name="connsiteX8" fmla="*/ 4005772 w 8836262"/>
                      <a:gd name="connsiteY8" fmla="*/ 0 h 720790"/>
                      <a:gd name="connsiteX9" fmla="*/ 4418131 w 8836262"/>
                      <a:gd name="connsiteY9" fmla="*/ 0 h 720790"/>
                      <a:gd name="connsiteX10" fmla="*/ 4918853 w 8836262"/>
                      <a:gd name="connsiteY10" fmla="*/ 0 h 720790"/>
                      <a:gd name="connsiteX11" fmla="*/ 5331211 w 8836262"/>
                      <a:gd name="connsiteY11" fmla="*/ 0 h 720790"/>
                      <a:gd name="connsiteX12" fmla="*/ 5743570 w 8836262"/>
                      <a:gd name="connsiteY12" fmla="*/ 0 h 720790"/>
                      <a:gd name="connsiteX13" fmla="*/ 6509380 w 8836262"/>
                      <a:gd name="connsiteY13" fmla="*/ 0 h 720790"/>
                      <a:gd name="connsiteX14" fmla="*/ 7098464 w 8836262"/>
                      <a:gd name="connsiteY14" fmla="*/ 0 h 720790"/>
                      <a:gd name="connsiteX15" fmla="*/ 7687548 w 8836262"/>
                      <a:gd name="connsiteY15" fmla="*/ 0 h 720790"/>
                      <a:gd name="connsiteX16" fmla="*/ 8276632 w 8836262"/>
                      <a:gd name="connsiteY16" fmla="*/ 0 h 720790"/>
                      <a:gd name="connsiteX17" fmla="*/ 8836262 w 8836262"/>
                      <a:gd name="connsiteY17" fmla="*/ 0 h 720790"/>
                      <a:gd name="connsiteX18" fmla="*/ 8836262 w 8836262"/>
                      <a:gd name="connsiteY18" fmla="*/ 360395 h 720790"/>
                      <a:gd name="connsiteX19" fmla="*/ 8836262 w 8836262"/>
                      <a:gd name="connsiteY19" fmla="*/ 720790 h 720790"/>
                      <a:gd name="connsiteX20" fmla="*/ 8247178 w 8836262"/>
                      <a:gd name="connsiteY20" fmla="*/ 720790 h 720790"/>
                      <a:gd name="connsiteX21" fmla="*/ 7569731 w 8836262"/>
                      <a:gd name="connsiteY21" fmla="*/ 720790 h 720790"/>
                      <a:gd name="connsiteX22" fmla="*/ 6980647 w 8836262"/>
                      <a:gd name="connsiteY22" fmla="*/ 720790 h 720790"/>
                      <a:gd name="connsiteX23" fmla="*/ 6214838 w 8836262"/>
                      <a:gd name="connsiteY23" fmla="*/ 720790 h 720790"/>
                      <a:gd name="connsiteX24" fmla="*/ 5714116 w 8836262"/>
                      <a:gd name="connsiteY24" fmla="*/ 720790 h 720790"/>
                      <a:gd name="connsiteX25" fmla="*/ 5036669 w 8836262"/>
                      <a:gd name="connsiteY25" fmla="*/ 720790 h 720790"/>
                      <a:gd name="connsiteX26" fmla="*/ 4535948 w 8836262"/>
                      <a:gd name="connsiteY26" fmla="*/ 720790 h 720790"/>
                      <a:gd name="connsiteX27" fmla="*/ 4211952 w 8836262"/>
                      <a:gd name="connsiteY27" fmla="*/ 720790 h 720790"/>
                      <a:gd name="connsiteX28" fmla="*/ 3799593 w 8836262"/>
                      <a:gd name="connsiteY28" fmla="*/ 720790 h 720790"/>
                      <a:gd name="connsiteX29" fmla="*/ 3298871 w 8836262"/>
                      <a:gd name="connsiteY29" fmla="*/ 720790 h 720790"/>
                      <a:gd name="connsiteX30" fmla="*/ 2886512 w 8836262"/>
                      <a:gd name="connsiteY30" fmla="*/ 720790 h 720790"/>
                      <a:gd name="connsiteX31" fmla="*/ 2297428 w 8836262"/>
                      <a:gd name="connsiteY31" fmla="*/ 720790 h 720790"/>
                      <a:gd name="connsiteX32" fmla="*/ 1619981 w 8836262"/>
                      <a:gd name="connsiteY32" fmla="*/ 720790 h 720790"/>
                      <a:gd name="connsiteX33" fmla="*/ 854172 w 8836262"/>
                      <a:gd name="connsiteY33" fmla="*/ 720790 h 720790"/>
                      <a:gd name="connsiteX34" fmla="*/ 0 w 8836262"/>
                      <a:gd name="connsiteY34" fmla="*/ 720790 h 720790"/>
                      <a:gd name="connsiteX35" fmla="*/ 0 w 8836262"/>
                      <a:gd name="connsiteY35" fmla="*/ 345979 h 720790"/>
                      <a:gd name="connsiteX36" fmla="*/ 0 w 8836262"/>
                      <a:gd name="connsiteY36" fmla="*/ 0 h 720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8836262" h="720790" fill="none" extrusionOk="0">
                        <a:moveTo>
                          <a:pt x="0" y="0"/>
                        </a:moveTo>
                        <a:cubicBezTo>
                          <a:pt x="214156" y="-38837"/>
                          <a:pt x="342552" y="24823"/>
                          <a:pt x="500722" y="0"/>
                        </a:cubicBezTo>
                        <a:cubicBezTo>
                          <a:pt x="658892" y="-24823"/>
                          <a:pt x="796588" y="12392"/>
                          <a:pt x="913080" y="0"/>
                        </a:cubicBezTo>
                        <a:cubicBezTo>
                          <a:pt x="1029572" y="-12392"/>
                          <a:pt x="1277112" y="51233"/>
                          <a:pt x="1413802" y="0"/>
                        </a:cubicBezTo>
                        <a:cubicBezTo>
                          <a:pt x="1550492" y="-51233"/>
                          <a:pt x="1716053" y="41002"/>
                          <a:pt x="1826161" y="0"/>
                        </a:cubicBezTo>
                        <a:cubicBezTo>
                          <a:pt x="1936269" y="-41002"/>
                          <a:pt x="2256924" y="38285"/>
                          <a:pt x="2415245" y="0"/>
                        </a:cubicBezTo>
                        <a:cubicBezTo>
                          <a:pt x="2573566" y="-38285"/>
                          <a:pt x="2680270" y="35109"/>
                          <a:pt x="2827604" y="0"/>
                        </a:cubicBezTo>
                        <a:cubicBezTo>
                          <a:pt x="2974938" y="-35109"/>
                          <a:pt x="3435174" y="11614"/>
                          <a:pt x="3593413" y="0"/>
                        </a:cubicBezTo>
                        <a:cubicBezTo>
                          <a:pt x="3751652" y="-11614"/>
                          <a:pt x="3898891" y="21583"/>
                          <a:pt x="4005772" y="0"/>
                        </a:cubicBezTo>
                        <a:cubicBezTo>
                          <a:pt x="4112653" y="-21583"/>
                          <a:pt x="4299661" y="30424"/>
                          <a:pt x="4418131" y="0"/>
                        </a:cubicBezTo>
                        <a:cubicBezTo>
                          <a:pt x="4536601" y="-30424"/>
                          <a:pt x="4668979" y="42534"/>
                          <a:pt x="4918853" y="0"/>
                        </a:cubicBezTo>
                        <a:cubicBezTo>
                          <a:pt x="5168727" y="-42534"/>
                          <a:pt x="5248674" y="21038"/>
                          <a:pt x="5331211" y="0"/>
                        </a:cubicBezTo>
                        <a:cubicBezTo>
                          <a:pt x="5413748" y="-21038"/>
                          <a:pt x="5625768" y="18127"/>
                          <a:pt x="5743570" y="0"/>
                        </a:cubicBezTo>
                        <a:cubicBezTo>
                          <a:pt x="5861372" y="-18127"/>
                          <a:pt x="6162738" y="89761"/>
                          <a:pt x="6509380" y="0"/>
                        </a:cubicBezTo>
                        <a:cubicBezTo>
                          <a:pt x="6856022" y="-89761"/>
                          <a:pt x="6966487" y="15627"/>
                          <a:pt x="7098464" y="0"/>
                        </a:cubicBezTo>
                        <a:cubicBezTo>
                          <a:pt x="7230441" y="-15627"/>
                          <a:pt x="7442487" y="42807"/>
                          <a:pt x="7687548" y="0"/>
                        </a:cubicBezTo>
                        <a:cubicBezTo>
                          <a:pt x="7932609" y="-42807"/>
                          <a:pt x="8104861" y="5223"/>
                          <a:pt x="8276632" y="0"/>
                        </a:cubicBezTo>
                        <a:cubicBezTo>
                          <a:pt x="8448403" y="-5223"/>
                          <a:pt x="8636007" y="33030"/>
                          <a:pt x="8836262" y="0"/>
                        </a:cubicBezTo>
                        <a:cubicBezTo>
                          <a:pt x="8858014" y="156864"/>
                          <a:pt x="8822907" y="217777"/>
                          <a:pt x="8836262" y="360395"/>
                        </a:cubicBezTo>
                        <a:cubicBezTo>
                          <a:pt x="8849617" y="503014"/>
                          <a:pt x="8805718" y="575589"/>
                          <a:pt x="8836262" y="720790"/>
                        </a:cubicBezTo>
                        <a:cubicBezTo>
                          <a:pt x="8592664" y="788587"/>
                          <a:pt x="8387164" y="720262"/>
                          <a:pt x="8247178" y="720790"/>
                        </a:cubicBezTo>
                        <a:cubicBezTo>
                          <a:pt x="8107192" y="721318"/>
                          <a:pt x="7835535" y="657273"/>
                          <a:pt x="7569731" y="720790"/>
                        </a:cubicBezTo>
                        <a:cubicBezTo>
                          <a:pt x="7303927" y="784307"/>
                          <a:pt x="7146493" y="694846"/>
                          <a:pt x="6980647" y="720790"/>
                        </a:cubicBezTo>
                        <a:cubicBezTo>
                          <a:pt x="6814801" y="746734"/>
                          <a:pt x="6594586" y="679014"/>
                          <a:pt x="6214838" y="720790"/>
                        </a:cubicBezTo>
                        <a:cubicBezTo>
                          <a:pt x="5835090" y="762566"/>
                          <a:pt x="5826341" y="701033"/>
                          <a:pt x="5714116" y="720790"/>
                        </a:cubicBezTo>
                        <a:cubicBezTo>
                          <a:pt x="5601891" y="740547"/>
                          <a:pt x="5339372" y="651688"/>
                          <a:pt x="5036669" y="720790"/>
                        </a:cubicBezTo>
                        <a:cubicBezTo>
                          <a:pt x="4733966" y="789892"/>
                          <a:pt x="4674684" y="718444"/>
                          <a:pt x="4535948" y="720790"/>
                        </a:cubicBezTo>
                        <a:cubicBezTo>
                          <a:pt x="4397212" y="723136"/>
                          <a:pt x="4356829" y="700738"/>
                          <a:pt x="4211952" y="720790"/>
                        </a:cubicBezTo>
                        <a:cubicBezTo>
                          <a:pt x="4067075" y="740842"/>
                          <a:pt x="3917990" y="705402"/>
                          <a:pt x="3799593" y="720790"/>
                        </a:cubicBezTo>
                        <a:cubicBezTo>
                          <a:pt x="3681196" y="736178"/>
                          <a:pt x="3458190" y="699940"/>
                          <a:pt x="3298871" y="720790"/>
                        </a:cubicBezTo>
                        <a:cubicBezTo>
                          <a:pt x="3139552" y="741640"/>
                          <a:pt x="3025573" y="693393"/>
                          <a:pt x="2886512" y="720790"/>
                        </a:cubicBezTo>
                        <a:cubicBezTo>
                          <a:pt x="2747451" y="748187"/>
                          <a:pt x="2418625" y="701118"/>
                          <a:pt x="2297428" y="720790"/>
                        </a:cubicBezTo>
                        <a:cubicBezTo>
                          <a:pt x="2176231" y="740462"/>
                          <a:pt x="1872517" y="665414"/>
                          <a:pt x="1619981" y="720790"/>
                        </a:cubicBezTo>
                        <a:cubicBezTo>
                          <a:pt x="1367445" y="776166"/>
                          <a:pt x="1193702" y="662339"/>
                          <a:pt x="854172" y="720790"/>
                        </a:cubicBezTo>
                        <a:cubicBezTo>
                          <a:pt x="514642" y="779241"/>
                          <a:pt x="322318" y="678946"/>
                          <a:pt x="0" y="720790"/>
                        </a:cubicBezTo>
                        <a:cubicBezTo>
                          <a:pt x="-5149" y="596221"/>
                          <a:pt x="8509" y="464471"/>
                          <a:pt x="0" y="345979"/>
                        </a:cubicBezTo>
                        <a:cubicBezTo>
                          <a:pt x="-8509" y="227487"/>
                          <a:pt x="34712" y="131094"/>
                          <a:pt x="0" y="0"/>
                        </a:cubicBezTo>
                        <a:close/>
                      </a:path>
                      <a:path w="8836262" h="720790" stroke="0" extrusionOk="0">
                        <a:moveTo>
                          <a:pt x="0" y="0"/>
                        </a:moveTo>
                        <a:cubicBezTo>
                          <a:pt x="112851" y="-40428"/>
                          <a:pt x="396759" y="54710"/>
                          <a:pt x="500722" y="0"/>
                        </a:cubicBezTo>
                        <a:cubicBezTo>
                          <a:pt x="604685" y="-54710"/>
                          <a:pt x="843504" y="38631"/>
                          <a:pt x="1001443" y="0"/>
                        </a:cubicBezTo>
                        <a:cubicBezTo>
                          <a:pt x="1159382" y="-38631"/>
                          <a:pt x="1396997" y="55853"/>
                          <a:pt x="1502165" y="0"/>
                        </a:cubicBezTo>
                        <a:cubicBezTo>
                          <a:pt x="1607333" y="-55853"/>
                          <a:pt x="1923784" y="48173"/>
                          <a:pt x="2091249" y="0"/>
                        </a:cubicBezTo>
                        <a:cubicBezTo>
                          <a:pt x="2258714" y="-48173"/>
                          <a:pt x="2523360" y="18917"/>
                          <a:pt x="2680333" y="0"/>
                        </a:cubicBezTo>
                        <a:cubicBezTo>
                          <a:pt x="2837306" y="-18917"/>
                          <a:pt x="3066050" y="11414"/>
                          <a:pt x="3181054" y="0"/>
                        </a:cubicBezTo>
                        <a:cubicBezTo>
                          <a:pt x="3296058" y="-11414"/>
                          <a:pt x="3430080" y="37129"/>
                          <a:pt x="3593413" y="0"/>
                        </a:cubicBezTo>
                        <a:cubicBezTo>
                          <a:pt x="3756746" y="-37129"/>
                          <a:pt x="3770187" y="26658"/>
                          <a:pt x="3917409" y="0"/>
                        </a:cubicBezTo>
                        <a:cubicBezTo>
                          <a:pt x="4064631" y="-26658"/>
                          <a:pt x="4171375" y="29275"/>
                          <a:pt x="4329768" y="0"/>
                        </a:cubicBezTo>
                        <a:cubicBezTo>
                          <a:pt x="4488161" y="-29275"/>
                          <a:pt x="4644818" y="65216"/>
                          <a:pt x="4918853" y="0"/>
                        </a:cubicBezTo>
                        <a:cubicBezTo>
                          <a:pt x="5192888" y="-65216"/>
                          <a:pt x="5328713" y="66078"/>
                          <a:pt x="5684662" y="0"/>
                        </a:cubicBezTo>
                        <a:cubicBezTo>
                          <a:pt x="6040611" y="-66078"/>
                          <a:pt x="5996378" y="57923"/>
                          <a:pt x="6273746" y="0"/>
                        </a:cubicBezTo>
                        <a:cubicBezTo>
                          <a:pt x="6551114" y="-57923"/>
                          <a:pt x="6656798" y="33898"/>
                          <a:pt x="6774468" y="0"/>
                        </a:cubicBezTo>
                        <a:cubicBezTo>
                          <a:pt x="6892138" y="-33898"/>
                          <a:pt x="7002741" y="43186"/>
                          <a:pt x="7186826" y="0"/>
                        </a:cubicBezTo>
                        <a:cubicBezTo>
                          <a:pt x="7370911" y="-43186"/>
                          <a:pt x="7500798" y="18826"/>
                          <a:pt x="7775911" y="0"/>
                        </a:cubicBezTo>
                        <a:cubicBezTo>
                          <a:pt x="8051024" y="-18826"/>
                          <a:pt x="8418958" y="48821"/>
                          <a:pt x="8836262" y="0"/>
                        </a:cubicBezTo>
                        <a:cubicBezTo>
                          <a:pt x="8852577" y="122012"/>
                          <a:pt x="8812781" y="247226"/>
                          <a:pt x="8836262" y="374811"/>
                        </a:cubicBezTo>
                        <a:cubicBezTo>
                          <a:pt x="8859743" y="502396"/>
                          <a:pt x="8821573" y="561649"/>
                          <a:pt x="8836262" y="720790"/>
                        </a:cubicBezTo>
                        <a:cubicBezTo>
                          <a:pt x="8674520" y="754504"/>
                          <a:pt x="8661966" y="707901"/>
                          <a:pt x="8512266" y="720790"/>
                        </a:cubicBezTo>
                        <a:cubicBezTo>
                          <a:pt x="8362566" y="733679"/>
                          <a:pt x="8189091" y="695284"/>
                          <a:pt x="8099907" y="720790"/>
                        </a:cubicBezTo>
                        <a:cubicBezTo>
                          <a:pt x="8010723" y="746296"/>
                          <a:pt x="7651661" y="670660"/>
                          <a:pt x="7510823" y="720790"/>
                        </a:cubicBezTo>
                        <a:cubicBezTo>
                          <a:pt x="7369985" y="770920"/>
                          <a:pt x="7212403" y="713264"/>
                          <a:pt x="7098464" y="720790"/>
                        </a:cubicBezTo>
                        <a:cubicBezTo>
                          <a:pt x="6984525" y="728316"/>
                          <a:pt x="6871449" y="697978"/>
                          <a:pt x="6686105" y="720790"/>
                        </a:cubicBezTo>
                        <a:cubicBezTo>
                          <a:pt x="6500761" y="743602"/>
                          <a:pt x="6481033" y="698474"/>
                          <a:pt x="6362109" y="720790"/>
                        </a:cubicBezTo>
                        <a:cubicBezTo>
                          <a:pt x="6243185" y="743106"/>
                          <a:pt x="6016409" y="697831"/>
                          <a:pt x="5773025" y="720790"/>
                        </a:cubicBezTo>
                        <a:cubicBezTo>
                          <a:pt x="5529641" y="743749"/>
                          <a:pt x="5241109" y="671486"/>
                          <a:pt x="5095578" y="720790"/>
                        </a:cubicBezTo>
                        <a:cubicBezTo>
                          <a:pt x="4950047" y="770094"/>
                          <a:pt x="4830362" y="714917"/>
                          <a:pt x="4594856" y="720790"/>
                        </a:cubicBezTo>
                        <a:cubicBezTo>
                          <a:pt x="4359350" y="726663"/>
                          <a:pt x="4357678" y="696187"/>
                          <a:pt x="4270860" y="720790"/>
                        </a:cubicBezTo>
                        <a:cubicBezTo>
                          <a:pt x="4184042" y="745393"/>
                          <a:pt x="3915153" y="703101"/>
                          <a:pt x="3770138" y="720790"/>
                        </a:cubicBezTo>
                        <a:cubicBezTo>
                          <a:pt x="3625123" y="738479"/>
                          <a:pt x="3316496" y="718279"/>
                          <a:pt x="3092692" y="720790"/>
                        </a:cubicBezTo>
                        <a:cubicBezTo>
                          <a:pt x="2868888" y="723301"/>
                          <a:pt x="2523519" y="678562"/>
                          <a:pt x="2326882" y="720790"/>
                        </a:cubicBezTo>
                        <a:cubicBezTo>
                          <a:pt x="2130245" y="763018"/>
                          <a:pt x="1947504" y="711914"/>
                          <a:pt x="1737798" y="720790"/>
                        </a:cubicBezTo>
                        <a:cubicBezTo>
                          <a:pt x="1528092" y="729666"/>
                          <a:pt x="1437554" y="720501"/>
                          <a:pt x="1237077" y="720790"/>
                        </a:cubicBezTo>
                        <a:cubicBezTo>
                          <a:pt x="1036600" y="721079"/>
                          <a:pt x="936564" y="687205"/>
                          <a:pt x="736355" y="720790"/>
                        </a:cubicBezTo>
                        <a:cubicBezTo>
                          <a:pt x="536146" y="754375"/>
                          <a:pt x="299033" y="653774"/>
                          <a:pt x="0" y="720790"/>
                        </a:cubicBezTo>
                        <a:cubicBezTo>
                          <a:pt x="-24460" y="583146"/>
                          <a:pt x="18079" y="476251"/>
                          <a:pt x="0" y="382019"/>
                        </a:cubicBezTo>
                        <a:cubicBezTo>
                          <a:pt x="-18079" y="287787"/>
                          <a:pt x="13013" y="1837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v-SE" sz="1800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None</a:t>
            </a:r>
            <a:endParaRPr lang="sv-SE" sz="18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l"/>
            <a:endParaRPr lang="sv-SE" sz="18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l"/>
            <a:endParaRPr lang="sv-SE" sz="1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F1ED28-1D1A-D247-34B2-16834F079597}"/>
              </a:ext>
            </a:extLst>
          </p:cNvPr>
          <p:cNvCxnSpPr>
            <a:cxnSpLocks/>
          </p:cNvCxnSpPr>
          <p:nvPr/>
        </p:nvCxnSpPr>
        <p:spPr>
          <a:xfrm flipV="1">
            <a:off x="4788024" y="4039630"/>
            <a:ext cx="361571" cy="100803"/>
          </a:xfrm>
          <a:prstGeom prst="straightConnector1">
            <a:avLst/>
          </a:prstGeom>
          <a:ln w="50800">
            <a:solidFill>
              <a:srgbClr val="FFDF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25A10B-FCB8-464B-82F6-8C9DCBA14FAF}"/>
              </a:ext>
            </a:extLst>
          </p:cNvPr>
          <p:cNvCxnSpPr>
            <a:cxnSpLocks/>
          </p:cNvCxnSpPr>
          <p:nvPr/>
        </p:nvCxnSpPr>
        <p:spPr>
          <a:xfrm flipH="1" flipV="1">
            <a:off x="3851920" y="3770428"/>
            <a:ext cx="288032" cy="172165"/>
          </a:xfrm>
          <a:prstGeom prst="straightConnector1">
            <a:avLst/>
          </a:prstGeom>
          <a:ln w="50800">
            <a:solidFill>
              <a:srgbClr val="FFDF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9707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69"/>
    </mc:Choice>
    <mc:Fallback xmlns="">
      <p:transition advTm="4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C636849-D4AB-2EB3-0994-7FE87C27A247}"/>
              </a:ext>
            </a:extLst>
          </p:cNvPr>
          <p:cNvSpPr txBox="1"/>
          <p:nvPr/>
        </p:nvSpPr>
        <p:spPr>
          <a:xfrm rot="16200000">
            <a:off x="-1950701" y="2764760"/>
            <a:ext cx="4381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500" dirty="0" err="1">
                <a:latin typeface="Century Gothic" panose="020B0502020202020204" pitchFamily="34" charset="0"/>
              </a:rPr>
              <a:t>Difference</a:t>
            </a:r>
            <a:r>
              <a:rPr lang="sv-FI" sz="1500" dirty="0">
                <a:latin typeface="Century Gothic" panose="020B0502020202020204" pitchFamily="34" charset="0"/>
              </a:rPr>
              <a:t> </a:t>
            </a:r>
            <a:r>
              <a:rPr lang="sv-FI" sz="1500" dirty="0" err="1">
                <a:latin typeface="Century Gothic" panose="020B0502020202020204" pitchFamily="34" charset="0"/>
              </a:rPr>
              <a:t>compared</a:t>
            </a:r>
            <a:r>
              <a:rPr lang="sv-FI" sz="1500" dirty="0">
                <a:latin typeface="Century Gothic" panose="020B0502020202020204" pitchFamily="34" charset="0"/>
              </a:rPr>
              <a:t> to Lutherans in </a:t>
            </a:r>
            <a:r>
              <a:rPr lang="sv-FI" sz="1500" dirty="0" err="1">
                <a:latin typeface="Century Gothic" panose="020B0502020202020204" pitchFamily="34" charset="0"/>
              </a:rPr>
              <a:t>years</a:t>
            </a:r>
            <a:endParaRPr lang="sv-FI" sz="1500" dirty="0">
              <a:latin typeface="Century Gothic" panose="020B0502020202020204" pitchFamily="34" charset="0"/>
            </a:endParaRPr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5A04B8C9-3060-EA46-9B5E-33710F9A8116}"/>
              </a:ext>
            </a:extLst>
          </p:cNvPr>
          <p:cNvSpPr txBox="1">
            <a:spLocks/>
          </p:cNvSpPr>
          <p:nvPr/>
        </p:nvSpPr>
        <p:spPr>
          <a:xfrm>
            <a:off x="251520" y="19890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Relative differences</a:t>
            </a:r>
            <a:endParaRPr lang="fi-FI" dirty="0"/>
          </a:p>
        </p:txBody>
      </p:sp>
      <p:pic>
        <p:nvPicPr>
          <p:cNvPr id="2" name="Picture 1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3A9F59B3-5DFC-EB5A-AB60-072EE7AE6C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1" b="27163"/>
          <a:stretch/>
        </p:blipFill>
        <p:spPr>
          <a:xfrm>
            <a:off x="541421" y="1415898"/>
            <a:ext cx="7738642" cy="34424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221642B-A59B-267A-EE32-BE820DA18AE0}"/>
              </a:ext>
            </a:extLst>
          </p:cNvPr>
          <p:cNvSpPr txBox="1">
            <a:spLocks/>
          </p:cNvSpPr>
          <p:nvPr/>
        </p:nvSpPr>
        <p:spPr>
          <a:xfrm>
            <a:off x="3707904" y="4083918"/>
            <a:ext cx="3205338" cy="545079"/>
          </a:xfrm>
          <a:prstGeom prst="rect">
            <a:avLst/>
          </a:prstGeom>
          <a:noFill/>
          <a:ln w="19050" cmpd="thickThin">
            <a:noFill/>
            <a:extLst>
              <a:ext uri="{C807C97D-BFC1-408E-A445-0C87EB9F89A2}">
                <ask:lineSketchStyleProps xmlns:ask="http://schemas.microsoft.com/office/drawing/2018/sketchyshapes" sd="1874050781">
                  <a:custGeom>
                    <a:avLst/>
                    <a:gdLst>
                      <a:gd name="connsiteX0" fmla="*/ 0 w 8836262"/>
                      <a:gd name="connsiteY0" fmla="*/ 0 h 720790"/>
                      <a:gd name="connsiteX1" fmla="*/ 500722 w 8836262"/>
                      <a:gd name="connsiteY1" fmla="*/ 0 h 720790"/>
                      <a:gd name="connsiteX2" fmla="*/ 913080 w 8836262"/>
                      <a:gd name="connsiteY2" fmla="*/ 0 h 720790"/>
                      <a:gd name="connsiteX3" fmla="*/ 1413802 w 8836262"/>
                      <a:gd name="connsiteY3" fmla="*/ 0 h 720790"/>
                      <a:gd name="connsiteX4" fmla="*/ 1826161 w 8836262"/>
                      <a:gd name="connsiteY4" fmla="*/ 0 h 720790"/>
                      <a:gd name="connsiteX5" fmla="*/ 2415245 w 8836262"/>
                      <a:gd name="connsiteY5" fmla="*/ 0 h 720790"/>
                      <a:gd name="connsiteX6" fmla="*/ 2827604 w 8836262"/>
                      <a:gd name="connsiteY6" fmla="*/ 0 h 720790"/>
                      <a:gd name="connsiteX7" fmla="*/ 3593413 w 8836262"/>
                      <a:gd name="connsiteY7" fmla="*/ 0 h 720790"/>
                      <a:gd name="connsiteX8" fmla="*/ 4005772 w 8836262"/>
                      <a:gd name="connsiteY8" fmla="*/ 0 h 720790"/>
                      <a:gd name="connsiteX9" fmla="*/ 4418131 w 8836262"/>
                      <a:gd name="connsiteY9" fmla="*/ 0 h 720790"/>
                      <a:gd name="connsiteX10" fmla="*/ 4918853 w 8836262"/>
                      <a:gd name="connsiteY10" fmla="*/ 0 h 720790"/>
                      <a:gd name="connsiteX11" fmla="*/ 5331211 w 8836262"/>
                      <a:gd name="connsiteY11" fmla="*/ 0 h 720790"/>
                      <a:gd name="connsiteX12" fmla="*/ 5743570 w 8836262"/>
                      <a:gd name="connsiteY12" fmla="*/ 0 h 720790"/>
                      <a:gd name="connsiteX13" fmla="*/ 6509380 w 8836262"/>
                      <a:gd name="connsiteY13" fmla="*/ 0 h 720790"/>
                      <a:gd name="connsiteX14" fmla="*/ 7098464 w 8836262"/>
                      <a:gd name="connsiteY14" fmla="*/ 0 h 720790"/>
                      <a:gd name="connsiteX15" fmla="*/ 7687548 w 8836262"/>
                      <a:gd name="connsiteY15" fmla="*/ 0 h 720790"/>
                      <a:gd name="connsiteX16" fmla="*/ 8276632 w 8836262"/>
                      <a:gd name="connsiteY16" fmla="*/ 0 h 720790"/>
                      <a:gd name="connsiteX17" fmla="*/ 8836262 w 8836262"/>
                      <a:gd name="connsiteY17" fmla="*/ 0 h 720790"/>
                      <a:gd name="connsiteX18" fmla="*/ 8836262 w 8836262"/>
                      <a:gd name="connsiteY18" fmla="*/ 360395 h 720790"/>
                      <a:gd name="connsiteX19" fmla="*/ 8836262 w 8836262"/>
                      <a:gd name="connsiteY19" fmla="*/ 720790 h 720790"/>
                      <a:gd name="connsiteX20" fmla="*/ 8247178 w 8836262"/>
                      <a:gd name="connsiteY20" fmla="*/ 720790 h 720790"/>
                      <a:gd name="connsiteX21" fmla="*/ 7569731 w 8836262"/>
                      <a:gd name="connsiteY21" fmla="*/ 720790 h 720790"/>
                      <a:gd name="connsiteX22" fmla="*/ 6980647 w 8836262"/>
                      <a:gd name="connsiteY22" fmla="*/ 720790 h 720790"/>
                      <a:gd name="connsiteX23" fmla="*/ 6214838 w 8836262"/>
                      <a:gd name="connsiteY23" fmla="*/ 720790 h 720790"/>
                      <a:gd name="connsiteX24" fmla="*/ 5714116 w 8836262"/>
                      <a:gd name="connsiteY24" fmla="*/ 720790 h 720790"/>
                      <a:gd name="connsiteX25" fmla="*/ 5036669 w 8836262"/>
                      <a:gd name="connsiteY25" fmla="*/ 720790 h 720790"/>
                      <a:gd name="connsiteX26" fmla="*/ 4535948 w 8836262"/>
                      <a:gd name="connsiteY26" fmla="*/ 720790 h 720790"/>
                      <a:gd name="connsiteX27" fmla="*/ 4211952 w 8836262"/>
                      <a:gd name="connsiteY27" fmla="*/ 720790 h 720790"/>
                      <a:gd name="connsiteX28" fmla="*/ 3799593 w 8836262"/>
                      <a:gd name="connsiteY28" fmla="*/ 720790 h 720790"/>
                      <a:gd name="connsiteX29" fmla="*/ 3298871 w 8836262"/>
                      <a:gd name="connsiteY29" fmla="*/ 720790 h 720790"/>
                      <a:gd name="connsiteX30" fmla="*/ 2886512 w 8836262"/>
                      <a:gd name="connsiteY30" fmla="*/ 720790 h 720790"/>
                      <a:gd name="connsiteX31" fmla="*/ 2297428 w 8836262"/>
                      <a:gd name="connsiteY31" fmla="*/ 720790 h 720790"/>
                      <a:gd name="connsiteX32" fmla="*/ 1619981 w 8836262"/>
                      <a:gd name="connsiteY32" fmla="*/ 720790 h 720790"/>
                      <a:gd name="connsiteX33" fmla="*/ 854172 w 8836262"/>
                      <a:gd name="connsiteY33" fmla="*/ 720790 h 720790"/>
                      <a:gd name="connsiteX34" fmla="*/ 0 w 8836262"/>
                      <a:gd name="connsiteY34" fmla="*/ 720790 h 720790"/>
                      <a:gd name="connsiteX35" fmla="*/ 0 w 8836262"/>
                      <a:gd name="connsiteY35" fmla="*/ 345979 h 720790"/>
                      <a:gd name="connsiteX36" fmla="*/ 0 w 8836262"/>
                      <a:gd name="connsiteY36" fmla="*/ 0 h 720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8836262" h="720790" fill="none" extrusionOk="0">
                        <a:moveTo>
                          <a:pt x="0" y="0"/>
                        </a:moveTo>
                        <a:cubicBezTo>
                          <a:pt x="214156" y="-38837"/>
                          <a:pt x="342552" y="24823"/>
                          <a:pt x="500722" y="0"/>
                        </a:cubicBezTo>
                        <a:cubicBezTo>
                          <a:pt x="658892" y="-24823"/>
                          <a:pt x="796588" y="12392"/>
                          <a:pt x="913080" y="0"/>
                        </a:cubicBezTo>
                        <a:cubicBezTo>
                          <a:pt x="1029572" y="-12392"/>
                          <a:pt x="1277112" y="51233"/>
                          <a:pt x="1413802" y="0"/>
                        </a:cubicBezTo>
                        <a:cubicBezTo>
                          <a:pt x="1550492" y="-51233"/>
                          <a:pt x="1716053" y="41002"/>
                          <a:pt x="1826161" y="0"/>
                        </a:cubicBezTo>
                        <a:cubicBezTo>
                          <a:pt x="1936269" y="-41002"/>
                          <a:pt x="2256924" y="38285"/>
                          <a:pt x="2415245" y="0"/>
                        </a:cubicBezTo>
                        <a:cubicBezTo>
                          <a:pt x="2573566" y="-38285"/>
                          <a:pt x="2680270" y="35109"/>
                          <a:pt x="2827604" y="0"/>
                        </a:cubicBezTo>
                        <a:cubicBezTo>
                          <a:pt x="2974938" y="-35109"/>
                          <a:pt x="3435174" y="11614"/>
                          <a:pt x="3593413" y="0"/>
                        </a:cubicBezTo>
                        <a:cubicBezTo>
                          <a:pt x="3751652" y="-11614"/>
                          <a:pt x="3898891" y="21583"/>
                          <a:pt x="4005772" y="0"/>
                        </a:cubicBezTo>
                        <a:cubicBezTo>
                          <a:pt x="4112653" y="-21583"/>
                          <a:pt x="4299661" y="30424"/>
                          <a:pt x="4418131" y="0"/>
                        </a:cubicBezTo>
                        <a:cubicBezTo>
                          <a:pt x="4536601" y="-30424"/>
                          <a:pt x="4668979" y="42534"/>
                          <a:pt x="4918853" y="0"/>
                        </a:cubicBezTo>
                        <a:cubicBezTo>
                          <a:pt x="5168727" y="-42534"/>
                          <a:pt x="5248674" y="21038"/>
                          <a:pt x="5331211" y="0"/>
                        </a:cubicBezTo>
                        <a:cubicBezTo>
                          <a:pt x="5413748" y="-21038"/>
                          <a:pt x="5625768" y="18127"/>
                          <a:pt x="5743570" y="0"/>
                        </a:cubicBezTo>
                        <a:cubicBezTo>
                          <a:pt x="5861372" y="-18127"/>
                          <a:pt x="6162738" y="89761"/>
                          <a:pt x="6509380" y="0"/>
                        </a:cubicBezTo>
                        <a:cubicBezTo>
                          <a:pt x="6856022" y="-89761"/>
                          <a:pt x="6966487" y="15627"/>
                          <a:pt x="7098464" y="0"/>
                        </a:cubicBezTo>
                        <a:cubicBezTo>
                          <a:pt x="7230441" y="-15627"/>
                          <a:pt x="7442487" y="42807"/>
                          <a:pt x="7687548" y="0"/>
                        </a:cubicBezTo>
                        <a:cubicBezTo>
                          <a:pt x="7932609" y="-42807"/>
                          <a:pt x="8104861" y="5223"/>
                          <a:pt x="8276632" y="0"/>
                        </a:cubicBezTo>
                        <a:cubicBezTo>
                          <a:pt x="8448403" y="-5223"/>
                          <a:pt x="8636007" y="33030"/>
                          <a:pt x="8836262" y="0"/>
                        </a:cubicBezTo>
                        <a:cubicBezTo>
                          <a:pt x="8858014" y="156864"/>
                          <a:pt x="8822907" y="217777"/>
                          <a:pt x="8836262" y="360395"/>
                        </a:cubicBezTo>
                        <a:cubicBezTo>
                          <a:pt x="8849617" y="503014"/>
                          <a:pt x="8805718" y="575589"/>
                          <a:pt x="8836262" y="720790"/>
                        </a:cubicBezTo>
                        <a:cubicBezTo>
                          <a:pt x="8592664" y="788587"/>
                          <a:pt x="8387164" y="720262"/>
                          <a:pt x="8247178" y="720790"/>
                        </a:cubicBezTo>
                        <a:cubicBezTo>
                          <a:pt x="8107192" y="721318"/>
                          <a:pt x="7835535" y="657273"/>
                          <a:pt x="7569731" y="720790"/>
                        </a:cubicBezTo>
                        <a:cubicBezTo>
                          <a:pt x="7303927" y="784307"/>
                          <a:pt x="7146493" y="694846"/>
                          <a:pt x="6980647" y="720790"/>
                        </a:cubicBezTo>
                        <a:cubicBezTo>
                          <a:pt x="6814801" y="746734"/>
                          <a:pt x="6594586" y="679014"/>
                          <a:pt x="6214838" y="720790"/>
                        </a:cubicBezTo>
                        <a:cubicBezTo>
                          <a:pt x="5835090" y="762566"/>
                          <a:pt x="5826341" y="701033"/>
                          <a:pt x="5714116" y="720790"/>
                        </a:cubicBezTo>
                        <a:cubicBezTo>
                          <a:pt x="5601891" y="740547"/>
                          <a:pt x="5339372" y="651688"/>
                          <a:pt x="5036669" y="720790"/>
                        </a:cubicBezTo>
                        <a:cubicBezTo>
                          <a:pt x="4733966" y="789892"/>
                          <a:pt x="4674684" y="718444"/>
                          <a:pt x="4535948" y="720790"/>
                        </a:cubicBezTo>
                        <a:cubicBezTo>
                          <a:pt x="4397212" y="723136"/>
                          <a:pt x="4356829" y="700738"/>
                          <a:pt x="4211952" y="720790"/>
                        </a:cubicBezTo>
                        <a:cubicBezTo>
                          <a:pt x="4067075" y="740842"/>
                          <a:pt x="3917990" y="705402"/>
                          <a:pt x="3799593" y="720790"/>
                        </a:cubicBezTo>
                        <a:cubicBezTo>
                          <a:pt x="3681196" y="736178"/>
                          <a:pt x="3458190" y="699940"/>
                          <a:pt x="3298871" y="720790"/>
                        </a:cubicBezTo>
                        <a:cubicBezTo>
                          <a:pt x="3139552" y="741640"/>
                          <a:pt x="3025573" y="693393"/>
                          <a:pt x="2886512" y="720790"/>
                        </a:cubicBezTo>
                        <a:cubicBezTo>
                          <a:pt x="2747451" y="748187"/>
                          <a:pt x="2418625" y="701118"/>
                          <a:pt x="2297428" y="720790"/>
                        </a:cubicBezTo>
                        <a:cubicBezTo>
                          <a:pt x="2176231" y="740462"/>
                          <a:pt x="1872517" y="665414"/>
                          <a:pt x="1619981" y="720790"/>
                        </a:cubicBezTo>
                        <a:cubicBezTo>
                          <a:pt x="1367445" y="776166"/>
                          <a:pt x="1193702" y="662339"/>
                          <a:pt x="854172" y="720790"/>
                        </a:cubicBezTo>
                        <a:cubicBezTo>
                          <a:pt x="514642" y="779241"/>
                          <a:pt x="322318" y="678946"/>
                          <a:pt x="0" y="720790"/>
                        </a:cubicBezTo>
                        <a:cubicBezTo>
                          <a:pt x="-5149" y="596221"/>
                          <a:pt x="8509" y="464471"/>
                          <a:pt x="0" y="345979"/>
                        </a:cubicBezTo>
                        <a:cubicBezTo>
                          <a:pt x="-8509" y="227487"/>
                          <a:pt x="34712" y="131094"/>
                          <a:pt x="0" y="0"/>
                        </a:cubicBezTo>
                        <a:close/>
                      </a:path>
                      <a:path w="8836262" h="720790" stroke="0" extrusionOk="0">
                        <a:moveTo>
                          <a:pt x="0" y="0"/>
                        </a:moveTo>
                        <a:cubicBezTo>
                          <a:pt x="112851" y="-40428"/>
                          <a:pt x="396759" y="54710"/>
                          <a:pt x="500722" y="0"/>
                        </a:cubicBezTo>
                        <a:cubicBezTo>
                          <a:pt x="604685" y="-54710"/>
                          <a:pt x="843504" y="38631"/>
                          <a:pt x="1001443" y="0"/>
                        </a:cubicBezTo>
                        <a:cubicBezTo>
                          <a:pt x="1159382" y="-38631"/>
                          <a:pt x="1396997" y="55853"/>
                          <a:pt x="1502165" y="0"/>
                        </a:cubicBezTo>
                        <a:cubicBezTo>
                          <a:pt x="1607333" y="-55853"/>
                          <a:pt x="1923784" y="48173"/>
                          <a:pt x="2091249" y="0"/>
                        </a:cubicBezTo>
                        <a:cubicBezTo>
                          <a:pt x="2258714" y="-48173"/>
                          <a:pt x="2523360" y="18917"/>
                          <a:pt x="2680333" y="0"/>
                        </a:cubicBezTo>
                        <a:cubicBezTo>
                          <a:pt x="2837306" y="-18917"/>
                          <a:pt x="3066050" y="11414"/>
                          <a:pt x="3181054" y="0"/>
                        </a:cubicBezTo>
                        <a:cubicBezTo>
                          <a:pt x="3296058" y="-11414"/>
                          <a:pt x="3430080" y="37129"/>
                          <a:pt x="3593413" y="0"/>
                        </a:cubicBezTo>
                        <a:cubicBezTo>
                          <a:pt x="3756746" y="-37129"/>
                          <a:pt x="3770187" y="26658"/>
                          <a:pt x="3917409" y="0"/>
                        </a:cubicBezTo>
                        <a:cubicBezTo>
                          <a:pt x="4064631" y="-26658"/>
                          <a:pt x="4171375" y="29275"/>
                          <a:pt x="4329768" y="0"/>
                        </a:cubicBezTo>
                        <a:cubicBezTo>
                          <a:pt x="4488161" y="-29275"/>
                          <a:pt x="4644818" y="65216"/>
                          <a:pt x="4918853" y="0"/>
                        </a:cubicBezTo>
                        <a:cubicBezTo>
                          <a:pt x="5192888" y="-65216"/>
                          <a:pt x="5328713" y="66078"/>
                          <a:pt x="5684662" y="0"/>
                        </a:cubicBezTo>
                        <a:cubicBezTo>
                          <a:pt x="6040611" y="-66078"/>
                          <a:pt x="5996378" y="57923"/>
                          <a:pt x="6273746" y="0"/>
                        </a:cubicBezTo>
                        <a:cubicBezTo>
                          <a:pt x="6551114" y="-57923"/>
                          <a:pt x="6656798" y="33898"/>
                          <a:pt x="6774468" y="0"/>
                        </a:cubicBezTo>
                        <a:cubicBezTo>
                          <a:pt x="6892138" y="-33898"/>
                          <a:pt x="7002741" y="43186"/>
                          <a:pt x="7186826" y="0"/>
                        </a:cubicBezTo>
                        <a:cubicBezTo>
                          <a:pt x="7370911" y="-43186"/>
                          <a:pt x="7500798" y="18826"/>
                          <a:pt x="7775911" y="0"/>
                        </a:cubicBezTo>
                        <a:cubicBezTo>
                          <a:pt x="8051024" y="-18826"/>
                          <a:pt x="8418958" y="48821"/>
                          <a:pt x="8836262" y="0"/>
                        </a:cubicBezTo>
                        <a:cubicBezTo>
                          <a:pt x="8852577" y="122012"/>
                          <a:pt x="8812781" y="247226"/>
                          <a:pt x="8836262" y="374811"/>
                        </a:cubicBezTo>
                        <a:cubicBezTo>
                          <a:pt x="8859743" y="502396"/>
                          <a:pt x="8821573" y="561649"/>
                          <a:pt x="8836262" y="720790"/>
                        </a:cubicBezTo>
                        <a:cubicBezTo>
                          <a:pt x="8674520" y="754504"/>
                          <a:pt x="8661966" y="707901"/>
                          <a:pt x="8512266" y="720790"/>
                        </a:cubicBezTo>
                        <a:cubicBezTo>
                          <a:pt x="8362566" y="733679"/>
                          <a:pt x="8189091" y="695284"/>
                          <a:pt x="8099907" y="720790"/>
                        </a:cubicBezTo>
                        <a:cubicBezTo>
                          <a:pt x="8010723" y="746296"/>
                          <a:pt x="7651661" y="670660"/>
                          <a:pt x="7510823" y="720790"/>
                        </a:cubicBezTo>
                        <a:cubicBezTo>
                          <a:pt x="7369985" y="770920"/>
                          <a:pt x="7212403" y="713264"/>
                          <a:pt x="7098464" y="720790"/>
                        </a:cubicBezTo>
                        <a:cubicBezTo>
                          <a:pt x="6984525" y="728316"/>
                          <a:pt x="6871449" y="697978"/>
                          <a:pt x="6686105" y="720790"/>
                        </a:cubicBezTo>
                        <a:cubicBezTo>
                          <a:pt x="6500761" y="743602"/>
                          <a:pt x="6481033" y="698474"/>
                          <a:pt x="6362109" y="720790"/>
                        </a:cubicBezTo>
                        <a:cubicBezTo>
                          <a:pt x="6243185" y="743106"/>
                          <a:pt x="6016409" y="697831"/>
                          <a:pt x="5773025" y="720790"/>
                        </a:cubicBezTo>
                        <a:cubicBezTo>
                          <a:pt x="5529641" y="743749"/>
                          <a:pt x="5241109" y="671486"/>
                          <a:pt x="5095578" y="720790"/>
                        </a:cubicBezTo>
                        <a:cubicBezTo>
                          <a:pt x="4950047" y="770094"/>
                          <a:pt x="4830362" y="714917"/>
                          <a:pt x="4594856" y="720790"/>
                        </a:cubicBezTo>
                        <a:cubicBezTo>
                          <a:pt x="4359350" y="726663"/>
                          <a:pt x="4357678" y="696187"/>
                          <a:pt x="4270860" y="720790"/>
                        </a:cubicBezTo>
                        <a:cubicBezTo>
                          <a:pt x="4184042" y="745393"/>
                          <a:pt x="3915153" y="703101"/>
                          <a:pt x="3770138" y="720790"/>
                        </a:cubicBezTo>
                        <a:cubicBezTo>
                          <a:pt x="3625123" y="738479"/>
                          <a:pt x="3316496" y="718279"/>
                          <a:pt x="3092692" y="720790"/>
                        </a:cubicBezTo>
                        <a:cubicBezTo>
                          <a:pt x="2868888" y="723301"/>
                          <a:pt x="2523519" y="678562"/>
                          <a:pt x="2326882" y="720790"/>
                        </a:cubicBezTo>
                        <a:cubicBezTo>
                          <a:pt x="2130245" y="763018"/>
                          <a:pt x="1947504" y="711914"/>
                          <a:pt x="1737798" y="720790"/>
                        </a:cubicBezTo>
                        <a:cubicBezTo>
                          <a:pt x="1528092" y="729666"/>
                          <a:pt x="1437554" y="720501"/>
                          <a:pt x="1237077" y="720790"/>
                        </a:cubicBezTo>
                        <a:cubicBezTo>
                          <a:pt x="1036600" y="721079"/>
                          <a:pt x="936564" y="687205"/>
                          <a:pt x="736355" y="720790"/>
                        </a:cubicBezTo>
                        <a:cubicBezTo>
                          <a:pt x="536146" y="754375"/>
                          <a:pt x="299033" y="653774"/>
                          <a:pt x="0" y="720790"/>
                        </a:cubicBezTo>
                        <a:cubicBezTo>
                          <a:pt x="-24460" y="583146"/>
                          <a:pt x="18079" y="476251"/>
                          <a:pt x="0" y="382019"/>
                        </a:cubicBezTo>
                        <a:cubicBezTo>
                          <a:pt x="-18079" y="287787"/>
                          <a:pt x="13013" y="1837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v-SE" sz="1800" dirty="0" err="1">
                <a:solidFill>
                  <a:srgbClr val="9EDD9D"/>
                </a:solidFill>
                <a:latin typeface="Century Gothic" panose="020B0502020202020204" pitchFamily="34" charset="0"/>
              </a:rPr>
              <a:t>Orthodox</a:t>
            </a:r>
            <a:endParaRPr lang="sv-SE" sz="1800" dirty="0">
              <a:solidFill>
                <a:srgbClr val="9EDD9D"/>
              </a:solidFill>
              <a:latin typeface="Century Gothic" panose="020B0502020202020204" pitchFamily="34" charset="0"/>
            </a:endParaRPr>
          </a:p>
          <a:p>
            <a:pPr algn="l"/>
            <a:endParaRPr lang="sv-SE" sz="18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l"/>
            <a:endParaRPr lang="sv-SE" sz="1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66C956-27F7-0597-EF01-D136F8A8073D}"/>
              </a:ext>
            </a:extLst>
          </p:cNvPr>
          <p:cNvCxnSpPr>
            <a:cxnSpLocks/>
          </p:cNvCxnSpPr>
          <p:nvPr/>
        </p:nvCxnSpPr>
        <p:spPr>
          <a:xfrm flipH="1" flipV="1">
            <a:off x="3426826" y="4086294"/>
            <a:ext cx="281078" cy="142724"/>
          </a:xfrm>
          <a:prstGeom prst="straightConnector1">
            <a:avLst/>
          </a:prstGeom>
          <a:ln w="50800">
            <a:solidFill>
              <a:srgbClr val="9EDD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D6CD202-CFC7-D1F0-6D44-48A88DEC4EB8}"/>
              </a:ext>
            </a:extLst>
          </p:cNvPr>
          <p:cNvCxnSpPr>
            <a:cxnSpLocks/>
          </p:cNvCxnSpPr>
          <p:nvPr/>
        </p:nvCxnSpPr>
        <p:spPr>
          <a:xfrm>
            <a:off x="4884088" y="4246473"/>
            <a:ext cx="176961" cy="109985"/>
          </a:xfrm>
          <a:prstGeom prst="straightConnector1">
            <a:avLst/>
          </a:prstGeom>
          <a:ln w="50800">
            <a:solidFill>
              <a:srgbClr val="9EDD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3EB1CC60-7B7A-5F65-D47B-EEA348FC1E5E}"/>
              </a:ext>
            </a:extLst>
          </p:cNvPr>
          <p:cNvSpPr txBox="1">
            <a:spLocks/>
          </p:cNvSpPr>
          <p:nvPr/>
        </p:nvSpPr>
        <p:spPr>
          <a:xfrm>
            <a:off x="971600" y="1931102"/>
            <a:ext cx="3205338" cy="545079"/>
          </a:xfrm>
          <a:prstGeom prst="rect">
            <a:avLst/>
          </a:prstGeom>
          <a:noFill/>
          <a:ln w="19050" cmpd="thickThin">
            <a:noFill/>
            <a:extLst>
              <a:ext uri="{C807C97D-BFC1-408E-A445-0C87EB9F89A2}">
                <ask:lineSketchStyleProps xmlns:ask="http://schemas.microsoft.com/office/drawing/2018/sketchyshapes" sd="1874050781">
                  <a:custGeom>
                    <a:avLst/>
                    <a:gdLst>
                      <a:gd name="connsiteX0" fmla="*/ 0 w 8836262"/>
                      <a:gd name="connsiteY0" fmla="*/ 0 h 720790"/>
                      <a:gd name="connsiteX1" fmla="*/ 500722 w 8836262"/>
                      <a:gd name="connsiteY1" fmla="*/ 0 h 720790"/>
                      <a:gd name="connsiteX2" fmla="*/ 913080 w 8836262"/>
                      <a:gd name="connsiteY2" fmla="*/ 0 h 720790"/>
                      <a:gd name="connsiteX3" fmla="*/ 1413802 w 8836262"/>
                      <a:gd name="connsiteY3" fmla="*/ 0 h 720790"/>
                      <a:gd name="connsiteX4" fmla="*/ 1826161 w 8836262"/>
                      <a:gd name="connsiteY4" fmla="*/ 0 h 720790"/>
                      <a:gd name="connsiteX5" fmla="*/ 2415245 w 8836262"/>
                      <a:gd name="connsiteY5" fmla="*/ 0 h 720790"/>
                      <a:gd name="connsiteX6" fmla="*/ 2827604 w 8836262"/>
                      <a:gd name="connsiteY6" fmla="*/ 0 h 720790"/>
                      <a:gd name="connsiteX7" fmla="*/ 3593413 w 8836262"/>
                      <a:gd name="connsiteY7" fmla="*/ 0 h 720790"/>
                      <a:gd name="connsiteX8" fmla="*/ 4005772 w 8836262"/>
                      <a:gd name="connsiteY8" fmla="*/ 0 h 720790"/>
                      <a:gd name="connsiteX9" fmla="*/ 4418131 w 8836262"/>
                      <a:gd name="connsiteY9" fmla="*/ 0 h 720790"/>
                      <a:gd name="connsiteX10" fmla="*/ 4918853 w 8836262"/>
                      <a:gd name="connsiteY10" fmla="*/ 0 h 720790"/>
                      <a:gd name="connsiteX11" fmla="*/ 5331211 w 8836262"/>
                      <a:gd name="connsiteY11" fmla="*/ 0 h 720790"/>
                      <a:gd name="connsiteX12" fmla="*/ 5743570 w 8836262"/>
                      <a:gd name="connsiteY12" fmla="*/ 0 h 720790"/>
                      <a:gd name="connsiteX13" fmla="*/ 6509380 w 8836262"/>
                      <a:gd name="connsiteY13" fmla="*/ 0 h 720790"/>
                      <a:gd name="connsiteX14" fmla="*/ 7098464 w 8836262"/>
                      <a:gd name="connsiteY14" fmla="*/ 0 h 720790"/>
                      <a:gd name="connsiteX15" fmla="*/ 7687548 w 8836262"/>
                      <a:gd name="connsiteY15" fmla="*/ 0 h 720790"/>
                      <a:gd name="connsiteX16" fmla="*/ 8276632 w 8836262"/>
                      <a:gd name="connsiteY16" fmla="*/ 0 h 720790"/>
                      <a:gd name="connsiteX17" fmla="*/ 8836262 w 8836262"/>
                      <a:gd name="connsiteY17" fmla="*/ 0 h 720790"/>
                      <a:gd name="connsiteX18" fmla="*/ 8836262 w 8836262"/>
                      <a:gd name="connsiteY18" fmla="*/ 360395 h 720790"/>
                      <a:gd name="connsiteX19" fmla="*/ 8836262 w 8836262"/>
                      <a:gd name="connsiteY19" fmla="*/ 720790 h 720790"/>
                      <a:gd name="connsiteX20" fmla="*/ 8247178 w 8836262"/>
                      <a:gd name="connsiteY20" fmla="*/ 720790 h 720790"/>
                      <a:gd name="connsiteX21" fmla="*/ 7569731 w 8836262"/>
                      <a:gd name="connsiteY21" fmla="*/ 720790 h 720790"/>
                      <a:gd name="connsiteX22" fmla="*/ 6980647 w 8836262"/>
                      <a:gd name="connsiteY22" fmla="*/ 720790 h 720790"/>
                      <a:gd name="connsiteX23" fmla="*/ 6214838 w 8836262"/>
                      <a:gd name="connsiteY23" fmla="*/ 720790 h 720790"/>
                      <a:gd name="connsiteX24" fmla="*/ 5714116 w 8836262"/>
                      <a:gd name="connsiteY24" fmla="*/ 720790 h 720790"/>
                      <a:gd name="connsiteX25" fmla="*/ 5036669 w 8836262"/>
                      <a:gd name="connsiteY25" fmla="*/ 720790 h 720790"/>
                      <a:gd name="connsiteX26" fmla="*/ 4535948 w 8836262"/>
                      <a:gd name="connsiteY26" fmla="*/ 720790 h 720790"/>
                      <a:gd name="connsiteX27" fmla="*/ 4211952 w 8836262"/>
                      <a:gd name="connsiteY27" fmla="*/ 720790 h 720790"/>
                      <a:gd name="connsiteX28" fmla="*/ 3799593 w 8836262"/>
                      <a:gd name="connsiteY28" fmla="*/ 720790 h 720790"/>
                      <a:gd name="connsiteX29" fmla="*/ 3298871 w 8836262"/>
                      <a:gd name="connsiteY29" fmla="*/ 720790 h 720790"/>
                      <a:gd name="connsiteX30" fmla="*/ 2886512 w 8836262"/>
                      <a:gd name="connsiteY30" fmla="*/ 720790 h 720790"/>
                      <a:gd name="connsiteX31" fmla="*/ 2297428 w 8836262"/>
                      <a:gd name="connsiteY31" fmla="*/ 720790 h 720790"/>
                      <a:gd name="connsiteX32" fmla="*/ 1619981 w 8836262"/>
                      <a:gd name="connsiteY32" fmla="*/ 720790 h 720790"/>
                      <a:gd name="connsiteX33" fmla="*/ 854172 w 8836262"/>
                      <a:gd name="connsiteY33" fmla="*/ 720790 h 720790"/>
                      <a:gd name="connsiteX34" fmla="*/ 0 w 8836262"/>
                      <a:gd name="connsiteY34" fmla="*/ 720790 h 720790"/>
                      <a:gd name="connsiteX35" fmla="*/ 0 w 8836262"/>
                      <a:gd name="connsiteY35" fmla="*/ 345979 h 720790"/>
                      <a:gd name="connsiteX36" fmla="*/ 0 w 8836262"/>
                      <a:gd name="connsiteY36" fmla="*/ 0 h 720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8836262" h="720790" fill="none" extrusionOk="0">
                        <a:moveTo>
                          <a:pt x="0" y="0"/>
                        </a:moveTo>
                        <a:cubicBezTo>
                          <a:pt x="214156" y="-38837"/>
                          <a:pt x="342552" y="24823"/>
                          <a:pt x="500722" y="0"/>
                        </a:cubicBezTo>
                        <a:cubicBezTo>
                          <a:pt x="658892" y="-24823"/>
                          <a:pt x="796588" y="12392"/>
                          <a:pt x="913080" y="0"/>
                        </a:cubicBezTo>
                        <a:cubicBezTo>
                          <a:pt x="1029572" y="-12392"/>
                          <a:pt x="1277112" y="51233"/>
                          <a:pt x="1413802" y="0"/>
                        </a:cubicBezTo>
                        <a:cubicBezTo>
                          <a:pt x="1550492" y="-51233"/>
                          <a:pt x="1716053" y="41002"/>
                          <a:pt x="1826161" y="0"/>
                        </a:cubicBezTo>
                        <a:cubicBezTo>
                          <a:pt x="1936269" y="-41002"/>
                          <a:pt x="2256924" y="38285"/>
                          <a:pt x="2415245" y="0"/>
                        </a:cubicBezTo>
                        <a:cubicBezTo>
                          <a:pt x="2573566" y="-38285"/>
                          <a:pt x="2680270" y="35109"/>
                          <a:pt x="2827604" y="0"/>
                        </a:cubicBezTo>
                        <a:cubicBezTo>
                          <a:pt x="2974938" y="-35109"/>
                          <a:pt x="3435174" y="11614"/>
                          <a:pt x="3593413" y="0"/>
                        </a:cubicBezTo>
                        <a:cubicBezTo>
                          <a:pt x="3751652" y="-11614"/>
                          <a:pt x="3898891" y="21583"/>
                          <a:pt x="4005772" y="0"/>
                        </a:cubicBezTo>
                        <a:cubicBezTo>
                          <a:pt x="4112653" y="-21583"/>
                          <a:pt x="4299661" y="30424"/>
                          <a:pt x="4418131" y="0"/>
                        </a:cubicBezTo>
                        <a:cubicBezTo>
                          <a:pt x="4536601" y="-30424"/>
                          <a:pt x="4668979" y="42534"/>
                          <a:pt x="4918853" y="0"/>
                        </a:cubicBezTo>
                        <a:cubicBezTo>
                          <a:pt x="5168727" y="-42534"/>
                          <a:pt x="5248674" y="21038"/>
                          <a:pt x="5331211" y="0"/>
                        </a:cubicBezTo>
                        <a:cubicBezTo>
                          <a:pt x="5413748" y="-21038"/>
                          <a:pt x="5625768" y="18127"/>
                          <a:pt x="5743570" y="0"/>
                        </a:cubicBezTo>
                        <a:cubicBezTo>
                          <a:pt x="5861372" y="-18127"/>
                          <a:pt x="6162738" y="89761"/>
                          <a:pt x="6509380" y="0"/>
                        </a:cubicBezTo>
                        <a:cubicBezTo>
                          <a:pt x="6856022" y="-89761"/>
                          <a:pt x="6966487" y="15627"/>
                          <a:pt x="7098464" y="0"/>
                        </a:cubicBezTo>
                        <a:cubicBezTo>
                          <a:pt x="7230441" y="-15627"/>
                          <a:pt x="7442487" y="42807"/>
                          <a:pt x="7687548" y="0"/>
                        </a:cubicBezTo>
                        <a:cubicBezTo>
                          <a:pt x="7932609" y="-42807"/>
                          <a:pt x="8104861" y="5223"/>
                          <a:pt x="8276632" y="0"/>
                        </a:cubicBezTo>
                        <a:cubicBezTo>
                          <a:pt x="8448403" y="-5223"/>
                          <a:pt x="8636007" y="33030"/>
                          <a:pt x="8836262" y="0"/>
                        </a:cubicBezTo>
                        <a:cubicBezTo>
                          <a:pt x="8858014" y="156864"/>
                          <a:pt x="8822907" y="217777"/>
                          <a:pt x="8836262" y="360395"/>
                        </a:cubicBezTo>
                        <a:cubicBezTo>
                          <a:pt x="8849617" y="503014"/>
                          <a:pt x="8805718" y="575589"/>
                          <a:pt x="8836262" y="720790"/>
                        </a:cubicBezTo>
                        <a:cubicBezTo>
                          <a:pt x="8592664" y="788587"/>
                          <a:pt x="8387164" y="720262"/>
                          <a:pt x="8247178" y="720790"/>
                        </a:cubicBezTo>
                        <a:cubicBezTo>
                          <a:pt x="8107192" y="721318"/>
                          <a:pt x="7835535" y="657273"/>
                          <a:pt x="7569731" y="720790"/>
                        </a:cubicBezTo>
                        <a:cubicBezTo>
                          <a:pt x="7303927" y="784307"/>
                          <a:pt x="7146493" y="694846"/>
                          <a:pt x="6980647" y="720790"/>
                        </a:cubicBezTo>
                        <a:cubicBezTo>
                          <a:pt x="6814801" y="746734"/>
                          <a:pt x="6594586" y="679014"/>
                          <a:pt x="6214838" y="720790"/>
                        </a:cubicBezTo>
                        <a:cubicBezTo>
                          <a:pt x="5835090" y="762566"/>
                          <a:pt x="5826341" y="701033"/>
                          <a:pt x="5714116" y="720790"/>
                        </a:cubicBezTo>
                        <a:cubicBezTo>
                          <a:pt x="5601891" y="740547"/>
                          <a:pt x="5339372" y="651688"/>
                          <a:pt x="5036669" y="720790"/>
                        </a:cubicBezTo>
                        <a:cubicBezTo>
                          <a:pt x="4733966" y="789892"/>
                          <a:pt x="4674684" y="718444"/>
                          <a:pt x="4535948" y="720790"/>
                        </a:cubicBezTo>
                        <a:cubicBezTo>
                          <a:pt x="4397212" y="723136"/>
                          <a:pt x="4356829" y="700738"/>
                          <a:pt x="4211952" y="720790"/>
                        </a:cubicBezTo>
                        <a:cubicBezTo>
                          <a:pt x="4067075" y="740842"/>
                          <a:pt x="3917990" y="705402"/>
                          <a:pt x="3799593" y="720790"/>
                        </a:cubicBezTo>
                        <a:cubicBezTo>
                          <a:pt x="3681196" y="736178"/>
                          <a:pt x="3458190" y="699940"/>
                          <a:pt x="3298871" y="720790"/>
                        </a:cubicBezTo>
                        <a:cubicBezTo>
                          <a:pt x="3139552" y="741640"/>
                          <a:pt x="3025573" y="693393"/>
                          <a:pt x="2886512" y="720790"/>
                        </a:cubicBezTo>
                        <a:cubicBezTo>
                          <a:pt x="2747451" y="748187"/>
                          <a:pt x="2418625" y="701118"/>
                          <a:pt x="2297428" y="720790"/>
                        </a:cubicBezTo>
                        <a:cubicBezTo>
                          <a:pt x="2176231" y="740462"/>
                          <a:pt x="1872517" y="665414"/>
                          <a:pt x="1619981" y="720790"/>
                        </a:cubicBezTo>
                        <a:cubicBezTo>
                          <a:pt x="1367445" y="776166"/>
                          <a:pt x="1193702" y="662339"/>
                          <a:pt x="854172" y="720790"/>
                        </a:cubicBezTo>
                        <a:cubicBezTo>
                          <a:pt x="514642" y="779241"/>
                          <a:pt x="322318" y="678946"/>
                          <a:pt x="0" y="720790"/>
                        </a:cubicBezTo>
                        <a:cubicBezTo>
                          <a:pt x="-5149" y="596221"/>
                          <a:pt x="8509" y="464471"/>
                          <a:pt x="0" y="345979"/>
                        </a:cubicBezTo>
                        <a:cubicBezTo>
                          <a:pt x="-8509" y="227487"/>
                          <a:pt x="34712" y="131094"/>
                          <a:pt x="0" y="0"/>
                        </a:cubicBezTo>
                        <a:close/>
                      </a:path>
                      <a:path w="8836262" h="720790" stroke="0" extrusionOk="0">
                        <a:moveTo>
                          <a:pt x="0" y="0"/>
                        </a:moveTo>
                        <a:cubicBezTo>
                          <a:pt x="112851" y="-40428"/>
                          <a:pt x="396759" y="54710"/>
                          <a:pt x="500722" y="0"/>
                        </a:cubicBezTo>
                        <a:cubicBezTo>
                          <a:pt x="604685" y="-54710"/>
                          <a:pt x="843504" y="38631"/>
                          <a:pt x="1001443" y="0"/>
                        </a:cubicBezTo>
                        <a:cubicBezTo>
                          <a:pt x="1159382" y="-38631"/>
                          <a:pt x="1396997" y="55853"/>
                          <a:pt x="1502165" y="0"/>
                        </a:cubicBezTo>
                        <a:cubicBezTo>
                          <a:pt x="1607333" y="-55853"/>
                          <a:pt x="1923784" y="48173"/>
                          <a:pt x="2091249" y="0"/>
                        </a:cubicBezTo>
                        <a:cubicBezTo>
                          <a:pt x="2258714" y="-48173"/>
                          <a:pt x="2523360" y="18917"/>
                          <a:pt x="2680333" y="0"/>
                        </a:cubicBezTo>
                        <a:cubicBezTo>
                          <a:pt x="2837306" y="-18917"/>
                          <a:pt x="3066050" y="11414"/>
                          <a:pt x="3181054" y="0"/>
                        </a:cubicBezTo>
                        <a:cubicBezTo>
                          <a:pt x="3296058" y="-11414"/>
                          <a:pt x="3430080" y="37129"/>
                          <a:pt x="3593413" y="0"/>
                        </a:cubicBezTo>
                        <a:cubicBezTo>
                          <a:pt x="3756746" y="-37129"/>
                          <a:pt x="3770187" y="26658"/>
                          <a:pt x="3917409" y="0"/>
                        </a:cubicBezTo>
                        <a:cubicBezTo>
                          <a:pt x="4064631" y="-26658"/>
                          <a:pt x="4171375" y="29275"/>
                          <a:pt x="4329768" y="0"/>
                        </a:cubicBezTo>
                        <a:cubicBezTo>
                          <a:pt x="4488161" y="-29275"/>
                          <a:pt x="4644818" y="65216"/>
                          <a:pt x="4918853" y="0"/>
                        </a:cubicBezTo>
                        <a:cubicBezTo>
                          <a:pt x="5192888" y="-65216"/>
                          <a:pt x="5328713" y="66078"/>
                          <a:pt x="5684662" y="0"/>
                        </a:cubicBezTo>
                        <a:cubicBezTo>
                          <a:pt x="6040611" y="-66078"/>
                          <a:pt x="5996378" y="57923"/>
                          <a:pt x="6273746" y="0"/>
                        </a:cubicBezTo>
                        <a:cubicBezTo>
                          <a:pt x="6551114" y="-57923"/>
                          <a:pt x="6656798" y="33898"/>
                          <a:pt x="6774468" y="0"/>
                        </a:cubicBezTo>
                        <a:cubicBezTo>
                          <a:pt x="6892138" y="-33898"/>
                          <a:pt x="7002741" y="43186"/>
                          <a:pt x="7186826" y="0"/>
                        </a:cubicBezTo>
                        <a:cubicBezTo>
                          <a:pt x="7370911" y="-43186"/>
                          <a:pt x="7500798" y="18826"/>
                          <a:pt x="7775911" y="0"/>
                        </a:cubicBezTo>
                        <a:cubicBezTo>
                          <a:pt x="8051024" y="-18826"/>
                          <a:pt x="8418958" y="48821"/>
                          <a:pt x="8836262" y="0"/>
                        </a:cubicBezTo>
                        <a:cubicBezTo>
                          <a:pt x="8852577" y="122012"/>
                          <a:pt x="8812781" y="247226"/>
                          <a:pt x="8836262" y="374811"/>
                        </a:cubicBezTo>
                        <a:cubicBezTo>
                          <a:pt x="8859743" y="502396"/>
                          <a:pt x="8821573" y="561649"/>
                          <a:pt x="8836262" y="720790"/>
                        </a:cubicBezTo>
                        <a:cubicBezTo>
                          <a:pt x="8674520" y="754504"/>
                          <a:pt x="8661966" y="707901"/>
                          <a:pt x="8512266" y="720790"/>
                        </a:cubicBezTo>
                        <a:cubicBezTo>
                          <a:pt x="8362566" y="733679"/>
                          <a:pt x="8189091" y="695284"/>
                          <a:pt x="8099907" y="720790"/>
                        </a:cubicBezTo>
                        <a:cubicBezTo>
                          <a:pt x="8010723" y="746296"/>
                          <a:pt x="7651661" y="670660"/>
                          <a:pt x="7510823" y="720790"/>
                        </a:cubicBezTo>
                        <a:cubicBezTo>
                          <a:pt x="7369985" y="770920"/>
                          <a:pt x="7212403" y="713264"/>
                          <a:pt x="7098464" y="720790"/>
                        </a:cubicBezTo>
                        <a:cubicBezTo>
                          <a:pt x="6984525" y="728316"/>
                          <a:pt x="6871449" y="697978"/>
                          <a:pt x="6686105" y="720790"/>
                        </a:cubicBezTo>
                        <a:cubicBezTo>
                          <a:pt x="6500761" y="743602"/>
                          <a:pt x="6481033" y="698474"/>
                          <a:pt x="6362109" y="720790"/>
                        </a:cubicBezTo>
                        <a:cubicBezTo>
                          <a:pt x="6243185" y="743106"/>
                          <a:pt x="6016409" y="697831"/>
                          <a:pt x="5773025" y="720790"/>
                        </a:cubicBezTo>
                        <a:cubicBezTo>
                          <a:pt x="5529641" y="743749"/>
                          <a:pt x="5241109" y="671486"/>
                          <a:pt x="5095578" y="720790"/>
                        </a:cubicBezTo>
                        <a:cubicBezTo>
                          <a:pt x="4950047" y="770094"/>
                          <a:pt x="4830362" y="714917"/>
                          <a:pt x="4594856" y="720790"/>
                        </a:cubicBezTo>
                        <a:cubicBezTo>
                          <a:pt x="4359350" y="726663"/>
                          <a:pt x="4357678" y="696187"/>
                          <a:pt x="4270860" y="720790"/>
                        </a:cubicBezTo>
                        <a:cubicBezTo>
                          <a:pt x="4184042" y="745393"/>
                          <a:pt x="3915153" y="703101"/>
                          <a:pt x="3770138" y="720790"/>
                        </a:cubicBezTo>
                        <a:cubicBezTo>
                          <a:pt x="3625123" y="738479"/>
                          <a:pt x="3316496" y="718279"/>
                          <a:pt x="3092692" y="720790"/>
                        </a:cubicBezTo>
                        <a:cubicBezTo>
                          <a:pt x="2868888" y="723301"/>
                          <a:pt x="2523519" y="678562"/>
                          <a:pt x="2326882" y="720790"/>
                        </a:cubicBezTo>
                        <a:cubicBezTo>
                          <a:pt x="2130245" y="763018"/>
                          <a:pt x="1947504" y="711914"/>
                          <a:pt x="1737798" y="720790"/>
                        </a:cubicBezTo>
                        <a:cubicBezTo>
                          <a:pt x="1528092" y="729666"/>
                          <a:pt x="1437554" y="720501"/>
                          <a:pt x="1237077" y="720790"/>
                        </a:cubicBezTo>
                        <a:cubicBezTo>
                          <a:pt x="1036600" y="721079"/>
                          <a:pt x="936564" y="687205"/>
                          <a:pt x="736355" y="720790"/>
                        </a:cubicBezTo>
                        <a:cubicBezTo>
                          <a:pt x="536146" y="754375"/>
                          <a:pt x="299033" y="653774"/>
                          <a:pt x="0" y="720790"/>
                        </a:cubicBezTo>
                        <a:cubicBezTo>
                          <a:pt x="-24460" y="583146"/>
                          <a:pt x="18079" y="476251"/>
                          <a:pt x="0" y="382019"/>
                        </a:cubicBezTo>
                        <a:cubicBezTo>
                          <a:pt x="-18079" y="287787"/>
                          <a:pt x="13013" y="1837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v-SE" sz="1800" dirty="0" err="1">
                <a:solidFill>
                  <a:srgbClr val="F8A281"/>
                </a:solidFill>
                <a:latin typeface="Century Gothic" panose="020B0502020202020204" pitchFamily="34" charset="0"/>
              </a:rPr>
              <a:t>Other</a:t>
            </a:r>
            <a:r>
              <a:rPr lang="sv-SE" sz="1800" dirty="0">
                <a:solidFill>
                  <a:srgbClr val="F8A281"/>
                </a:solidFill>
                <a:latin typeface="Century Gothic" panose="020B0502020202020204" pitchFamily="34" charset="0"/>
              </a:rPr>
              <a:t> protestant Christians</a:t>
            </a:r>
          </a:p>
          <a:p>
            <a:pPr algn="l"/>
            <a:r>
              <a:rPr lang="sv-SE" sz="180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Other</a:t>
            </a:r>
            <a:r>
              <a:rPr lang="sv-SE" sz="18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Christians</a:t>
            </a:r>
          </a:p>
          <a:p>
            <a:pPr algn="l"/>
            <a:r>
              <a:rPr lang="sv-SE" sz="1800" dirty="0">
                <a:solidFill>
                  <a:srgbClr val="7EBBE5"/>
                </a:solidFill>
                <a:latin typeface="Century Gothic" panose="020B0502020202020204" pitchFamily="34" charset="0"/>
              </a:rPr>
              <a:t>Non-Christians</a:t>
            </a:r>
          </a:p>
          <a:p>
            <a:pPr algn="l"/>
            <a:endParaRPr lang="sv-SE" sz="18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l"/>
            <a:endParaRPr lang="sv-SE" sz="1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3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31"/>
    </mc:Choice>
    <mc:Fallback xmlns="">
      <p:transition advTm="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ACD438-550C-DC7B-B41A-81F3BA501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812" b="11634"/>
          <a:stretch/>
        </p:blipFill>
        <p:spPr>
          <a:xfrm>
            <a:off x="4484821" y="48174"/>
            <a:ext cx="4695691" cy="509532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690E5AA-6422-46BC-B0FE-099B01F6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8909"/>
            <a:ext cx="8229600" cy="857250"/>
          </a:xfrm>
        </p:spPr>
        <p:txBody>
          <a:bodyPr>
            <a:normAutofit/>
          </a:bodyPr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Finlandswedes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B46C87-B938-4618-B17F-1678F0935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1589"/>
            <a:ext cx="4978896" cy="381300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GB" sz="1800" dirty="0"/>
              <a:t>300,000 out of 5,5 million Finns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800" dirty="0"/>
              <a:t>Native minority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800" dirty="0"/>
              <a:t>Well-integrated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800" dirty="0"/>
              <a:t>Resource strong minority with strong shared identity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800" dirty="0"/>
              <a:t>Slightly better outcomes for most socioeconomic &amp; health variables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800" dirty="0"/>
              <a:t>Why?</a:t>
            </a:r>
          </a:p>
          <a:p>
            <a:pPr marL="0" indent="0" algn="just">
              <a:buNone/>
            </a:pPr>
            <a:endParaRPr lang="en-GB" sz="18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B2726A-9E67-42B6-AEED-1B22D736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3D72-9D69-4BE8-A846-13B9F60C042E}" type="datetime1">
              <a:rPr lang="fi-FI" smtClean="0"/>
              <a:t>26.9.2024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3135EB9-3257-4A85-97DD-41BC3C9C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7</a:t>
            </a:fld>
            <a:endParaRPr lang="fi-FI"/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D032B8E7-2C82-EAE1-9397-A9FA02BDC2A9}"/>
              </a:ext>
            </a:extLst>
          </p:cNvPr>
          <p:cNvSpPr txBox="1">
            <a:spLocks/>
          </p:cNvSpPr>
          <p:nvPr/>
        </p:nvSpPr>
        <p:spPr>
          <a:xfrm>
            <a:off x="7672062" y="4821482"/>
            <a:ext cx="9381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Klein (2022)</a:t>
            </a:r>
          </a:p>
        </p:txBody>
      </p:sp>
      <p:pic>
        <p:nvPicPr>
          <p:cNvPr id="13" name="Picture 12" descr="A group of women in green dresses performing in a church&#10;&#10;Description automatically generated">
            <a:extLst>
              <a:ext uri="{FF2B5EF4-FFF2-40B4-BE49-F238E27FC236}">
                <a16:creationId xmlns:a16="http://schemas.microsoft.com/office/drawing/2014/main" id="{125B9DB2-5064-5B68-F37B-0311314B91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30400" r="4589" b="19406"/>
          <a:stretch/>
        </p:blipFill>
        <p:spPr>
          <a:xfrm>
            <a:off x="2195736" y="3343021"/>
            <a:ext cx="3799290" cy="1800479"/>
          </a:xfrm>
          <a:prstGeom prst="rect">
            <a:avLst/>
          </a:prstGeom>
        </p:spPr>
      </p:pic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28E26973-A938-4758-7C39-836DF9201551}"/>
              </a:ext>
            </a:extLst>
          </p:cNvPr>
          <p:cNvSpPr txBox="1">
            <a:spLocks/>
          </p:cNvSpPr>
          <p:nvPr/>
        </p:nvSpPr>
        <p:spPr>
          <a:xfrm>
            <a:off x="4561094" y="4844643"/>
            <a:ext cx="1368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Åbo </a:t>
            </a:r>
            <a:r>
              <a:rPr lang="fi-FI" dirty="0" err="1">
                <a:solidFill>
                  <a:schemeClr val="bg1"/>
                </a:solidFill>
              </a:rPr>
              <a:t>Akademis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Bildbank</a:t>
            </a:r>
            <a:endParaRPr lang="fi-FI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31"/>
    </mc:Choice>
    <mc:Fallback xmlns="">
      <p:transition advTm="5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79E58-406D-3E00-3AA5-D8FCF4383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0C95-1044-4E34-ABC2-DF83F0F6E9C2}" type="datetime1">
              <a:rPr lang="fi-FI" smtClean="0"/>
              <a:t>26.9.2024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59FBD-C600-8EB4-CA19-26A0066E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8</a:t>
            </a:fld>
            <a:endParaRPr lang="fi-FI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81CA0C14-2E28-E841-E6E4-F9A612E2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8909"/>
            <a:ext cx="8229600" cy="857250"/>
          </a:xfrm>
        </p:spPr>
        <p:txBody>
          <a:bodyPr>
            <a:normAutofit/>
          </a:bodyPr>
          <a:lstStyle/>
          <a:p>
            <a:r>
              <a:rPr lang="fi-FI" dirty="0"/>
              <a:t>Life </a:t>
            </a:r>
            <a:r>
              <a:rPr lang="fi-FI" dirty="0" err="1"/>
              <a:t>expectancy</a:t>
            </a:r>
            <a:r>
              <a:rPr lang="fi-FI" dirty="0"/>
              <a:t> at </a:t>
            </a:r>
            <a:r>
              <a:rPr lang="fi-FI" dirty="0" err="1"/>
              <a:t>age</a:t>
            </a:r>
            <a:r>
              <a:rPr lang="fi-FI" dirty="0"/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67BEA-1DB2-6E2A-53B9-5EAA80BC1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9"/>
          <a:stretch/>
        </p:blipFill>
        <p:spPr>
          <a:xfrm>
            <a:off x="411240" y="981397"/>
            <a:ext cx="7825103" cy="412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D12EEC-4542-774E-4CA7-635BA8E40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427" y="4486213"/>
            <a:ext cx="6767146" cy="632515"/>
          </a:xfrm>
          <a:prstGeom prst="rect">
            <a:avLst/>
          </a:prstGeom>
        </p:spPr>
      </p:pic>
      <p:pic>
        <p:nvPicPr>
          <p:cNvPr id="12" name="Graphic 11" descr="Man with solid fill">
            <a:extLst>
              <a:ext uri="{FF2B5EF4-FFF2-40B4-BE49-F238E27FC236}">
                <a16:creationId xmlns:a16="http://schemas.microsoft.com/office/drawing/2014/main" id="{44CA865B-4133-CBB3-8B30-5543F7144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6256" y="1056159"/>
            <a:ext cx="685800" cy="685800"/>
          </a:xfrm>
          <a:prstGeom prst="rect">
            <a:avLst/>
          </a:prstGeom>
        </p:spPr>
      </p:pic>
      <p:pic>
        <p:nvPicPr>
          <p:cNvPr id="13" name="Graphic 12" descr="Woman with solid fill">
            <a:extLst>
              <a:ext uri="{FF2B5EF4-FFF2-40B4-BE49-F238E27FC236}">
                <a16:creationId xmlns:a16="http://schemas.microsoft.com/office/drawing/2014/main" id="{4A147D31-462C-B250-A8A1-2B83E92DD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3688" y="1056159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574"/>
    </mc:Choice>
    <mc:Fallback xmlns="">
      <p:transition advTm="6857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F724-ECEF-4632-91A1-BFA60E80638C}" type="datetime1">
              <a:rPr lang="fi-FI" smtClean="0"/>
              <a:t>26.9.2024</a:t>
            </a:fld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3030-DA0E-469A-A148-F21CB72F8278}" type="slidenum">
              <a:rPr lang="fi-FI" smtClean="0"/>
              <a:t>9</a:t>
            </a:fld>
            <a:endParaRPr lang="fi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2604B9-B7BC-4939-B189-54EEA1B1E2E5}"/>
              </a:ext>
            </a:extLst>
          </p:cNvPr>
          <p:cNvSpPr txBox="1"/>
          <p:nvPr/>
        </p:nvSpPr>
        <p:spPr>
          <a:xfrm>
            <a:off x="3604440" y="4917996"/>
            <a:ext cx="288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Åbo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Akademi</a:t>
            </a:r>
            <a:r>
              <a:rPr lang="en-US" sz="1000" dirty="0">
                <a:solidFill>
                  <a:schemeClr val="bg1"/>
                </a:solidFill>
              </a:rPr>
              <a:t> University image bank</a:t>
            </a:r>
            <a:endParaRPr lang="sv-FI" sz="1000" dirty="0">
              <a:solidFill>
                <a:schemeClr val="bg1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F51F68F-5426-4A3F-9802-FB12CEC8D7B7}"/>
              </a:ext>
            </a:extLst>
          </p:cNvPr>
          <p:cNvSpPr>
            <a:spLocks noEditPoints="1"/>
          </p:cNvSpPr>
          <p:nvPr/>
        </p:nvSpPr>
        <p:spPr bwMode="auto">
          <a:xfrm>
            <a:off x="755576" y="1131887"/>
            <a:ext cx="3259138" cy="2879725"/>
          </a:xfrm>
          <a:custGeom>
            <a:avLst/>
            <a:gdLst>
              <a:gd name="T0" fmla="*/ 2053 w 2053"/>
              <a:gd name="T1" fmla="*/ 1814 h 1814"/>
              <a:gd name="T2" fmla="*/ 0 w 2053"/>
              <a:gd name="T3" fmla="*/ 1814 h 1814"/>
              <a:gd name="T4" fmla="*/ 0 w 2053"/>
              <a:gd name="T5" fmla="*/ 0 h 1814"/>
              <a:gd name="T6" fmla="*/ 2053 w 2053"/>
              <a:gd name="T7" fmla="*/ 0 h 1814"/>
              <a:gd name="T8" fmla="*/ 2053 w 2053"/>
              <a:gd name="T9" fmla="*/ 1814 h 1814"/>
              <a:gd name="T10" fmla="*/ 67 w 2053"/>
              <a:gd name="T11" fmla="*/ 1747 h 1814"/>
              <a:gd name="T12" fmla="*/ 1981 w 2053"/>
              <a:gd name="T13" fmla="*/ 1747 h 1814"/>
              <a:gd name="T14" fmla="*/ 1981 w 2053"/>
              <a:gd name="T15" fmla="*/ 67 h 1814"/>
              <a:gd name="T16" fmla="*/ 67 w 2053"/>
              <a:gd name="T17" fmla="*/ 67 h 1814"/>
              <a:gd name="T18" fmla="*/ 67 w 2053"/>
              <a:gd name="T19" fmla="*/ 1747 h 1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53" h="1814">
                <a:moveTo>
                  <a:pt x="2053" y="1814"/>
                </a:moveTo>
                <a:lnTo>
                  <a:pt x="0" y="1814"/>
                </a:lnTo>
                <a:lnTo>
                  <a:pt x="0" y="0"/>
                </a:lnTo>
                <a:lnTo>
                  <a:pt x="2053" y="0"/>
                </a:lnTo>
                <a:lnTo>
                  <a:pt x="2053" y="1814"/>
                </a:lnTo>
                <a:close/>
                <a:moveTo>
                  <a:pt x="67" y="1747"/>
                </a:moveTo>
                <a:lnTo>
                  <a:pt x="1981" y="1747"/>
                </a:lnTo>
                <a:lnTo>
                  <a:pt x="1981" y="67"/>
                </a:lnTo>
                <a:lnTo>
                  <a:pt x="67" y="67"/>
                </a:lnTo>
                <a:lnTo>
                  <a:pt x="67" y="17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/>
            <a:endParaRPr lang="fi-FI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77800"/>
            <a:r>
              <a:rPr lang="fi-FI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Tackar</a:t>
            </a:r>
            <a:r>
              <a:rPr lang="fi-FI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marL="177800"/>
            <a:r>
              <a:rPr lang="fi-FI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  <a:r>
              <a:rPr lang="fi-FI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fi-FI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r>
              <a:rPr lang="fi-FI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3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19"/>
    </mc:Choice>
    <mc:Fallback xmlns="">
      <p:transition advTm="581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1|0.1|0.1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9.8|2.1|5.5|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6|0.1|0.1|0.3|0.3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heme/theme1.xml><?xml version="1.0" encoding="utf-8"?>
<a:theme xmlns:a="http://schemas.openxmlformats.org/drawingml/2006/main" name="Office-teema">
  <a:themeElements>
    <a:clrScheme name="åboAkademi">
      <a:dk1>
        <a:sysClr val="windowText" lastClr="000000"/>
      </a:dk1>
      <a:lt1>
        <a:sysClr val="window" lastClr="FFFFFF"/>
      </a:lt1>
      <a:dk2>
        <a:srgbClr val="E4032E"/>
      </a:dk2>
      <a:lt2>
        <a:srgbClr val="C1BCBF"/>
      </a:lt2>
      <a:accent1>
        <a:srgbClr val="003366"/>
      </a:accent1>
      <a:accent2>
        <a:srgbClr val="E4032E"/>
      </a:accent2>
      <a:accent3>
        <a:srgbClr val="FFD300"/>
      </a:accent3>
      <a:accent4>
        <a:srgbClr val="64C2CB"/>
      </a:accent4>
      <a:accent5>
        <a:srgbClr val="003366"/>
      </a:accent5>
      <a:accent6>
        <a:srgbClr val="C1BCBF"/>
      </a:accent6>
      <a:hlink>
        <a:srgbClr val="003366"/>
      </a:hlink>
      <a:folHlink>
        <a:srgbClr val="0033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715F1F96CD1B4B92C6FA1167AA3828" ma:contentTypeVersion="2" ma:contentTypeDescription="Create a new document." ma:contentTypeScope="" ma:versionID="e049c5b7708ff8082b1d56882b98a957">
  <xsd:schema xmlns:xsd="http://www.w3.org/2001/XMLSchema" xmlns:xs="http://www.w3.org/2001/XMLSchema" xmlns:p="http://schemas.microsoft.com/office/2006/metadata/properties" xmlns:ns2="a8dfb89d-52b2-4f82-876c-90c168ec5f71" targetNamespace="http://schemas.microsoft.com/office/2006/metadata/properties" ma:root="true" ma:fieldsID="ae0565c5a2b6ab1f36a26db26fd28a29" ns2:_="">
    <xsd:import namespace="a8dfb89d-52b2-4f82-876c-90c168ec5f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dfb89d-52b2-4f82-876c-90c168ec5f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1FDB34-07B3-4F52-84D9-D82A26957A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dfb89d-52b2-4f82-876c-90c168ec5f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75AFB8-F580-4243-B772-9A72167A0426}">
  <ds:schemaRefs>
    <ds:schemaRef ds:uri="a8dfb89d-52b2-4f82-876c-90c168ec5f71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7AE035D-316F-42E7-8865-E3E6F5FD21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203</Words>
  <Application>Microsoft Office PowerPoint</Application>
  <PresentationFormat>On-screen Show (16:9)</PresentationFormat>
  <Paragraphs>60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Stencil</vt:lpstr>
      <vt:lpstr>Wingdings</vt:lpstr>
      <vt:lpstr>Office-teema</vt:lpstr>
      <vt:lpstr>Life expectancy by religious affiliation over five decades in two ethnolinguistic groups. </vt:lpstr>
      <vt:lpstr>PowerPoint Presentation</vt:lpstr>
      <vt:lpstr>What has been done before?</vt:lpstr>
      <vt:lpstr>PowerPoint Presentation</vt:lpstr>
      <vt:lpstr>PowerPoint Presentation</vt:lpstr>
      <vt:lpstr>PowerPoint Presentation</vt:lpstr>
      <vt:lpstr>The Finlandswedes</vt:lpstr>
      <vt:lpstr>Life expectancy at age 1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jattai</dc:creator>
  <cp:lastModifiedBy>Fräulein Klein</cp:lastModifiedBy>
  <cp:revision>140</cp:revision>
  <dcterms:created xsi:type="dcterms:W3CDTF">2018-07-19T06:40:04Z</dcterms:created>
  <dcterms:modified xsi:type="dcterms:W3CDTF">2024-09-26T08:24:42Z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0x01010087715F1F96CD1B4B92C6FA1167AA3828</vt:lpwstr>
  </property>
</Properties>
</file>