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4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1"/>
  </p:notesMasterIdLst>
  <p:sldIdLst>
    <p:sldId id="277" r:id="rId2"/>
    <p:sldId id="365" r:id="rId3"/>
    <p:sldId id="279" r:id="rId4"/>
    <p:sldId id="280" r:id="rId5"/>
    <p:sldId id="281" r:id="rId6"/>
    <p:sldId id="282" r:id="rId7"/>
    <p:sldId id="283" r:id="rId8"/>
    <p:sldId id="371" r:id="rId9"/>
    <p:sldId id="284" r:id="rId10"/>
    <p:sldId id="285" r:id="rId11"/>
    <p:sldId id="287" r:id="rId12"/>
    <p:sldId id="288" r:id="rId13"/>
    <p:sldId id="289" r:id="rId14"/>
    <p:sldId id="291" r:id="rId15"/>
    <p:sldId id="292" r:id="rId16"/>
    <p:sldId id="293" r:id="rId17"/>
    <p:sldId id="366" r:id="rId18"/>
    <p:sldId id="367" r:id="rId19"/>
    <p:sldId id="368" r:id="rId20"/>
    <p:sldId id="369" r:id="rId21"/>
    <p:sldId id="370" r:id="rId22"/>
    <p:sldId id="294" r:id="rId23"/>
    <p:sldId id="295" r:id="rId24"/>
    <p:sldId id="296" r:id="rId25"/>
    <p:sldId id="298" r:id="rId26"/>
    <p:sldId id="308" r:id="rId27"/>
    <p:sldId id="299" r:id="rId28"/>
    <p:sldId id="300" r:id="rId29"/>
    <p:sldId id="301" r:id="rId30"/>
    <p:sldId id="302" r:id="rId31"/>
    <p:sldId id="303" r:id="rId32"/>
    <p:sldId id="297" r:id="rId33"/>
    <p:sldId id="312" r:id="rId34"/>
    <p:sldId id="313" r:id="rId35"/>
    <p:sldId id="314" r:id="rId36"/>
    <p:sldId id="307" r:id="rId37"/>
    <p:sldId id="315" r:id="rId38"/>
    <p:sldId id="316" r:id="rId39"/>
    <p:sldId id="317" r:id="rId40"/>
    <p:sldId id="309" r:id="rId41"/>
    <p:sldId id="318" r:id="rId42"/>
    <p:sldId id="311" r:id="rId43"/>
    <p:sldId id="363" r:id="rId44"/>
    <p:sldId id="320" r:id="rId45"/>
    <p:sldId id="322" r:id="rId46"/>
    <p:sldId id="323" r:id="rId47"/>
    <p:sldId id="310" r:id="rId48"/>
    <p:sldId id="361" r:id="rId49"/>
    <p:sldId id="36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6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0E45B-3946-4B4C-BB39-9A095FCC9C49}" v="653" dt="2025-09-08T13:56:3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80"/>
    <p:restoredTop sz="85427"/>
  </p:normalViewPr>
  <p:slideViewPr>
    <p:cSldViewPr snapToGrid="0">
      <p:cViewPr varScale="1">
        <p:scale>
          <a:sx n="122" d="100"/>
          <a:sy n="122" d="100"/>
        </p:scale>
        <p:origin x="1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BONI GIANNI" userId="b1b8b63c-fc4e-4535-a8c5-635da9d642b0" providerId="ADAL" clId="{29781A13-9EA7-5BA5-9B7C-C1E1A7216201}"/>
    <pc:docChg chg="undo custSel addSld delSld modSld sldOrd">
      <pc:chgData name="CARBONI GIANNI" userId="b1b8b63c-fc4e-4535-a8c5-635da9d642b0" providerId="ADAL" clId="{29781A13-9EA7-5BA5-9B7C-C1E1A7216201}" dt="2025-09-10T06:45:44.695" v="3540" actId="5793"/>
      <pc:docMkLst>
        <pc:docMk/>
      </pc:docMkLst>
      <pc:sldChg chg="addSp delSp modSp mod modNotesTx">
        <pc:chgData name="CARBONI GIANNI" userId="b1b8b63c-fc4e-4535-a8c5-635da9d642b0" providerId="ADAL" clId="{29781A13-9EA7-5BA5-9B7C-C1E1A7216201}" dt="2025-09-08T12:06:50.007" v="3449" actId="5793"/>
        <pc:sldMkLst>
          <pc:docMk/>
          <pc:sldMk cId="2017434742" sldId="277"/>
        </pc:sldMkLst>
        <pc:spChg chg="add mod">
          <ac:chgData name="CARBONI GIANNI" userId="b1b8b63c-fc4e-4535-a8c5-635da9d642b0" providerId="ADAL" clId="{29781A13-9EA7-5BA5-9B7C-C1E1A7216201}" dt="2025-09-05T14:04:24.326" v="3231" actId="1076"/>
          <ac:spMkLst>
            <pc:docMk/>
            <pc:sldMk cId="2017434742" sldId="277"/>
            <ac:spMk id="3" creationId="{20B4D5F4-EE9C-715D-EE49-A219195E47BD}"/>
          </ac:spMkLst>
        </pc:spChg>
        <pc:spChg chg="mod">
          <ac:chgData name="CARBONI GIANNI" userId="b1b8b63c-fc4e-4535-a8c5-635da9d642b0" providerId="ADAL" clId="{29781A13-9EA7-5BA5-9B7C-C1E1A7216201}" dt="2025-09-05T14:05:06.581" v="3252" actId="1036"/>
          <ac:spMkLst>
            <pc:docMk/>
            <pc:sldMk cId="2017434742" sldId="277"/>
            <ac:spMk id="5" creationId="{D1E30906-DB5A-4AA4-10D7-156034675FF6}"/>
          </ac:spMkLst>
        </pc:spChg>
        <pc:picChg chg="add mod">
          <ac:chgData name="CARBONI GIANNI" userId="b1b8b63c-fc4e-4535-a8c5-635da9d642b0" providerId="ADAL" clId="{29781A13-9EA7-5BA5-9B7C-C1E1A7216201}" dt="2025-09-06T07:19:01.948" v="3413" actId="1076"/>
          <ac:picMkLst>
            <pc:docMk/>
            <pc:sldMk cId="2017434742" sldId="277"/>
            <ac:picMk id="2" creationId="{B9976F5B-286A-B3F2-39B4-FCA752A31472}"/>
          </ac:picMkLst>
        </pc:picChg>
        <pc:picChg chg="add mod">
          <ac:chgData name="CARBONI GIANNI" userId="b1b8b63c-fc4e-4535-a8c5-635da9d642b0" providerId="ADAL" clId="{29781A13-9EA7-5BA5-9B7C-C1E1A7216201}" dt="2025-09-06T07:18:58.913" v="3412" actId="1076"/>
          <ac:picMkLst>
            <pc:docMk/>
            <pc:sldMk cId="2017434742" sldId="277"/>
            <ac:picMk id="1026" creationId="{C25CD0DA-FDAF-6CD3-B677-FB86772BD064}"/>
          </ac:picMkLst>
        </pc:picChg>
      </pc:sldChg>
      <pc:sldChg chg="del">
        <pc:chgData name="CARBONI GIANNI" userId="b1b8b63c-fc4e-4535-a8c5-635da9d642b0" providerId="ADAL" clId="{29781A13-9EA7-5BA5-9B7C-C1E1A7216201}" dt="2025-09-08T12:43:56.873" v="3463" actId="2696"/>
        <pc:sldMkLst>
          <pc:docMk/>
          <pc:sldMk cId="3001965939" sldId="278"/>
        </pc:sldMkLst>
      </pc:sldChg>
      <pc:sldChg chg="modSp mod">
        <pc:chgData name="CARBONI GIANNI" userId="b1b8b63c-fc4e-4535-a8c5-635da9d642b0" providerId="ADAL" clId="{29781A13-9EA7-5BA5-9B7C-C1E1A7216201}" dt="2025-09-10T06:45:44.695" v="3540" actId="5793"/>
        <pc:sldMkLst>
          <pc:docMk/>
          <pc:sldMk cId="4272866829" sldId="283"/>
        </pc:sldMkLst>
        <pc:spChg chg="mod">
          <ac:chgData name="CARBONI GIANNI" userId="b1b8b63c-fc4e-4535-a8c5-635da9d642b0" providerId="ADAL" clId="{29781A13-9EA7-5BA5-9B7C-C1E1A7216201}" dt="2025-09-10T06:45:44.695" v="3540" actId="5793"/>
          <ac:spMkLst>
            <pc:docMk/>
            <pc:sldMk cId="4272866829" sldId="283"/>
            <ac:spMk id="3" creationId="{2BC5B681-94E6-2855-05A2-6F3CB6F5C546}"/>
          </ac:spMkLst>
        </pc:spChg>
      </pc:sldChg>
      <pc:sldChg chg="modSp mod">
        <pc:chgData name="CARBONI GIANNI" userId="b1b8b63c-fc4e-4535-a8c5-635da9d642b0" providerId="ADAL" clId="{29781A13-9EA7-5BA5-9B7C-C1E1A7216201}" dt="2025-09-05T10:15:39.181" v="2638" actId="1035"/>
        <pc:sldMkLst>
          <pc:docMk/>
          <pc:sldMk cId="1223390459" sldId="284"/>
        </pc:sldMkLst>
        <pc:spChg chg="mod">
          <ac:chgData name="CARBONI GIANNI" userId="b1b8b63c-fc4e-4535-a8c5-635da9d642b0" providerId="ADAL" clId="{29781A13-9EA7-5BA5-9B7C-C1E1A7216201}" dt="2025-09-05T10:15:39.181" v="2638" actId="1035"/>
          <ac:spMkLst>
            <pc:docMk/>
            <pc:sldMk cId="1223390459" sldId="284"/>
            <ac:spMk id="7" creationId="{5B6EFFD9-840D-0ECB-81FB-2FCF2B25E575}"/>
          </ac:spMkLst>
        </pc:spChg>
      </pc:sldChg>
      <pc:sldChg chg="modSp mod">
        <pc:chgData name="CARBONI GIANNI" userId="b1b8b63c-fc4e-4535-a8c5-635da9d642b0" providerId="ADAL" clId="{29781A13-9EA7-5BA5-9B7C-C1E1A7216201}" dt="2025-09-05T10:16:28.431" v="2644" actId="113"/>
        <pc:sldMkLst>
          <pc:docMk/>
          <pc:sldMk cId="4242139606" sldId="285"/>
        </pc:sldMkLst>
        <pc:spChg chg="mod">
          <ac:chgData name="CARBONI GIANNI" userId="b1b8b63c-fc4e-4535-a8c5-635da9d642b0" providerId="ADAL" clId="{29781A13-9EA7-5BA5-9B7C-C1E1A7216201}" dt="2025-09-05T10:16:28.431" v="2644" actId="113"/>
          <ac:spMkLst>
            <pc:docMk/>
            <pc:sldMk cId="4242139606" sldId="285"/>
            <ac:spMk id="7" creationId="{4702253E-FABA-2328-5F5A-09E9A0E7E4E2}"/>
          </ac:spMkLst>
        </pc:spChg>
      </pc:sldChg>
      <pc:sldChg chg="del">
        <pc:chgData name="CARBONI GIANNI" userId="b1b8b63c-fc4e-4535-a8c5-635da9d642b0" providerId="ADAL" clId="{29781A13-9EA7-5BA5-9B7C-C1E1A7216201}" dt="2025-09-04T16:23:18.277" v="1208" actId="2696"/>
        <pc:sldMkLst>
          <pc:docMk/>
          <pc:sldMk cId="3756864005" sldId="286"/>
        </pc:sldMkLst>
      </pc:sldChg>
      <pc:sldChg chg="modSp mod">
        <pc:chgData name="CARBONI GIANNI" userId="b1b8b63c-fc4e-4535-a8c5-635da9d642b0" providerId="ADAL" clId="{29781A13-9EA7-5BA5-9B7C-C1E1A7216201}" dt="2025-09-05T10:17:27.149" v="2657" actId="113"/>
        <pc:sldMkLst>
          <pc:docMk/>
          <pc:sldMk cId="1354979417" sldId="287"/>
        </pc:sldMkLst>
        <pc:spChg chg="mod">
          <ac:chgData name="CARBONI GIANNI" userId="b1b8b63c-fc4e-4535-a8c5-635da9d642b0" providerId="ADAL" clId="{29781A13-9EA7-5BA5-9B7C-C1E1A7216201}" dt="2025-09-05T10:17:27.149" v="2657" actId="113"/>
          <ac:spMkLst>
            <pc:docMk/>
            <pc:sldMk cId="1354979417" sldId="287"/>
            <ac:spMk id="7" creationId="{81B4FA2F-8C45-A25B-125C-0379FA1067F4}"/>
          </ac:spMkLst>
        </pc:spChg>
      </pc:sldChg>
      <pc:sldChg chg="modSp mod">
        <pc:chgData name="CARBONI GIANNI" userId="b1b8b63c-fc4e-4535-a8c5-635da9d642b0" providerId="ADAL" clId="{29781A13-9EA7-5BA5-9B7C-C1E1A7216201}" dt="2025-09-05T11:42:14.702" v="2802" actId="113"/>
        <pc:sldMkLst>
          <pc:docMk/>
          <pc:sldMk cId="1782152438" sldId="288"/>
        </pc:sldMkLst>
        <pc:spChg chg="mod">
          <ac:chgData name="CARBONI GIANNI" userId="b1b8b63c-fc4e-4535-a8c5-635da9d642b0" providerId="ADAL" clId="{29781A13-9EA7-5BA5-9B7C-C1E1A7216201}" dt="2025-09-05T11:42:14.702" v="2802" actId="113"/>
          <ac:spMkLst>
            <pc:docMk/>
            <pc:sldMk cId="1782152438" sldId="288"/>
            <ac:spMk id="7" creationId="{586AD65E-9A50-C60E-3F62-F7BF8425D5C2}"/>
          </ac:spMkLst>
        </pc:spChg>
      </pc:sldChg>
      <pc:sldChg chg="addSp delSp modSp mod">
        <pc:chgData name="CARBONI GIANNI" userId="b1b8b63c-fc4e-4535-a8c5-635da9d642b0" providerId="ADAL" clId="{29781A13-9EA7-5BA5-9B7C-C1E1A7216201}" dt="2025-09-04T16:24:48.946" v="1231"/>
        <pc:sldMkLst>
          <pc:docMk/>
          <pc:sldMk cId="3857711916" sldId="292"/>
        </pc:sldMkLst>
        <pc:grpChg chg="mod">
          <ac:chgData name="CARBONI GIANNI" userId="b1b8b63c-fc4e-4535-a8c5-635da9d642b0" providerId="ADAL" clId="{29781A13-9EA7-5BA5-9B7C-C1E1A7216201}" dt="2025-09-04T16:24:25.122" v="1219"/>
          <ac:grpSpMkLst>
            <pc:docMk/>
            <pc:sldMk cId="3857711916" sldId="292"/>
            <ac:grpSpMk id="22" creationId="{B0A8F9E5-84EE-99C6-1684-9F1232110F28}"/>
          </ac:grpSpMkLst>
        </pc:grpChg>
        <pc:grpChg chg="mod">
          <ac:chgData name="CARBONI GIANNI" userId="b1b8b63c-fc4e-4535-a8c5-635da9d642b0" providerId="ADAL" clId="{29781A13-9EA7-5BA5-9B7C-C1E1A7216201}" dt="2025-09-04T16:24:48.946" v="1231"/>
          <ac:grpSpMkLst>
            <pc:docMk/>
            <pc:sldMk cId="3857711916" sldId="292"/>
            <ac:grpSpMk id="37" creationId="{754F0EDD-7A32-77B7-4853-F5A7717EFAC0}"/>
          </ac:grpSpMkLst>
        </pc:grpChg>
        <pc:inkChg chg="add mod">
          <ac:chgData name="CARBONI GIANNI" userId="b1b8b63c-fc4e-4535-a8c5-635da9d642b0" providerId="ADAL" clId="{29781A13-9EA7-5BA5-9B7C-C1E1A7216201}" dt="2025-09-04T16:24:25.122" v="1219"/>
          <ac:inkMkLst>
            <pc:docMk/>
            <pc:sldMk cId="3857711916" sldId="292"/>
            <ac:inkMk id="11" creationId="{13C5708E-CC31-F01A-A80F-F22264530885}"/>
          </ac:inkMkLst>
        </pc:inkChg>
        <pc:inkChg chg="add mod">
          <ac:chgData name="CARBONI GIANNI" userId="b1b8b63c-fc4e-4535-a8c5-635da9d642b0" providerId="ADAL" clId="{29781A13-9EA7-5BA5-9B7C-C1E1A7216201}" dt="2025-09-04T16:24:25.122" v="1219"/>
          <ac:inkMkLst>
            <pc:docMk/>
            <pc:sldMk cId="3857711916" sldId="292"/>
            <ac:inkMk id="12" creationId="{104F727D-F92E-7139-C6CE-09B5DE9CA329}"/>
          </ac:inkMkLst>
        </pc:inkChg>
        <pc:inkChg chg="add mod">
          <ac:chgData name="CARBONI GIANNI" userId="b1b8b63c-fc4e-4535-a8c5-635da9d642b0" providerId="ADAL" clId="{29781A13-9EA7-5BA5-9B7C-C1E1A7216201}" dt="2025-09-04T16:24:25.122" v="1219"/>
          <ac:inkMkLst>
            <pc:docMk/>
            <pc:sldMk cId="3857711916" sldId="292"/>
            <ac:inkMk id="17" creationId="{508920B6-5611-578F-5864-C6A8E8799EB4}"/>
          </ac:inkMkLst>
        </pc:inkChg>
        <pc:inkChg chg="add mod">
          <ac:chgData name="CARBONI GIANNI" userId="b1b8b63c-fc4e-4535-a8c5-635da9d642b0" providerId="ADAL" clId="{29781A13-9EA7-5BA5-9B7C-C1E1A7216201}" dt="2025-09-04T16:24:25.122" v="1219"/>
          <ac:inkMkLst>
            <pc:docMk/>
            <pc:sldMk cId="3857711916" sldId="292"/>
            <ac:inkMk id="20" creationId="{39B4073C-3B32-33FC-9E7E-ED263DBDBE17}"/>
          </ac:inkMkLst>
        </pc:inkChg>
        <pc:inkChg chg="add mod">
          <ac:chgData name="CARBONI GIANNI" userId="b1b8b63c-fc4e-4535-a8c5-635da9d642b0" providerId="ADAL" clId="{29781A13-9EA7-5BA5-9B7C-C1E1A7216201}" dt="2025-09-04T16:24:48.946" v="1231"/>
          <ac:inkMkLst>
            <pc:docMk/>
            <pc:sldMk cId="3857711916" sldId="292"/>
            <ac:inkMk id="23" creationId="{78260095-4439-0892-1A65-BC756A4F1145}"/>
          </ac:inkMkLst>
        </pc:inkChg>
        <pc:inkChg chg="add mod">
          <ac:chgData name="CARBONI GIANNI" userId="b1b8b63c-fc4e-4535-a8c5-635da9d642b0" providerId="ADAL" clId="{29781A13-9EA7-5BA5-9B7C-C1E1A7216201}" dt="2025-09-04T16:24:48.946" v="1231"/>
          <ac:inkMkLst>
            <pc:docMk/>
            <pc:sldMk cId="3857711916" sldId="292"/>
            <ac:inkMk id="24" creationId="{E6F3336E-483F-68BD-8BA8-24D053FE8FC4}"/>
          </ac:inkMkLst>
        </pc:inkChg>
        <pc:inkChg chg="add mod">
          <ac:chgData name="CARBONI GIANNI" userId="b1b8b63c-fc4e-4535-a8c5-635da9d642b0" providerId="ADAL" clId="{29781A13-9EA7-5BA5-9B7C-C1E1A7216201}" dt="2025-09-04T16:24:48.946" v="1231"/>
          <ac:inkMkLst>
            <pc:docMk/>
            <pc:sldMk cId="3857711916" sldId="292"/>
            <ac:inkMk id="28" creationId="{E7B6C0DC-36F3-F9AF-47BB-05AF3B12BC36}"/>
          </ac:inkMkLst>
        </pc:inkChg>
        <pc:inkChg chg="add mod">
          <ac:chgData name="CARBONI GIANNI" userId="b1b8b63c-fc4e-4535-a8c5-635da9d642b0" providerId="ADAL" clId="{29781A13-9EA7-5BA5-9B7C-C1E1A7216201}" dt="2025-09-04T16:24:48.946" v="1231"/>
          <ac:inkMkLst>
            <pc:docMk/>
            <pc:sldMk cId="3857711916" sldId="292"/>
            <ac:inkMk id="31" creationId="{F4373E0F-8AD8-0870-0052-DF07AE05CD6C}"/>
          </ac:inkMkLst>
        </pc:inkChg>
        <pc:inkChg chg="add mod">
          <ac:chgData name="CARBONI GIANNI" userId="b1b8b63c-fc4e-4535-a8c5-635da9d642b0" providerId="ADAL" clId="{29781A13-9EA7-5BA5-9B7C-C1E1A7216201}" dt="2025-09-04T16:24:48.946" v="1231"/>
          <ac:inkMkLst>
            <pc:docMk/>
            <pc:sldMk cId="3857711916" sldId="292"/>
            <ac:inkMk id="34" creationId="{0C7F875D-3AE5-92F2-5DAE-9954C1D53B5C}"/>
          </ac:inkMkLst>
        </pc:inkChg>
        <pc:inkChg chg="add mod">
          <ac:chgData name="CARBONI GIANNI" userId="b1b8b63c-fc4e-4535-a8c5-635da9d642b0" providerId="ADAL" clId="{29781A13-9EA7-5BA5-9B7C-C1E1A7216201}" dt="2025-09-04T16:24:48.946" v="1231"/>
          <ac:inkMkLst>
            <pc:docMk/>
            <pc:sldMk cId="3857711916" sldId="292"/>
            <ac:inkMk id="35" creationId="{F40DFBF1-8AD9-F103-6E6F-AF91A7012882}"/>
          </ac:inkMkLst>
        </pc:inkChg>
      </pc:sldChg>
      <pc:sldChg chg="addSp delSp modSp mod">
        <pc:chgData name="CARBONI GIANNI" userId="b1b8b63c-fc4e-4535-a8c5-635da9d642b0" providerId="ADAL" clId="{29781A13-9EA7-5BA5-9B7C-C1E1A7216201}" dt="2025-09-08T12:58:33.780" v="3482" actId="478"/>
        <pc:sldMkLst>
          <pc:docMk/>
          <pc:sldMk cId="779443516" sldId="293"/>
        </pc:sldMkLst>
        <pc:spChg chg="add mod">
          <ac:chgData name="CARBONI GIANNI" userId="b1b8b63c-fc4e-4535-a8c5-635da9d642b0" providerId="ADAL" clId="{29781A13-9EA7-5BA5-9B7C-C1E1A7216201}" dt="2025-09-05T07:55:38.581" v="1332" actId="20577"/>
          <ac:spMkLst>
            <pc:docMk/>
            <pc:sldMk cId="779443516" sldId="293"/>
            <ac:spMk id="2" creationId="{4DE23E9C-6C57-2152-C90A-D21F5C9C117A}"/>
          </ac:spMkLst>
        </pc:spChg>
      </pc:sldChg>
      <pc:sldChg chg="addSp modSp mod">
        <pc:chgData name="CARBONI GIANNI" userId="b1b8b63c-fc4e-4535-a8c5-635da9d642b0" providerId="ADAL" clId="{29781A13-9EA7-5BA5-9B7C-C1E1A7216201}" dt="2025-09-05T07:58:27.416" v="1372" actId="1076"/>
        <pc:sldMkLst>
          <pc:docMk/>
          <pc:sldMk cId="3128139860" sldId="294"/>
        </pc:sldMkLst>
        <pc:spChg chg="mod">
          <ac:chgData name="CARBONI GIANNI" userId="b1b8b63c-fc4e-4535-a8c5-635da9d642b0" providerId="ADAL" clId="{29781A13-9EA7-5BA5-9B7C-C1E1A7216201}" dt="2025-09-05T07:56:05.117" v="1334" actId="403"/>
          <ac:spMkLst>
            <pc:docMk/>
            <pc:sldMk cId="3128139860" sldId="294"/>
            <ac:spMk id="9" creationId="{BB272907-DFA7-354C-03B8-08C914D66EB5}"/>
          </ac:spMkLst>
        </pc:spChg>
        <pc:grpChg chg="add mod">
          <ac:chgData name="CARBONI GIANNI" userId="b1b8b63c-fc4e-4535-a8c5-635da9d642b0" providerId="ADAL" clId="{29781A13-9EA7-5BA5-9B7C-C1E1A7216201}" dt="2025-09-05T07:58:27.416" v="1372" actId="1076"/>
          <ac:grpSpMkLst>
            <pc:docMk/>
            <pc:sldMk cId="3128139860" sldId="294"/>
            <ac:grpSpMk id="3" creationId="{EDC1EEFC-0863-AFDF-E9B2-4F8F3A540389}"/>
          </ac:grpSpMkLst>
        </pc:grpChg>
        <pc:picChg chg="mod">
          <ac:chgData name="CARBONI GIANNI" userId="b1b8b63c-fc4e-4535-a8c5-635da9d642b0" providerId="ADAL" clId="{29781A13-9EA7-5BA5-9B7C-C1E1A7216201}" dt="2025-09-05T07:58:22.248" v="1370" actId="1037"/>
          <ac:picMkLst>
            <pc:docMk/>
            <pc:sldMk cId="3128139860" sldId="294"/>
            <ac:picMk id="2" creationId="{36CC177B-1D6E-90B9-6AFB-F3775E46108F}"/>
          </ac:picMkLst>
        </pc:picChg>
      </pc:sldChg>
      <pc:sldChg chg="delSp modSp mod">
        <pc:chgData name="CARBONI GIANNI" userId="b1b8b63c-fc4e-4535-a8c5-635da9d642b0" providerId="ADAL" clId="{29781A13-9EA7-5BA5-9B7C-C1E1A7216201}" dt="2025-09-05T07:58:48.569" v="1376" actId="113"/>
        <pc:sldMkLst>
          <pc:docMk/>
          <pc:sldMk cId="2529646546" sldId="296"/>
        </pc:sldMkLst>
        <pc:spChg chg="mod">
          <ac:chgData name="CARBONI GIANNI" userId="b1b8b63c-fc4e-4535-a8c5-635da9d642b0" providerId="ADAL" clId="{29781A13-9EA7-5BA5-9B7C-C1E1A7216201}" dt="2025-09-05T07:58:48.569" v="1376" actId="113"/>
          <ac:spMkLst>
            <pc:docMk/>
            <pc:sldMk cId="2529646546" sldId="296"/>
            <ac:spMk id="2" creationId="{C3CEDF51-3385-F9A3-DAA3-95E25E349A81}"/>
          </ac:spMkLst>
        </pc:spChg>
        <pc:spChg chg="mod">
          <ac:chgData name="CARBONI GIANNI" userId="b1b8b63c-fc4e-4535-a8c5-635da9d642b0" providerId="ADAL" clId="{29781A13-9EA7-5BA5-9B7C-C1E1A7216201}" dt="2025-09-04T13:58:55.494" v="36" actId="1036"/>
          <ac:spMkLst>
            <pc:docMk/>
            <pc:sldMk cId="2529646546" sldId="296"/>
            <ac:spMk id="5" creationId="{3B52FE71-69FB-B5E9-D75C-C3239EDAE63A}"/>
          </ac:spMkLst>
        </pc:spChg>
      </pc:sldChg>
      <pc:sldChg chg="addSp delSp modSp mod">
        <pc:chgData name="CARBONI GIANNI" userId="b1b8b63c-fc4e-4535-a8c5-635da9d642b0" providerId="ADAL" clId="{29781A13-9EA7-5BA5-9B7C-C1E1A7216201}" dt="2025-09-04T16:15:23.524" v="1104" actId="16959"/>
        <pc:sldMkLst>
          <pc:docMk/>
          <pc:sldMk cId="3837663091" sldId="297"/>
        </pc:sldMkLst>
        <pc:spChg chg="mod">
          <ac:chgData name="CARBONI GIANNI" userId="b1b8b63c-fc4e-4535-a8c5-635da9d642b0" providerId="ADAL" clId="{29781A13-9EA7-5BA5-9B7C-C1E1A7216201}" dt="2025-09-04T14:37:52.149" v="635" actId="255"/>
          <ac:spMkLst>
            <pc:docMk/>
            <pc:sldMk cId="3837663091" sldId="297"/>
            <ac:spMk id="2" creationId="{A15D2507-DC83-575D-D7D3-4EA9410C8D54}"/>
          </ac:spMkLst>
        </pc:spChg>
        <pc:spChg chg="add mod">
          <ac:chgData name="CARBONI GIANNI" userId="b1b8b63c-fc4e-4535-a8c5-635da9d642b0" providerId="ADAL" clId="{29781A13-9EA7-5BA5-9B7C-C1E1A7216201}" dt="2025-09-04T16:15:23.524" v="1104" actId="16959"/>
          <ac:spMkLst>
            <pc:docMk/>
            <pc:sldMk cId="3837663091" sldId="297"/>
            <ac:spMk id="7" creationId="{B27EF3A2-3218-08FE-12B1-E71CE4465BB0}"/>
          </ac:spMkLst>
        </pc:spChg>
      </pc:sldChg>
      <pc:sldChg chg="addSp delSp modSp add mod">
        <pc:chgData name="CARBONI GIANNI" userId="b1b8b63c-fc4e-4535-a8c5-635da9d642b0" providerId="ADAL" clId="{29781A13-9EA7-5BA5-9B7C-C1E1A7216201}" dt="2025-09-05T07:58:10.866" v="1363" actId="478"/>
        <pc:sldMkLst>
          <pc:docMk/>
          <pc:sldMk cId="204482078" sldId="298"/>
        </pc:sldMkLst>
        <pc:spChg chg="add del">
          <ac:chgData name="CARBONI GIANNI" userId="b1b8b63c-fc4e-4535-a8c5-635da9d642b0" providerId="ADAL" clId="{29781A13-9EA7-5BA5-9B7C-C1E1A7216201}" dt="2025-09-05T07:58:10.866" v="1363" actId="478"/>
          <ac:spMkLst>
            <pc:docMk/>
            <pc:sldMk cId="204482078" sldId="298"/>
            <ac:spMk id="2" creationId="{45D528D8-BA65-FA68-6555-A1E10252623A}"/>
          </ac:spMkLst>
        </pc:spChg>
        <pc:spChg chg="add mod">
          <ac:chgData name="CARBONI GIANNI" userId="b1b8b63c-fc4e-4535-a8c5-635da9d642b0" providerId="ADAL" clId="{29781A13-9EA7-5BA5-9B7C-C1E1A7216201}" dt="2025-09-04T15:45:20.349" v="945" actId="14100"/>
          <ac:spMkLst>
            <pc:docMk/>
            <pc:sldMk cId="204482078" sldId="298"/>
            <ac:spMk id="3" creationId="{735FCAAC-0048-FB11-DDCE-80623D858CBA}"/>
          </ac:spMkLst>
        </pc:spChg>
        <pc:spChg chg="add mod">
          <ac:chgData name="CARBONI GIANNI" userId="b1b8b63c-fc4e-4535-a8c5-635da9d642b0" providerId="ADAL" clId="{29781A13-9EA7-5BA5-9B7C-C1E1A7216201}" dt="2025-09-04T15:52:05.919" v="972" actId="20577"/>
          <ac:spMkLst>
            <pc:docMk/>
            <pc:sldMk cId="204482078" sldId="298"/>
            <ac:spMk id="6" creationId="{DFF62B2E-2431-7D6C-FC6C-4210ADA1B41C}"/>
          </ac:spMkLst>
        </pc:spChg>
        <pc:picChg chg="add mod">
          <ac:chgData name="CARBONI GIANNI" userId="b1b8b63c-fc4e-4535-a8c5-635da9d642b0" providerId="ADAL" clId="{29781A13-9EA7-5BA5-9B7C-C1E1A7216201}" dt="2025-09-04T15:52:08.877" v="973" actId="1076"/>
          <ac:picMkLst>
            <pc:docMk/>
            <pc:sldMk cId="204482078" sldId="298"/>
            <ac:picMk id="7" creationId="{5B1DDFDF-90DC-82BA-1901-8A69568CD5D9}"/>
          </ac:picMkLst>
        </pc:picChg>
      </pc:sldChg>
      <pc:sldChg chg="addSp delSp modSp add mod">
        <pc:chgData name="CARBONI GIANNI" userId="b1b8b63c-fc4e-4535-a8c5-635da9d642b0" providerId="ADAL" clId="{29781A13-9EA7-5BA5-9B7C-C1E1A7216201}" dt="2025-09-05T07:58:06.593" v="1361" actId="478"/>
        <pc:sldMkLst>
          <pc:docMk/>
          <pc:sldMk cId="4126983629" sldId="299"/>
        </pc:sldMkLst>
        <pc:spChg chg="add del">
          <ac:chgData name="CARBONI GIANNI" userId="b1b8b63c-fc4e-4535-a8c5-635da9d642b0" providerId="ADAL" clId="{29781A13-9EA7-5BA5-9B7C-C1E1A7216201}" dt="2025-09-05T07:58:06.593" v="1361" actId="478"/>
          <ac:spMkLst>
            <pc:docMk/>
            <pc:sldMk cId="4126983629" sldId="299"/>
            <ac:spMk id="2" creationId="{7239E69F-354A-6D67-94E9-BA892BDCDDD0}"/>
          </ac:spMkLst>
        </pc:spChg>
        <pc:spChg chg="mod">
          <ac:chgData name="CARBONI GIANNI" userId="b1b8b63c-fc4e-4535-a8c5-635da9d642b0" providerId="ADAL" clId="{29781A13-9EA7-5BA5-9B7C-C1E1A7216201}" dt="2025-09-04T14:00:53.829" v="136" actId="14100"/>
          <ac:spMkLst>
            <pc:docMk/>
            <pc:sldMk cId="4126983629" sldId="299"/>
            <ac:spMk id="3" creationId="{5247F05E-6195-E64E-6B20-2F0C7A24BF17}"/>
          </ac:spMkLst>
        </pc:spChg>
        <pc:spChg chg="mod">
          <ac:chgData name="CARBONI GIANNI" userId="b1b8b63c-fc4e-4535-a8c5-635da9d642b0" providerId="ADAL" clId="{29781A13-9EA7-5BA5-9B7C-C1E1A7216201}" dt="2025-09-04T14:12:16.667" v="555" actId="1076"/>
          <ac:spMkLst>
            <pc:docMk/>
            <pc:sldMk cId="4126983629" sldId="299"/>
            <ac:spMk id="6" creationId="{146A028A-5E9A-27F0-54F7-62CE30CCB65C}"/>
          </ac:spMkLst>
        </pc:spChg>
      </pc:sldChg>
      <pc:sldChg chg="addSp delSp modSp add mod">
        <pc:chgData name="CARBONI GIANNI" userId="b1b8b63c-fc4e-4535-a8c5-635da9d642b0" providerId="ADAL" clId="{29781A13-9EA7-5BA5-9B7C-C1E1A7216201}" dt="2025-09-05T07:58:05.419" v="1360" actId="478"/>
        <pc:sldMkLst>
          <pc:docMk/>
          <pc:sldMk cId="2536567906" sldId="300"/>
        </pc:sldMkLst>
        <pc:spChg chg="add del">
          <ac:chgData name="CARBONI GIANNI" userId="b1b8b63c-fc4e-4535-a8c5-635da9d642b0" providerId="ADAL" clId="{29781A13-9EA7-5BA5-9B7C-C1E1A7216201}" dt="2025-09-05T07:58:05.419" v="1360" actId="478"/>
          <ac:spMkLst>
            <pc:docMk/>
            <pc:sldMk cId="2536567906" sldId="300"/>
            <ac:spMk id="2" creationId="{5C1ED7AE-2359-9EC5-CE1C-BDF326F41D9D}"/>
          </ac:spMkLst>
        </pc:spChg>
        <pc:spChg chg="mod">
          <ac:chgData name="CARBONI GIANNI" userId="b1b8b63c-fc4e-4535-a8c5-635da9d642b0" providerId="ADAL" clId="{29781A13-9EA7-5BA5-9B7C-C1E1A7216201}" dt="2025-09-04T14:02:22.896" v="190" actId="14100"/>
          <ac:spMkLst>
            <pc:docMk/>
            <pc:sldMk cId="2536567906" sldId="300"/>
            <ac:spMk id="3" creationId="{D7F4C8FC-AF72-5A20-5A89-57B2C411DC53}"/>
          </ac:spMkLst>
        </pc:spChg>
        <pc:spChg chg="mod">
          <ac:chgData name="CARBONI GIANNI" userId="b1b8b63c-fc4e-4535-a8c5-635da9d642b0" providerId="ADAL" clId="{29781A13-9EA7-5BA5-9B7C-C1E1A7216201}" dt="2025-09-04T14:12:30.967" v="558" actId="1076"/>
          <ac:spMkLst>
            <pc:docMk/>
            <pc:sldMk cId="2536567906" sldId="300"/>
            <ac:spMk id="6" creationId="{6E67527F-E76E-B362-C2B5-E1F7558E0DEB}"/>
          </ac:spMkLst>
        </pc:spChg>
      </pc:sldChg>
      <pc:sldChg chg="addSp delSp modSp add mod">
        <pc:chgData name="CARBONI GIANNI" userId="b1b8b63c-fc4e-4535-a8c5-635da9d642b0" providerId="ADAL" clId="{29781A13-9EA7-5BA5-9B7C-C1E1A7216201}" dt="2025-09-05T07:58:04.620" v="1359" actId="478"/>
        <pc:sldMkLst>
          <pc:docMk/>
          <pc:sldMk cId="4060982037" sldId="301"/>
        </pc:sldMkLst>
        <pc:spChg chg="add del">
          <ac:chgData name="CARBONI GIANNI" userId="b1b8b63c-fc4e-4535-a8c5-635da9d642b0" providerId="ADAL" clId="{29781A13-9EA7-5BA5-9B7C-C1E1A7216201}" dt="2025-09-05T07:58:04.620" v="1359" actId="478"/>
          <ac:spMkLst>
            <pc:docMk/>
            <pc:sldMk cId="4060982037" sldId="301"/>
            <ac:spMk id="2" creationId="{BFB3384E-1BA8-7BB6-E464-939120106478}"/>
          </ac:spMkLst>
        </pc:spChg>
        <pc:spChg chg="mod">
          <ac:chgData name="CARBONI GIANNI" userId="b1b8b63c-fc4e-4535-a8c5-635da9d642b0" providerId="ADAL" clId="{29781A13-9EA7-5BA5-9B7C-C1E1A7216201}" dt="2025-09-04T14:06:21.561" v="336" actId="1038"/>
          <ac:spMkLst>
            <pc:docMk/>
            <pc:sldMk cId="4060982037" sldId="301"/>
            <ac:spMk id="3" creationId="{C8257303-898D-CEC6-2A6E-E8E66FA4CD34}"/>
          </ac:spMkLst>
        </pc:spChg>
        <pc:spChg chg="mod">
          <ac:chgData name="CARBONI GIANNI" userId="b1b8b63c-fc4e-4535-a8c5-635da9d642b0" providerId="ADAL" clId="{29781A13-9EA7-5BA5-9B7C-C1E1A7216201}" dt="2025-09-04T14:15:40.043" v="564" actId="20577"/>
          <ac:spMkLst>
            <pc:docMk/>
            <pc:sldMk cId="4060982037" sldId="301"/>
            <ac:spMk id="6" creationId="{E8B00C21-17FB-5238-1FD4-94EBB0C1F6BB}"/>
          </ac:spMkLst>
        </pc:spChg>
      </pc:sldChg>
      <pc:sldChg chg="addSp delSp modSp add mod">
        <pc:chgData name="CARBONI GIANNI" userId="b1b8b63c-fc4e-4535-a8c5-635da9d642b0" providerId="ADAL" clId="{29781A13-9EA7-5BA5-9B7C-C1E1A7216201}" dt="2025-09-05T07:59:10.718" v="1377" actId="14100"/>
        <pc:sldMkLst>
          <pc:docMk/>
          <pc:sldMk cId="1353205665" sldId="302"/>
        </pc:sldMkLst>
        <pc:spChg chg="add del">
          <ac:chgData name="CARBONI GIANNI" userId="b1b8b63c-fc4e-4535-a8c5-635da9d642b0" providerId="ADAL" clId="{29781A13-9EA7-5BA5-9B7C-C1E1A7216201}" dt="2025-09-05T07:58:03.801" v="1358" actId="478"/>
          <ac:spMkLst>
            <pc:docMk/>
            <pc:sldMk cId="1353205665" sldId="302"/>
            <ac:spMk id="2" creationId="{2E42102A-333A-86F1-44FA-0E94B5C77F7B}"/>
          </ac:spMkLst>
        </pc:spChg>
        <pc:spChg chg="mod">
          <ac:chgData name="CARBONI GIANNI" userId="b1b8b63c-fc4e-4535-a8c5-635da9d642b0" providerId="ADAL" clId="{29781A13-9EA7-5BA5-9B7C-C1E1A7216201}" dt="2025-09-05T07:59:10.718" v="1377" actId="14100"/>
          <ac:spMkLst>
            <pc:docMk/>
            <pc:sldMk cId="1353205665" sldId="302"/>
            <ac:spMk id="3" creationId="{5115B4EC-1BF8-F36F-1873-A3AD14867631}"/>
          </ac:spMkLst>
        </pc:spChg>
        <pc:spChg chg="add mod">
          <ac:chgData name="CARBONI GIANNI" userId="b1b8b63c-fc4e-4535-a8c5-635da9d642b0" providerId="ADAL" clId="{29781A13-9EA7-5BA5-9B7C-C1E1A7216201}" dt="2025-09-04T14:10:38.409" v="545" actId="403"/>
          <ac:spMkLst>
            <pc:docMk/>
            <pc:sldMk cId="1353205665" sldId="302"/>
            <ac:spMk id="7" creationId="{9E64814D-DFD6-2893-AD2C-0094EED87E24}"/>
          </ac:spMkLst>
        </pc:spChg>
        <pc:cxnChg chg="add mod">
          <ac:chgData name="CARBONI GIANNI" userId="b1b8b63c-fc4e-4535-a8c5-635da9d642b0" providerId="ADAL" clId="{29781A13-9EA7-5BA5-9B7C-C1E1A7216201}" dt="2025-09-05T07:59:10.718" v="1377" actId="14100"/>
          <ac:cxnSpMkLst>
            <pc:docMk/>
            <pc:sldMk cId="1353205665" sldId="302"/>
            <ac:cxnSpMk id="10" creationId="{EF10C14E-6EFC-CFAF-B2DE-6C9AEC7C79F4}"/>
          </ac:cxnSpMkLst>
        </pc:cxnChg>
      </pc:sldChg>
      <pc:sldChg chg="addSp delSp modSp add mod">
        <pc:chgData name="CARBONI GIANNI" userId="b1b8b63c-fc4e-4535-a8c5-635da9d642b0" providerId="ADAL" clId="{29781A13-9EA7-5BA5-9B7C-C1E1A7216201}" dt="2025-09-05T07:57:59.482" v="1357" actId="478"/>
        <pc:sldMkLst>
          <pc:docMk/>
          <pc:sldMk cId="4207559486" sldId="303"/>
        </pc:sldMkLst>
        <pc:spChg chg="add del">
          <ac:chgData name="CARBONI GIANNI" userId="b1b8b63c-fc4e-4535-a8c5-635da9d642b0" providerId="ADAL" clId="{29781A13-9EA7-5BA5-9B7C-C1E1A7216201}" dt="2025-09-05T07:57:59.482" v="1357" actId="478"/>
          <ac:spMkLst>
            <pc:docMk/>
            <pc:sldMk cId="4207559486" sldId="303"/>
            <ac:spMk id="2" creationId="{0ACFA90A-418D-FCBF-AA40-576069B0445D}"/>
          </ac:spMkLst>
        </pc:spChg>
        <pc:spChg chg="add mod">
          <ac:chgData name="CARBONI GIANNI" userId="b1b8b63c-fc4e-4535-a8c5-635da9d642b0" providerId="ADAL" clId="{29781A13-9EA7-5BA5-9B7C-C1E1A7216201}" dt="2025-09-04T14:16:47.763" v="572" actId="1582"/>
          <ac:spMkLst>
            <pc:docMk/>
            <pc:sldMk cId="4207559486" sldId="303"/>
            <ac:spMk id="6" creationId="{2D674856-23CA-F00E-6BE4-036BAEB5E2AB}"/>
          </ac:spMkLst>
        </pc:spChg>
        <pc:spChg chg="add mod">
          <ac:chgData name="CARBONI GIANNI" userId="b1b8b63c-fc4e-4535-a8c5-635da9d642b0" providerId="ADAL" clId="{29781A13-9EA7-5BA5-9B7C-C1E1A7216201}" dt="2025-09-04T14:37:36.345" v="634" actId="20577"/>
          <ac:spMkLst>
            <pc:docMk/>
            <pc:sldMk cId="4207559486" sldId="303"/>
            <ac:spMk id="8" creationId="{DCFD321E-5F6E-692A-10BE-DF4E3F7B0848}"/>
          </ac:spMkLst>
        </pc:spChg>
      </pc:sldChg>
      <pc:sldChg chg="addSp modSp add del mod">
        <pc:chgData name="CARBONI GIANNI" userId="b1b8b63c-fc4e-4535-a8c5-635da9d642b0" providerId="ADAL" clId="{29781A13-9EA7-5BA5-9B7C-C1E1A7216201}" dt="2025-09-04T15:43:24.575" v="850" actId="2696"/>
        <pc:sldMkLst>
          <pc:docMk/>
          <pc:sldMk cId="2046804950" sldId="304"/>
        </pc:sldMkLst>
      </pc:sldChg>
      <pc:sldChg chg="addSp modSp add del mod">
        <pc:chgData name="CARBONI GIANNI" userId="b1b8b63c-fc4e-4535-a8c5-635da9d642b0" providerId="ADAL" clId="{29781A13-9EA7-5BA5-9B7C-C1E1A7216201}" dt="2025-09-04T16:20:43.674" v="1189" actId="2696"/>
        <pc:sldMkLst>
          <pc:docMk/>
          <pc:sldMk cId="3758861234" sldId="305"/>
        </pc:sldMkLst>
      </pc:sldChg>
      <pc:sldChg chg="modSp add del mod">
        <pc:chgData name="CARBONI GIANNI" userId="b1b8b63c-fc4e-4535-a8c5-635da9d642b0" providerId="ADAL" clId="{29781A13-9EA7-5BA5-9B7C-C1E1A7216201}" dt="2025-09-04T16:21:59.272" v="1202" actId="2696"/>
        <pc:sldMkLst>
          <pc:docMk/>
          <pc:sldMk cId="4125379111" sldId="306"/>
        </pc:sldMkLst>
      </pc:sldChg>
      <pc:sldChg chg="addSp delSp modSp add mod">
        <pc:chgData name="CARBONI GIANNI" userId="b1b8b63c-fc4e-4535-a8c5-635da9d642b0" providerId="ADAL" clId="{29781A13-9EA7-5BA5-9B7C-C1E1A7216201}" dt="2025-09-05T13:46:18.247" v="2804"/>
        <pc:sldMkLst>
          <pc:docMk/>
          <pc:sldMk cId="135603358" sldId="307"/>
        </pc:sldMkLst>
        <pc:spChg chg="add mod">
          <ac:chgData name="CARBONI GIANNI" userId="b1b8b63c-fc4e-4535-a8c5-635da9d642b0" providerId="ADAL" clId="{29781A13-9EA7-5BA5-9B7C-C1E1A7216201}" dt="2025-09-05T13:46:18.247" v="2804"/>
          <ac:spMkLst>
            <pc:docMk/>
            <pc:sldMk cId="135603358" sldId="307"/>
            <ac:spMk id="2" creationId="{563F153B-436F-2E94-E945-9EB583B86EE9}"/>
          </ac:spMkLst>
        </pc:spChg>
        <pc:spChg chg="mod">
          <ac:chgData name="CARBONI GIANNI" userId="b1b8b63c-fc4e-4535-a8c5-635da9d642b0" providerId="ADAL" clId="{29781A13-9EA7-5BA5-9B7C-C1E1A7216201}" dt="2025-09-05T08:18:26.142" v="1617" actId="1035"/>
          <ac:spMkLst>
            <pc:docMk/>
            <pc:sldMk cId="135603358" sldId="307"/>
            <ac:spMk id="4" creationId="{52D6319E-2EAD-BAF1-0737-A825BD3A9169}"/>
          </ac:spMkLst>
        </pc:spChg>
        <pc:spChg chg="add mod">
          <ac:chgData name="CARBONI GIANNI" userId="b1b8b63c-fc4e-4535-a8c5-635da9d642b0" providerId="ADAL" clId="{29781A13-9EA7-5BA5-9B7C-C1E1A7216201}" dt="2025-09-05T08:17:50.996" v="1582" actId="1076"/>
          <ac:spMkLst>
            <pc:docMk/>
            <pc:sldMk cId="135603358" sldId="307"/>
            <ac:spMk id="12" creationId="{88433ADC-2724-23BB-9BC5-E64B6165E39D}"/>
          </ac:spMkLst>
        </pc:spChg>
        <pc:picChg chg="add mod modCrop">
          <ac:chgData name="CARBONI GIANNI" userId="b1b8b63c-fc4e-4535-a8c5-635da9d642b0" providerId="ADAL" clId="{29781A13-9EA7-5BA5-9B7C-C1E1A7216201}" dt="2025-09-05T08:26:10.511" v="1686" actId="732"/>
          <ac:picMkLst>
            <pc:docMk/>
            <pc:sldMk cId="135603358" sldId="307"/>
            <ac:picMk id="10" creationId="{1527B9D4-190A-82E5-B683-70F8452A5649}"/>
          </ac:picMkLst>
        </pc:picChg>
      </pc:sldChg>
      <pc:sldChg chg="addSp delSp modSp add mod">
        <pc:chgData name="CARBONI GIANNI" userId="b1b8b63c-fc4e-4535-a8c5-635da9d642b0" providerId="ADAL" clId="{29781A13-9EA7-5BA5-9B7C-C1E1A7216201}" dt="2025-09-05T07:58:08.728" v="1362" actId="478"/>
        <pc:sldMkLst>
          <pc:docMk/>
          <pc:sldMk cId="957397089" sldId="308"/>
        </pc:sldMkLst>
        <pc:spChg chg="add del">
          <ac:chgData name="CARBONI GIANNI" userId="b1b8b63c-fc4e-4535-a8c5-635da9d642b0" providerId="ADAL" clId="{29781A13-9EA7-5BA5-9B7C-C1E1A7216201}" dt="2025-09-05T07:58:08.728" v="1362" actId="478"/>
          <ac:spMkLst>
            <pc:docMk/>
            <pc:sldMk cId="957397089" sldId="308"/>
            <ac:spMk id="2" creationId="{7AAF8CFB-ACC2-8094-6F8B-580ED0E7A772}"/>
          </ac:spMkLst>
        </pc:spChg>
      </pc:sldChg>
      <pc:sldChg chg="addSp delSp modSp add mod ord">
        <pc:chgData name="CARBONI GIANNI" userId="b1b8b63c-fc4e-4535-a8c5-635da9d642b0" providerId="ADAL" clId="{29781A13-9EA7-5BA5-9B7C-C1E1A7216201}" dt="2025-09-08T12:37:23.972" v="3462" actId="20578"/>
        <pc:sldMkLst>
          <pc:docMk/>
          <pc:sldMk cId="666362727" sldId="309"/>
        </pc:sldMkLst>
        <pc:spChg chg="mod">
          <ac:chgData name="CARBONI GIANNI" userId="b1b8b63c-fc4e-4535-a8c5-635da9d642b0" providerId="ADAL" clId="{29781A13-9EA7-5BA5-9B7C-C1E1A7216201}" dt="2025-09-04T15:59:09.341" v="1015" actId="14100"/>
          <ac:spMkLst>
            <pc:docMk/>
            <pc:sldMk cId="666362727" sldId="309"/>
            <ac:spMk id="4" creationId="{1E85C9EF-9719-3C6C-67E4-0C14AFB8A4E7}"/>
          </ac:spMkLst>
        </pc:spChg>
        <pc:picChg chg="add mod">
          <ac:chgData name="CARBONI GIANNI" userId="b1b8b63c-fc4e-4535-a8c5-635da9d642b0" providerId="ADAL" clId="{29781A13-9EA7-5BA5-9B7C-C1E1A7216201}" dt="2025-09-05T09:18:07.305" v="2099" actId="14826"/>
          <ac:picMkLst>
            <pc:docMk/>
            <pc:sldMk cId="666362727" sldId="309"/>
            <ac:picMk id="3" creationId="{1C29811F-4B76-78A0-1694-35C77B60C5A7}"/>
          </ac:picMkLst>
        </pc:picChg>
      </pc:sldChg>
      <pc:sldChg chg="addSp modSp add mod">
        <pc:chgData name="CARBONI GIANNI" userId="b1b8b63c-fc4e-4535-a8c5-635da9d642b0" providerId="ADAL" clId="{29781A13-9EA7-5BA5-9B7C-C1E1A7216201}" dt="2025-09-05T10:24:16.513" v="2799" actId="20577"/>
        <pc:sldMkLst>
          <pc:docMk/>
          <pc:sldMk cId="1231585300" sldId="310"/>
        </pc:sldMkLst>
        <pc:spChg chg="add mod">
          <ac:chgData name="CARBONI GIANNI" userId="b1b8b63c-fc4e-4535-a8c5-635da9d642b0" providerId="ADAL" clId="{29781A13-9EA7-5BA5-9B7C-C1E1A7216201}" dt="2025-09-05T10:24:16.513" v="2799" actId="20577"/>
          <ac:spMkLst>
            <pc:docMk/>
            <pc:sldMk cId="1231585300" sldId="310"/>
            <ac:spMk id="2" creationId="{4A651533-F042-CA07-56BE-A0E4E555DBCF}"/>
          </ac:spMkLst>
        </pc:spChg>
        <pc:spChg chg="mod">
          <ac:chgData name="CARBONI GIANNI" userId="b1b8b63c-fc4e-4535-a8c5-635da9d642b0" providerId="ADAL" clId="{29781A13-9EA7-5BA5-9B7C-C1E1A7216201}" dt="2025-09-04T16:22:06.742" v="1203" actId="14100"/>
          <ac:spMkLst>
            <pc:docMk/>
            <pc:sldMk cId="1231585300" sldId="310"/>
            <ac:spMk id="4" creationId="{A1F118DA-63B9-55CA-CEA6-AB5CF8D99030}"/>
          </ac:spMkLst>
        </pc:spChg>
      </pc:sldChg>
      <pc:sldChg chg="addSp modSp add mod ord">
        <pc:chgData name="CARBONI GIANNI" userId="b1b8b63c-fc4e-4535-a8c5-635da9d642b0" providerId="ADAL" clId="{29781A13-9EA7-5BA5-9B7C-C1E1A7216201}" dt="2025-09-05T09:18:55.374" v="2127" actId="1038"/>
        <pc:sldMkLst>
          <pc:docMk/>
          <pc:sldMk cId="4117489523" sldId="311"/>
        </pc:sldMkLst>
        <pc:spChg chg="add mod">
          <ac:chgData name="CARBONI GIANNI" userId="b1b8b63c-fc4e-4535-a8c5-635da9d642b0" providerId="ADAL" clId="{29781A13-9EA7-5BA5-9B7C-C1E1A7216201}" dt="2025-09-05T09:18:55.374" v="2127" actId="1038"/>
          <ac:spMkLst>
            <pc:docMk/>
            <pc:sldMk cId="4117489523" sldId="311"/>
            <ac:spMk id="2" creationId="{E0F22302-3CEA-311E-561D-50E15155FB22}"/>
          </ac:spMkLst>
        </pc:spChg>
        <pc:spChg chg="mod">
          <ac:chgData name="CARBONI GIANNI" userId="b1b8b63c-fc4e-4535-a8c5-635da9d642b0" providerId="ADAL" clId="{29781A13-9EA7-5BA5-9B7C-C1E1A7216201}" dt="2025-09-04T15:59:43.474" v="1056" actId="14100"/>
          <ac:spMkLst>
            <pc:docMk/>
            <pc:sldMk cId="4117489523" sldId="311"/>
            <ac:spMk id="4" creationId="{39FC0944-3001-3EE4-34BE-A30D8CE729B6}"/>
          </ac:spMkLst>
        </pc:spChg>
        <pc:spChg chg="add mod">
          <ac:chgData name="CARBONI GIANNI" userId="b1b8b63c-fc4e-4535-a8c5-635da9d642b0" providerId="ADAL" clId="{29781A13-9EA7-5BA5-9B7C-C1E1A7216201}" dt="2025-09-05T09:18:47.193" v="2117" actId="404"/>
          <ac:spMkLst>
            <pc:docMk/>
            <pc:sldMk cId="4117489523" sldId="311"/>
            <ac:spMk id="6" creationId="{906DF733-7492-2BDE-5D67-F008862C0AAC}"/>
          </ac:spMkLst>
        </pc:spChg>
        <pc:picChg chg="add mod modCrop">
          <ac:chgData name="CARBONI GIANNI" userId="b1b8b63c-fc4e-4535-a8c5-635da9d642b0" providerId="ADAL" clId="{29781A13-9EA7-5BA5-9B7C-C1E1A7216201}" dt="2025-09-05T09:18:33.486" v="2110" actId="1036"/>
          <ac:picMkLst>
            <pc:docMk/>
            <pc:sldMk cId="4117489523" sldId="311"/>
            <ac:picMk id="5" creationId="{2F8ABE7F-ACDE-F494-8B9A-3A210A90B19A}"/>
          </ac:picMkLst>
        </pc:picChg>
      </pc:sldChg>
      <pc:sldChg chg="addSp modSp add mod">
        <pc:chgData name="CARBONI GIANNI" userId="b1b8b63c-fc4e-4535-a8c5-635da9d642b0" providerId="ADAL" clId="{29781A13-9EA7-5BA5-9B7C-C1E1A7216201}" dt="2025-09-04T16:18:09.786" v="1109" actId="1076"/>
        <pc:sldMkLst>
          <pc:docMk/>
          <pc:sldMk cId="1581460397" sldId="312"/>
        </pc:sldMkLst>
        <pc:spChg chg="add mod">
          <ac:chgData name="CARBONI GIANNI" userId="b1b8b63c-fc4e-4535-a8c5-635da9d642b0" providerId="ADAL" clId="{29781A13-9EA7-5BA5-9B7C-C1E1A7216201}" dt="2025-09-04T16:18:00.909" v="1107" actId="1076"/>
          <ac:spMkLst>
            <pc:docMk/>
            <pc:sldMk cId="1581460397" sldId="312"/>
            <ac:spMk id="3" creationId="{53FA0FC3-5B2E-A60D-A969-0C641AE483C1}"/>
          </ac:spMkLst>
        </pc:spChg>
        <pc:spChg chg="add mod">
          <ac:chgData name="CARBONI GIANNI" userId="b1b8b63c-fc4e-4535-a8c5-635da9d642b0" providerId="ADAL" clId="{29781A13-9EA7-5BA5-9B7C-C1E1A7216201}" dt="2025-09-04T16:18:09.786" v="1109" actId="1076"/>
          <ac:spMkLst>
            <pc:docMk/>
            <pc:sldMk cId="1581460397" sldId="312"/>
            <ac:spMk id="5" creationId="{06133DD8-0733-55B4-64A0-D3964559B477}"/>
          </ac:spMkLst>
        </pc:spChg>
      </pc:sldChg>
      <pc:sldChg chg="modSp add mod">
        <pc:chgData name="CARBONI GIANNI" userId="b1b8b63c-fc4e-4535-a8c5-635da9d642b0" providerId="ADAL" clId="{29781A13-9EA7-5BA5-9B7C-C1E1A7216201}" dt="2025-09-04T16:35:38.377" v="1281" actId="20577"/>
        <pc:sldMkLst>
          <pc:docMk/>
          <pc:sldMk cId="1582339303" sldId="313"/>
        </pc:sldMkLst>
        <pc:spChg chg="mod">
          <ac:chgData name="CARBONI GIANNI" userId="b1b8b63c-fc4e-4535-a8c5-635da9d642b0" providerId="ADAL" clId="{29781A13-9EA7-5BA5-9B7C-C1E1A7216201}" dt="2025-09-04T16:18:25.377" v="1114" actId="14100"/>
          <ac:spMkLst>
            <pc:docMk/>
            <pc:sldMk cId="1582339303" sldId="313"/>
            <ac:spMk id="3" creationId="{F4C609E1-2D56-519B-9FE0-4B64F00FBBD2}"/>
          </ac:spMkLst>
        </pc:spChg>
        <pc:spChg chg="mod">
          <ac:chgData name="CARBONI GIANNI" userId="b1b8b63c-fc4e-4535-a8c5-635da9d642b0" providerId="ADAL" clId="{29781A13-9EA7-5BA5-9B7C-C1E1A7216201}" dt="2025-09-04T16:35:38.377" v="1281" actId="20577"/>
          <ac:spMkLst>
            <pc:docMk/>
            <pc:sldMk cId="1582339303" sldId="313"/>
            <ac:spMk id="5" creationId="{6234835D-ED57-4761-41AD-819FC171D358}"/>
          </ac:spMkLst>
        </pc:spChg>
      </pc:sldChg>
      <pc:sldChg chg="addSp delSp modSp add mod">
        <pc:chgData name="CARBONI GIANNI" userId="b1b8b63c-fc4e-4535-a8c5-635da9d642b0" providerId="ADAL" clId="{29781A13-9EA7-5BA5-9B7C-C1E1A7216201}" dt="2025-09-04T16:21:16.375" v="1201" actId="1076"/>
        <pc:sldMkLst>
          <pc:docMk/>
          <pc:sldMk cId="2065902391" sldId="314"/>
        </pc:sldMkLst>
        <pc:spChg chg="add mod">
          <ac:chgData name="CARBONI GIANNI" userId="b1b8b63c-fc4e-4535-a8c5-635da9d642b0" providerId="ADAL" clId="{29781A13-9EA7-5BA5-9B7C-C1E1A7216201}" dt="2025-09-04T16:21:12.037" v="1200" actId="1038"/>
          <ac:spMkLst>
            <pc:docMk/>
            <pc:sldMk cId="2065902391" sldId="314"/>
            <ac:spMk id="6" creationId="{8635F846-0BDC-A291-E2BC-DF7B8D282FD9}"/>
          </ac:spMkLst>
        </pc:spChg>
        <pc:spChg chg="add mod">
          <ac:chgData name="CARBONI GIANNI" userId="b1b8b63c-fc4e-4535-a8c5-635da9d642b0" providerId="ADAL" clId="{29781A13-9EA7-5BA5-9B7C-C1E1A7216201}" dt="2025-09-04T16:21:16.375" v="1201" actId="1076"/>
          <ac:spMkLst>
            <pc:docMk/>
            <pc:sldMk cId="2065902391" sldId="314"/>
            <ac:spMk id="8" creationId="{A00B2D98-8DF5-DD91-9CC2-F52757F3AB03}"/>
          </ac:spMkLst>
        </pc:spChg>
      </pc:sldChg>
      <pc:sldChg chg="modSp add mod">
        <pc:chgData name="CARBONI GIANNI" userId="b1b8b63c-fc4e-4535-a8c5-635da9d642b0" providerId="ADAL" clId="{29781A13-9EA7-5BA5-9B7C-C1E1A7216201}" dt="2025-09-05T08:30:41.790" v="1740" actId="1035"/>
        <pc:sldMkLst>
          <pc:docMk/>
          <pc:sldMk cId="1565707453" sldId="315"/>
        </pc:sldMkLst>
        <pc:spChg chg="mod">
          <ac:chgData name="CARBONI GIANNI" userId="b1b8b63c-fc4e-4535-a8c5-635da9d642b0" providerId="ADAL" clId="{29781A13-9EA7-5BA5-9B7C-C1E1A7216201}" dt="2025-09-05T08:30:41.790" v="1740" actId="1035"/>
          <ac:spMkLst>
            <pc:docMk/>
            <pc:sldMk cId="1565707453" sldId="315"/>
            <ac:spMk id="13" creationId="{708740C0-803B-A9DD-01A1-ACAF70CA20F4}"/>
          </ac:spMkLst>
        </pc:spChg>
      </pc:sldChg>
      <pc:sldChg chg="addSp delSp modSp add mod">
        <pc:chgData name="CARBONI GIANNI" userId="b1b8b63c-fc4e-4535-a8c5-635da9d642b0" providerId="ADAL" clId="{29781A13-9EA7-5BA5-9B7C-C1E1A7216201}" dt="2025-09-05T10:21:28.228" v="2725" actId="20577"/>
        <pc:sldMkLst>
          <pc:docMk/>
          <pc:sldMk cId="3526580727" sldId="316"/>
        </pc:sldMkLst>
        <pc:spChg chg="add mod">
          <ac:chgData name="CARBONI GIANNI" userId="b1b8b63c-fc4e-4535-a8c5-635da9d642b0" providerId="ADAL" clId="{29781A13-9EA7-5BA5-9B7C-C1E1A7216201}" dt="2025-09-05T08:44:53.185" v="1793" actId="1038"/>
          <ac:spMkLst>
            <pc:docMk/>
            <pc:sldMk cId="3526580727" sldId="316"/>
            <ac:spMk id="5" creationId="{2124B2FE-A82C-3863-99C2-8864E30F349A}"/>
          </ac:spMkLst>
        </pc:spChg>
        <pc:spChg chg="mod">
          <ac:chgData name="CARBONI GIANNI" userId="b1b8b63c-fc4e-4535-a8c5-635da9d642b0" providerId="ADAL" clId="{29781A13-9EA7-5BA5-9B7C-C1E1A7216201}" dt="2025-09-05T10:21:28.228" v="2725" actId="20577"/>
          <ac:spMkLst>
            <pc:docMk/>
            <pc:sldMk cId="3526580727" sldId="316"/>
            <ac:spMk id="12" creationId="{C282C27F-DE1A-797F-B51C-CF918685E610}"/>
          </ac:spMkLst>
        </pc:spChg>
        <pc:picChg chg="add mod modCrop">
          <ac:chgData name="CARBONI GIANNI" userId="b1b8b63c-fc4e-4535-a8c5-635da9d642b0" providerId="ADAL" clId="{29781A13-9EA7-5BA5-9B7C-C1E1A7216201}" dt="2025-09-05T08:48:00.531" v="1825" actId="1037"/>
          <ac:picMkLst>
            <pc:docMk/>
            <pc:sldMk cId="3526580727" sldId="316"/>
            <ac:picMk id="3" creationId="{BF01A898-67AD-7617-436D-2FC7FACBF208}"/>
          </ac:picMkLst>
        </pc:picChg>
      </pc:sldChg>
      <pc:sldChg chg="addSp delSp modSp add mod">
        <pc:chgData name="CARBONI GIANNI" userId="b1b8b63c-fc4e-4535-a8c5-635da9d642b0" providerId="ADAL" clId="{29781A13-9EA7-5BA5-9B7C-C1E1A7216201}" dt="2025-09-05T10:21:37.756" v="2727"/>
        <pc:sldMkLst>
          <pc:docMk/>
          <pc:sldMk cId="2162220138" sldId="317"/>
        </pc:sldMkLst>
        <pc:spChg chg="add mod">
          <ac:chgData name="CARBONI GIANNI" userId="b1b8b63c-fc4e-4535-a8c5-635da9d642b0" providerId="ADAL" clId="{29781A13-9EA7-5BA5-9B7C-C1E1A7216201}" dt="2025-09-05T10:21:37.756" v="2727"/>
          <ac:spMkLst>
            <pc:docMk/>
            <pc:sldMk cId="2162220138" sldId="317"/>
            <ac:spMk id="2" creationId="{562A90A4-7059-0AC2-4BC1-1F06D1C7B42A}"/>
          </ac:spMkLst>
        </pc:spChg>
        <pc:picChg chg="add mod modCrop">
          <ac:chgData name="CARBONI GIANNI" userId="b1b8b63c-fc4e-4535-a8c5-635da9d642b0" providerId="ADAL" clId="{29781A13-9EA7-5BA5-9B7C-C1E1A7216201}" dt="2025-09-05T08:56:05.252" v="1838" actId="14100"/>
          <ac:picMkLst>
            <pc:docMk/>
            <pc:sldMk cId="2162220138" sldId="317"/>
            <ac:picMk id="8" creationId="{764A6B02-A350-201A-3FC4-5162765D407D}"/>
          </ac:picMkLst>
        </pc:picChg>
      </pc:sldChg>
      <pc:sldChg chg="addSp delSp modSp add mod ord">
        <pc:chgData name="CARBONI GIANNI" userId="b1b8b63c-fc4e-4535-a8c5-635da9d642b0" providerId="ADAL" clId="{29781A13-9EA7-5BA5-9B7C-C1E1A7216201}" dt="2025-09-08T13:57:05.774" v="3535" actId="1038"/>
        <pc:sldMkLst>
          <pc:docMk/>
          <pc:sldMk cId="3212076675" sldId="318"/>
        </pc:sldMkLst>
        <pc:spChg chg="add mod">
          <ac:chgData name="CARBONI GIANNI" userId="b1b8b63c-fc4e-4535-a8c5-635da9d642b0" providerId="ADAL" clId="{29781A13-9EA7-5BA5-9B7C-C1E1A7216201}" dt="2025-09-08T13:56:33.884" v="3503"/>
          <ac:spMkLst>
            <pc:docMk/>
            <pc:sldMk cId="3212076675" sldId="318"/>
            <ac:spMk id="2" creationId="{9F4586C4-23EE-E25A-29AA-ECC642A9DFC0}"/>
          </ac:spMkLst>
        </pc:spChg>
        <pc:spChg chg="mod">
          <ac:chgData name="CARBONI GIANNI" userId="b1b8b63c-fc4e-4535-a8c5-635da9d642b0" providerId="ADAL" clId="{29781A13-9EA7-5BA5-9B7C-C1E1A7216201}" dt="2025-09-08T13:57:03.325" v="3526" actId="1038"/>
          <ac:spMkLst>
            <pc:docMk/>
            <pc:sldMk cId="3212076675" sldId="318"/>
            <ac:spMk id="6" creationId="{9A5E13EF-88ED-887D-8005-DE9D161D1D79}"/>
          </ac:spMkLst>
        </pc:spChg>
        <pc:picChg chg="mod modCrop">
          <ac:chgData name="CARBONI GIANNI" userId="b1b8b63c-fc4e-4535-a8c5-635da9d642b0" providerId="ADAL" clId="{29781A13-9EA7-5BA5-9B7C-C1E1A7216201}" dt="2025-09-08T13:57:05.774" v="3535" actId="1038"/>
          <ac:picMkLst>
            <pc:docMk/>
            <pc:sldMk cId="3212076675" sldId="318"/>
            <ac:picMk id="5" creationId="{286F887F-793C-54CB-C5B7-7C7DF8C03AE6}"/>
          </ac:picMkLst>
        </pc:picChg>
      </pc:sldChg>
      <pc:sldChg chg="add del">
        <pc:chgData name="CARBONI GIANNI" userId="b1b8b63c-fc4e-4535-a8c5-635da9d642b0" providerId="ADAL" clId="{29781A13-9EA7-5BA5-9B7C-C1E1A7216201}" dt="2025-09-05T09:12:26.775" v="1967" actId="2890"/>
        <pc:sldMkLst>
          <pc:docMk/>
          <pc:sldMk cId="3403230759" sldId="318"/>
        </pc:sldMkLst>
      </pc:sldChg>
      <pc:sldChg chg="add del">
        <pc:chgData name="CARBONI GIANNI" userId="b1b8b63c-fc4e-4535-a8c5-635da9d642b0" providerId="ADAL" clId="{29781A13-9EA7-5BA5-9B7C-C1E1A7216201}" dt="2025-09-05T09:16:50.878" v="2092" actId="2696"/>
        <pc:sldMkLst>
          <pc:docMk/>
          <pc:sldMk cId="1836342599" sldId="319"/>
        </pc:sldMkLst>
      </pc:sldChg>
      <pc:sldChg chg="addSp delSp modSp add del mod">
        <pc:chgData name="CARBONI GIANNI" userId="b1b8b63c-fc4e-4535-a8c5-635da9d642b0" providerId="ADAL" clId="{29781A13-9EA7-5BA5-9B7C-C1E1A7216201}" dt="2025-09-05T09:45:07.684" v="2432" actId="2696"/>
        <pc:sldMkLst>
          <pc:docMk/>
          <pc:sldMk cId="3809852126" sldId="319"/>
        </pc:sldMkLst>
      </pc:sldChg>
      <pc:sldChg chg="addSp modSp add mod">
        <pc:chgData name="CARBONI GIANNI" userId="b1b8b63c-fc4e-4535-a8c5-635da9d642b0" providerId="ADAL" clId="{29781A13-9EA7-5BA5-9B7C-C1E1A7216201}" dt="2025-09-05T10:22:21.513" v="2751" actId="14100"/>
        <pc:sldMkLst>
          <pc:docMk/>
          <pc:sldMk cId="1011061889" sldId="320"/>
        </pc:sldMkLst>
        <pc:spChg chg="mod">
          <ac:chgData name="CARBONI GIANNI" userId="b1b8b63c-fc4e-4535-a8c5-635da9d642b0" providerId="ADAL" clId="{29781A13-9EA7-5BA5-9B7C-C1E1A7216201}" dt="2025-09-05T10:22:21.513" v="2751" actId="14100"/>
          <ac:spMkLst>
            <pc:docMk/>
            <pc:sldMk cId="1011061889" sldId="320"/>
            <ac:spMk id="6" creationId="{5991195A-50DF-7D3A-798B-4BF25136E920}"/>
          </ac:spMkLst>
        </pc:spChg>
        <pc:spChg chg="add mod">
          <ac:chgData name="CARBONI GIANNI" userId="b1b8b63c-fc4e-4535-a8c5-635da9d642b0" providerId="ADAL" clId="{29781A13-9EA7-5BA5-9B7C-C1E1A7216201}" dt="2025-09-05T09:36:57.190" v="2371" actId="1036"/>
          <ac:spMkLst>
            <pc:docMk/>
            <pc:sldMk cId="1011061889" sldId="320"/>
            <ac:spMk id="8" creationId="{D046840E-486D-31F7-13A7-A812F615C903}"/>
          </ac:spMkLst>
        </pc:spChg>
        <pc:spChg chg="add mod">
          <ac:chgData name="CARBONI GIANNI" userId="b1b8b63c-fc4e-4535-a8c5-635da9d642b0" providerId="ADAL" clId="{29781A13-9EA7-5BA5-9B7C-C1E1A7216201}" dt="2025-09-05T09:37:58.130" v="2384" actId="20577"/>
          <ac:spMkLst>
            <pc:docMk/>
            <pc:sldMk cId="1011061889" sldId="320"/>
            <ac:spMk id="9" creationId="{648AEC24-A41E-672A-94D9-AACFD091B012}"/>
          </ac:spMkLst>
        </pc:spChg>
        <pc:grpChg chg="add mod">
          <ac:chgData name="CARBONI GIANNI" userId="b1b8b63c-fc4e-4535-a8c5-635da9d642b0" providerId="ADAL" clId="{29781A13-9EA7-5BA5-9B7C-C1E1A7216201}" dt="2025-09-05T09:35:51.072" v="2313" actId="1035"/>
          <ac:grpSpMkLst>
            <pc:docMk/>
            <pc:sldMk cId="1011061889" sldId="320"/>
            <ac:grpSpMk id="7" creationId="{4CC9A269-6300-1471-EF7D-B7B92CF6F6D1}"/>
          </ac:grpSpMkLst>
        </pc:grpChg>
        <pc:picChg chg="add mod modCrop">
          <ac:chgData name="CARBONI GIANNI" userId="b1b8b63c-fc4e-4535-a8c5-635da9d642b0" providerId="ADAL" clId="{29781A13-9EA7-5BA5-9B7C-C1E1A7216201}" dt="2025-09-05T09:35:19.367" v="2296" actId="1037"/>
          <ac:picMkLst>
            <pc:docMk/>
            <pc:sldMk cId="1011061889" sldId="320"/>
            <ac:picMk id="3" creationId="{B2DEA8D9-E4FE-E678-1617-520C980CF4EA}"/>
          </ac:picMkLst>
        </pc:picChg>
        <pc:picChg chg="mod">
          <ac:chgData name="CARBONI GIANNI" userId="b1b8b63c-fc4e-4535-a8c5-635da9d642b0" providerId="ADAL" clId="{29781A13-9EA7-5BA5-9B7C-C1E1A7216201}" dt="2025-09-05T09:35:04.144" v="2259" actId="14100"/>
          <ac:picMkLst>
            <pc:docMk/>
            <pc:sldMk cId="1011061889" sldId="320"/>
            <ac:picMk id="5" creationId="{DB37E1A2-CC7B-4CE3-DEB0-B70D23D8B887}"/>
          </ac:picMkLst>
        </pc:picChg>
      </pc:sldChg>
      <pc:sldChg chg="add del">
        <pc:chgData name="CARBONI GIANNI" userId="b1b8b63c-fc4e-4535-a8c5-635da9d642b0" providerId="ADAL" clId="{29781A13-9EA7-5BA5-9B7C-C1E1A7216201}" dt="2025-09-05T09:45:22.587" v="2433" actId="2696"/>
        <pc:sldMkLst>
          <pc:docMk/>
          <pc:sldMk cId="4078998039" sldId="321"/>
        </pc:sldMkLst>
      </pc:sldChg>
      <pc:sldChg chg="addSp delSp modSp add mod">
        <pc:chgData name="CARBONI GIANNI" userId="b1b8b63c-fc4e-4535-a8c5-635da9d642b0" providerId="ADAL" clId="{29781A13-9EA7-5BA5-9B7C-C1E1A7216201}" dt="2025-09-05T10:22:31.688" v="2753"/>
        <pc:sldMkLst>
          <pc:docMk/>
          <pc:sldMk cId="2156244924" sldId="322"/>
        </pc:sldMkLst>
        <pc:spChg chg="add mod">
          <ac:chgData name="CARBONI GIANNI" userId="b1b8b63c-fc4e-4535-a8c5-635da9d642b0" providerId="ADAL" clId="{29781A13-9EA7-5BA5-9B7C-C1E1A7216201}" dt="2025-09-05T10:22:31.688" v="2753"/>
          <ac:spMkLst>
            <pc:docMk/>
            <pc:sldMk cId="2156244924" sldId="322"/>
            <ac:spMk id="2" creationId="{10F190E0-2AFF-DFAB-78B5-66A8E34F15FB}"/>
          </ac:spMkLst>
        </pc:spChg>
        <pc:spChg chg="add mod">
          <ac:chgData name="CARBONI GIANNI" userId="b1b8b63c-fc4e-4535-a8c5-635da9d642b0" providerId="ADAL" clId="{29781A13-9EA7-5BA5-9B7C-C1E1A7216201}" dt="2025-09-05T09:46:29.409" v="2439" actId="1076"/>
          <ac:spMkLst>
            <pc:docMk/>
            <pc:sldMk cId="2156244924" sldId="322"/>
            <ac:spMk id="11" creationId="{79F166F5-2171-C7A9-A809-B5E03837E0B5}"/>
          </ac:spMkLst>
        </pc:spChg>
        <pc:picChg chg="add mod">
          <ac:chgData name="CARBONI GIANNI" userId="b1b8b63c-fc4e-4535-a8c5-635da9d642b0" providerId="ADAL" clId="{29781A13-9EA7-5BA5-9B7C-C1E1A7216201}" dt="2025-09-05T09:45:35.708" v="2437" actId="14100"/>
          <ac:picMkLst>
            <pc:docMk/>
            <pc:sldMk cId="2156244924" sldId="322"/>
            <ac:picMk id="10" creationId="{AB48A6DC-859B-FFB0-7B77-1A37C59D849F}"/>
          </ac:picMkLst>
        </pc:picChg>
      </pc:sldChg>
      <pc:sldChg chg="addSp delSp modSp add mod">
        <pc:chgData name="CARBONI GIANNI" userId="b1b8b63c-fc4e-4535-a8c5-635da9d642b0" providerId="ADAL" clId="{29781A13-9EA7-5BA5-9B7C-C1E1A7216201}" dt="2025-09-05T14:35:48.964" v="3409" actId="20577"/>
        <pc:sldMkLst>
          <pc:docMk/>
          <pc:sldMk cId="975800190" sldId="323"/>
        </pc:sldMkLst>
        <pc:spChg chg="add mod">
          <ac:chgData name="CARBONI GIANNI" userId="b1b8b63c-fc4e-4535-a8c5-635da9d642b0" providerId="ADAL" clId="{29781A13-9EA7-5BA5-9B7C-C1E1A7216201}" dt="2025-09-05T14:35:48.964" v="3409" actId="20577"/>
          <ac:spMkLst>
            <pc:docMk/>
            <pc:sldMk cId="975800190" sldId="323"/>
            <ac:spMk id="2" creationId="{565857F2-0997-0D4B-F4FF-98A28DCBEF67}"/>
          </ac:spMkLst>
        </pc:spChg>
      </pc:sldChg>
      <pc:sldChg chg="add">
        <pc:chgData name="CARBONI GIANNI" userId="b1b8b63c-fc4e-4535-a8c5-635da9d642b0" providerId="ADAL" clId="{29781A13-9EA7-5BA5-9B7C-C1E1A7216201}" dt="2025-09-05T10:25:12.561" v="2800"/>
        <pc:sldMkLst>
          <pc:docMk/>
          <pc:sldMk cId="0" sldId="361"/>
        </pc:sldMkLst>
      </pc:sldChg>
      <pc:sldChg chg="add del">
        <pc:chgData name="CARBONI GIANNI" userId="b1b8b63c-fc4e-4535-a8c5-635da9d642b0" providerId="ADAL" clId="{29781A13-9EA7-5BA5-9B7C-C1E1A7216201}" dt="2025-09-05T14:19:14.517" v="3398" actId="2696"/>
        <pc:sldMkLst>
          <pc:docMk/>
          <pc:sldMk cId="1441882343" sldId="362"/>
        </pc:sldMkLst>
      </pc:sldChg>
      <pc:sldChg chg="addSp delSp modSp add mod">
        <pc:chgData name="CARBONI GIANNI" userId="b1b8b63c-fc4e-4535-a8c5-635da9d642b0" providerId="ADAL" clId="{29781A13-9EA7-5BA5-9B7C-C1E1A7216201}" dt="2025-09-05T14:17:16.097" v="3397" actId="20577"/>
        <pc:sldMkLst>
          <pc:docMk/>
          <pc:sldMk cId="327957249" sldId="363"/>
        </pc:sldMkLst>
        <pc:spChg chg="add mod">
          <ac:chgData name="CARBONI GIANNI" userId="b1b8b63c-fc4e-4535-a8c5-635da9d642b0" providerId="ADAL" clId="{29781A13-9EA7-5BA5-9B7C-C1E1A7216201}" dt="2025-09-05T14:17:16.097" v="3397" actId="20577"/>
          <ac:spMkLst>
            <pc:docMk/>
            <pc:sldMk cId="327957249" sldId="363"/>
            <ac:spMk id="2" creationId="{A981B201-B344-868A-331C-70CA8A297E09}"/>
          </ac:spMkLst>
        </pc:spChg>
      </pc:sldChg>
      <pc:sldChg chg="add">
        <pc:chgData name="CARBONI GIANNI" userId="b1b8b63c-fc4e-4535-a8c5-635da9d642b0" providerId="ADAL" clId="{29781A13-9EA7-5BA5-9B7C-C1E1A7216201}" dt="2025-09-06T07:19:11.149" v="3415"/>
        <pc:sldMkLst>
          <pc:docMk/>
          <pc:sldMk cId="197421650" sldId="364"/>
        </pc:sldMkLst>
      </pc:sldChg>
      <pc:sldChg chg="add del">
        <pc:chgData name="CARBONI GIANNI" userId="b1b8b63c-fc4e-4535-a8c5-635da9d642b0" providerId="ADAL" clId="{29781A13-9EA7-5BA5-9B7C-C1E1A7216201}" dt="2025-09-06T07:19:10.650" v="3414" actId="2696"/>
        <pc:sldMkLst>
          <pc:docMk/>
          <pc:sldMk cId="2469810177" sldId="364"/>
        </pc:sldMkLst>
      </pc:sldChg>
      <pc:sldChg chg="addSp modSp add mod modNotesTx">
        <pc:chgData name="CARBONI GIANNI" userId="b1b8b63c-fc4e-4535-a8c5-635da9d642b0" providerId="ADAL" clId="{29781A13-9EA7-5BA5-9B7C-C1E1A7216201}" dt="2025-09-08T12:55:43.983" v="3472" actId="1582"/>
        <pc:sldMkLst>
          <pc:docMk/>
          <pc:sldMk cId="2687178021" sldId="365"/>
        </pc:sldMkLst>
        <pc:spChg chg="add mod">
          <ac:chgData name="CARBONI GIANNI" userId="b1b8b63c-fc4e-4535-a8c5-635da9d642b0" providerId="ADAL" clId="{29781A13-9EA7-5BA5-9B7C-C1E1A7216201}" dt="2025-09-08T12:55:43.983" v="3472" actId="1582"/>
          <ac:spMkLst>
            <pc:docMk/>
            <pc:sldMk cId="2687178021" sldId="365"/>
            <ac:spMk id="4" creationId="{CEE1ACE9-7C92-4E0F-F8C7-F75BAC4C62FA}"/>
          </ac:spMkLst>
        </pc:spChg>
      </pc:sldChg>
      <pc:sldChg chg="delSp modSp add mod">
        <pc:chgData name="CARBONI GIANNI" userId="b1b8b63c-fc4e-4535-a8c5-635da9d642b0" providerId="ADAL" clId="{29781A13-9EA7-5BA5-9B7C-C1E1A7216201}" dt="2025-09-08T12:58:48.222" v="3487" actId="478"/>
        <pc:sldMkLst>
          <pc:docMk/>
          <pc:sldMk cId="47797171" sldId="366"/>
        </pc:sldMkLst>
      </pc:sldChg>
      <pc:sldChg chg="delSp modSp add mod">
        <pc:chgData name="CARBONI GIANNI" userId="b1b8b63c-fc4e-4535-a8c5-635da9d642b0" providerId="ADAL" clId="{29781A13-9EA7-5BA5-9B7C-C1E1A7216201}" dt="2025-09-08T12:58:55.564" v="3490" actId="478"/>
        <pc:sldMkLst>
          <pc:docMk/>
          <pc:sldMk cId="998851795" sldId="367"/>
        </pc:sldMkLst>
      </pc:sldChg>
      <pc:sldChg chg="delSp modSp add mod">
        <pc:chgData name="CARBONI GIANNI" userId="b1b8b63c-fc4e-4535-a8c5-635da9d642b0" providerId="ADAL" clId="{29781A13-9EA7-5BA5-9B7C-C1E1A7216201}" dt="2025-09-08T12:59:04.484" v="3494" actId="478"/>
        <pc:sldMkLst>
          <pc:docMk/>
          <pc:sldMk cId="1043150825" sldId="368"/>
        </pc:sldMkLst>
      </pc:sldChg>
      <pc:sldChg chg="delSp add mod">
        <pc:chgData name="CARBONI GIANNI" userId="b1b8b63c-fc4e-4535-a8c5-635da9d642b0" providerId="ADAL" clId="{29781A13-9EA7-5BA5-9B7C-C1E1A7216201}" dt="2025-09-08T12:59:13.479" v="3498" actId="478"/>
        <pc:sldMkLst>
          <pc:docMk/>
          <pc:sldMk cId="1346979924" sldId="369"/>
        </pc:sldMkLst>
      </pc:sldChg>
      <pc:sldChg chg="add">
        <pc:chgData name="CARBONI GIANNI" userId="b1b8b63c-fc4e-4535-a8c5-635da9d642b0" providerId="ADAL" clId="{29781A13-9EA7-5BA5-9B7C-C1E1A7216201}" dt="2025-09-08T12:58:16.868" v="3477" actId="2890"/>
        <pc:sldMkLst>
          <pc:docMk/>
          <pc:sldMk cId="3683934602" sldId="370"/>
        </pc:sldMkLst>
      </pc:sldChg>
      <pc:sldChg chg="add">
        <pc:chgData name="CARBONI GIANNI" userId="b1b8b63c-fc4e-4535-a8c5-635da9d642b0" providerId="ADAL" clId="{29781A13-9EA7-5BA5-9B7C-C1E1A7216201}" dt="2025-09-10T06:45:34.605" v="3536" actId="2890"/>
        <pc:sldMkLst>
          <pc:docMk/>
          <pc:sldMk cId="3743543508" sldId="371"/>
        </pc:sldMkLst>
      </pc:sldChg>
      <pc:sldChg chg="add del">
        <pc:chgData name="CARBONI GIANNI" userId="b1b8b63c-fc4e-4535-a8c5-635da9d642b0" providerId="ADAL" clId="{29781A13-9EA7-5BA5-9B7C-C1E1A7216201}" dt="2025-09-08T12:59:26.671" v="3500" actId="2696"/>
        <pc:sldMkLst>
          <pc:docMk/>
          <pc:sldMk cId="4067616107" sldId="37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1"/>
    </inkml:context>
    <inkml:brush xml:id="br0">
      <inkml:brushProperty name="width" value="0.1" units="cm"/>
      <inkml:brushProperty name="height" value="0.1" units="cm"/>
      <inkml:brushProperty name="color" value="#990000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8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9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4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5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6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7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583 0 24575,'-7'2'0,"0"0"0,-1-1 0,1 2 0,0-1 0,0 1 0,0 1 0,1 0 0,0-1 0,-8 7 0,-6 2 0,-23 15 0,-48 39 0,27-19 0,52-37 0,1 1 0,0 1 0,0-1 0,1 1 0,-10 17 0,56-45 0,-14 4 0,0-1 0,-1-1 0,24-21 0,-45 40 0,0-1 0,-1 0 0,0 1 0,0 0 0,-2 7 0,-5 6 0,-1 0 0,-1-1 0,-1 0 0,-1 0 0,-19 21 0,28-34 0,0 0 0,-1 0 0,0 0 0,0-1 0,0 0 0,0 0 0,-1 0 0,1 0 0,-1-1 0,0 1 0,0-1 0,0-1 0,0 1 0,0-1 0,-9 2 0,14-3 0,-1 0 0,1 0 0,-1-1 0,0 1 0,1 0 0,0 0 0,-1-1 0,1 1 0,-1-1 0,0 1 0,1 0 0,0-1 0,-1 1 0,1 0 0,0-1 0,0 0 0,-1 1 0,1-1 0,-1 1 0,1 0 0,0-1 0,0 0 0,0 1 0,0-1 0,-1 0 0,1 1 0,0-1 0,0 1 0,0-1 0,0 0 0,0 0 0,1-25 0,-1 18 0,2-25 0,-1 13 0,-1 1 0,-3-27 0,-19 67 0,15-10 0,0 0 0,-10 22 0,-9 13 0,4-5 0,19-32 0,-1-1 0,0-1 0,0 1 0,-10 12 0,9-13 0,1-1 0,0 1 0,0 0 0,1 0 0,-3 9 0,-7 10 0,9-15-17,3-8-151,0-1-1,0 1 1,0-1-1,0 0 1,-1 1-1,1-1 1,-3 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0 24575,'1'2'0,"0"0"0,0-1 0,0 1 0,0-1 0,0 1 0,0-1 0,1 0 0,2 3 0,5 5 0,-4-1 0,1 0 0,-1 0 0,1 0 0,1-1 0,0 0 0,0 0 0,0-1 0,1 0 0,-1 0 0,2-1 0,12 7 0,-14-9 0,0-1 0,1 1 0,0-1 0,-1 0 0,16 0 0,23 6 0,12 8-1365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24575,'57'46'0,"-55"-45"0,0 1 0,0 1 0,-1-2 0,1 2 0,-1-1 0,1 1 0,-1-1 0,0 1 0,0-1 0,0 0 0,1 6 0,9 17 0,3-10 0,-13-14 0,1 0 0,-1 0 0,0 1 0,0-1 0,1 0 0,-1 0 0,0 1 0,0-1 0,0 1 0,-1-1 0,2 1 0,-2-1 0,1 1 0,-1 0 0,1 0 0,-1 0 0,1-1 0,-1 1 0,0 0 0,0 3 0,1 10 0,1 1 0,3 16 0,3 21 0,-2-1-1365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24575,'1'3'0,"-1"-1"0,1 1 0,0 0 0,0-1 0,0 1 0,1-1 0,0 1 0,-1-1 0,1 1 0,1 1 0,11 19 0,4 26 0,-12-31 0,2 7 0,-7-20 0,0 1 0,0-1 0,1 0 0,0 1 0,0-1 0,5 8 0,-1 0 0,-2-2 0,-2-7 0,0 0 0,0 1 0,0-1 0,0 0 0,4 4 0,-2-2 0,0 1 0,-1-1 0,0 1 0,-1 0 0,1 0 0,1 12 0,4 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24575,'1'0'0,"0"0"0,1 0 0,-1 0 0,1 0 0,-1 0 0,0 0 0,0 1 0,1-1 0,-1 0 0,0 0 0,0 1 0,0-1 0,0 0 0,0 1 0,0 0 0,1-1 0,-2 1 0,1 0 0,1 0 0,-2-1 0,2 2 0,-2-2 0,2 3 0,-1 0 0,0 0 0,0-1 0,0 1 0,-1 0 0,1 0 0,-1 0 0,0 0 0,0-1 0,0 6 0,8 104 0,-8-31-1365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24575,'1'12'0,"-1"0"0,1 1 0,1-1 0,1 0 0,0 0 0,5 12 0,-7-20 0,1 0 0,-1 0 0,2-1 0,-1 2 0,1-2 0,-1 0 0,1 1 0,0 0 0,3 2 0,6 6 0,-6-4 0,-1-1 0,1 0 0,-1 1 0,0 0 0,6 14 0,5 1 0,-14-21 0,0 0 0,-1 0 0,1 0 0,0 0 0,0 1 0,-1-1 0,0 1 0,1-1 0,-1 1 0,0 0 0,0-1 0,0 4 0,0-2 0,1-1 0,-1 2 0,1-2 0,0 1 0,0 0 0,-1-1 0,6 6 0,8 16 0,-9-14 0,0 0 0,0-1 0,2 0 0,-1-1 0,1 0 0,0 0 0,1-1 0,16 13 0,2 3 0,-12-11 0,-12-12 0,0 1 0,0 1 0,0-1 0,-1 1 0,1-1 0,-1 1 0,0-1 0,0 1 0,3 5 0,0-2-1365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24575,'1'3'0,"0"0"0,-1 0 0,2 0 0,-1 0 0,1 0 0,-1 0 0,1 0 0,0-1 0,-1 1 0,4 3 0,7 12 0,18 29 0,-9-15 0,-10-15 0,0 2 0,12 26 0,-17-27 0,-4-14 0,-1 0 0,0-1 0,1 2 0,0-2 0,4 8 0,6 17 0,-3-5 0,-8-20-114,1 1 1,0-1-1,0 0 0,0 1 0,0-2 1,0 1-1,1 0 0,-1 0 0,1 0 1,0-1-1,6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 1 24575,'-4'212'-1365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0"/>
    </inkml:context>
    <inkml:brush xml:id="br0">
      <inkml:brushProperty name="width" value="0.1" units="cm"/>
      <inkml:brushProperty name="height" value="0.1" units="cm"/>
      <inkml:brushProperty name="color" value="#990000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1"/>
    </inkml:context>
    <inkml:brush xml:id="br0">
      <inkml:brushProperty name="width" value="0.1" units="cm"/>
      <inkml:brushProperty name="height" value="0.1" units="cm"/>
      <inkml:brushProperty name="color" value="#990000"/>
    </inkml:brush>
  </inkml:definitions>
  <inkml:trace contextRef="#ctx0" brushRef="#br0">0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8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9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4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5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6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7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583 0 24575,'-7'2'0,"0"0"0,-1-1 0,1 2 0,0-1 0,0 1 0,0 1 0,1 0 0,0-1 0,-8 7 0,-6 2 0,-23 15 0,-48 39 0,27-19 0,52-37 0,1 1 0,0 1 0,0-1 0,1 1 0,-10 17 0,56-45 0,-14 4 0,0-1 0,-1-1 0,24-21 0,-45 40 0,0-1 0,-1 0 0,0 1 0,0 0 0,-2 7 0,-5 6 0,-1 0 0,-1-1 0,-1 0 0,-1 0 0,-19 21 0,28-34 0,0 0 0,-1 0 0,0 0 0,0-1 0,0 0 0,0 0 0,-1 0 0,1 0 0,-1-1 0,0 1 0,0-1 0,0-1 0,0 1 0,0-1 0,-9 2 0,14-3 0,-1 0 0,1 0 0,-1-1 0,0 1 0,1 0 0,0 0 0,-1-1 0,1 1 0,-1-1 0,0 1 0,1 0 0,0-1 0,-1 1 0,1 0 0,0-1 0,0 0 0,-1 1 0,1-1 0,-1 1 0,1 0 0,0-1 0,0 0 0,0 1 0,0-1 0,-1 0 0,1 1 0,0-1 0,0 1 0,0-1 0,0 0 0,0 0 0,1-25 0,-1 18 0,2-25 0,-1 13 0,-1 1 0,-3-27 0,-19 67 0,15-10 0,0 0 0,-10 22 0,-9 13 0,4-5 0,19-32 0,-1-1 0,0-1 0,0 1 0,-10 12 0,9-13 0,1-1 0,0 1 0,0 0 0,1 0 0,-3 9 0,-7 10 0,9-15-17,3-8-151,0-1-1,0 1 1,0-1-1,0 0 1,-1 1-1,1-1 1,-3 4-1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0 24575,'1'2'0,"0"0"0,0-1 0,0 1 0,0-1 0,0 1 0,0-1 0,1 0 0,2 3 0,5 5 0,-4-1 0,1 0 0,-1 0 0,1 0 0,1-1 0,0 0 0,0 0 0,0-1 0,1 0 0,-1 0 0,2-1 0,12 7 0,-14-9 0,0-1 0,1 1 0,0-1 0,-1 0 0,16 0 0,23 6 0,12 8-1365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24575,'57'46'0,"-55"-45"0,0 1 0,0 1 0,-1-2 0,1 2 0,-1-1 0,1 1 0,-1-1 0,0 1 0,0-1 0,0 0 0,1 6 0,9 17 0,3-10 0,-13-14 0,1 0 0,-1 0 0,0 1 0,0-1 0,1 0 0,-1 0 0,0 1 0,0-1 0,0 1 0,-1-1 0,2 1 0,-2-1 0,1 1 0,-1 0 0,1 0 0,-1 0 0,1-1 0,-1 1 0,0 0 0,0 3 0,1 10 0,1 1 0,3 16 0,3 21 0,-2-1-1365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24575,'1'3'0,"-1"-1"0,1 1 0,0 0 0,0-1 0,0 1 0,1-1 0,0 1 0,-1-1 0,1 1 0,1 1 0,11 19 0,4 26 0,-12-31 0,2 7 0,-7-20 0,0 1 0,0-1 0,1 0 0,0 1 0,0-1 0,5 8 0,-1 0 0,-2-2 0,-2-7 0,0 0 0,0 1 0,0-1 0,0 0 0,4 4 0,-2-2 0,0 1 0,-1-1 0,0 1 0,-1 0 0,1 0 0,1 12 0,4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24575,'1'0'0,"0"0"0,1 0 0,-1 0 0,1 0 0,-1 0 0,0 0 0,0 1 0,1-1 0,-1 0 0,0 0 0,0 1 0,0-1 0,0 0 0,0 1 0,0 0 0,1-1 0,-2 1 0,1 0 0,1 0 0,-2-1 0,2 2 0,-2-2 0,2 3 0,-1 0 0,0 0 0,0-1 0,0 1 0,-1 0 0,1 0 0,-1 0 0,0 0 0,0-1 0,0 6 0,8 104 0,-8-31-1365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24575,'1'12'0,"-1"0"0,1 1 0,1-1 0,1 0 0,0 0 0,5 12 0,-7-20 0,1 0 0,-1 0 0,2-1 0,-1 2 0,1-2 0,-1 0 0,1 1 0,0 0 0,3 2 0,6 6 0,-6-4 0,-1-1 0,1 0 0,-1 1 0,0 0 0,6 14 0,5 1 0,-14-21 0,0 0 0,-1 0 0,1 0 0,0 0 0,0 1 0,-1-1 0,0 1 0,1-1 0,-1 1 0,0 0 0,0-1 0,0 4 0,0-2 0,1-1 0,-1 2 0,1-2 0,0 1 0,0 0 0,-1-1 0,6 6 0,8 16 0,-9-14 0,0 0 0,0-1 0,2 0 0,-1-1 0,1 0 0,0 0 0,1-1 0,16 13 0,2 3 0,-12-11 0,-12-12 0,0 1 0,0 1 0,0-1 0,-1 1 0,1-1 0,-1 1 0,0-1 0,0 1 0,3 5 0,0-2-1365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24575,'1'3'0,"0"0"0,-1 0 0,2 0 0,-1 0 0,1 0 0,-1 0 0,1 0 0,0-1 0,-1 1 0,4 3 0,7 12 0,18 29 0,-9-15 0,-10-15 0,0 2 0,12 26 0,-17-27 0,-4-14 0,-1 0 0,0-1 0,1 2 0,0-2 0,4 8 0,6 17 0,-3-5 0,-8-20-114,1 1 1,0-1-1,0 0 0,0 1 0,0-2 1,0 1-1,1 0 0,-1 0 0,1 0 1,0-1-1,6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 1 24575,'-4'212'-1365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0"/>
    </inkml:context>
    <inkml:brush xml:id="br0">
      <inkml:brushProperty name="width" value="0.1" units="cm"/>
      <inkml:brushProperty name="height" value="0.1" units="cm"/>
      <inkml:brushProperty name="color" value="#990000"/>
    </inkml:brush>
  </inkml:definitions>
  <inkml:trace contextRef="#ctx0" brushRef="#br0">0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1"/>
    </inkml:context>
    <inkml:brush xml:id="br0">
      <inkml:brushProperty name="width" value="0.1" units="cm"/>
      <inkml:brushProperty name="height" value="0.1" units="cm"/>
      <inkml:brushProperty name="color" value="#990000"/>
    </inkml:brush>
  </inkml:definitions>
  <inkml:trace contextRef="#ctx0" brushRef="#br0">0 0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8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9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4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5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6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1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7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583 0 24575,'-7'2'0,"0"0"0,-1-1 0,1 2 0,0-1 0,0 1 0,0 1 0,1 0 0,0-1 0,-8 7 0,-6 2 0,-23 15 0,-48 39 0,27-19 0,52-37 0,1 1 0,0 1 0,0-1 0,1 1 0,-10 17 0,56-45 0,-14 4 0,0-1 0,-1-1 0,24-21 0,-45 40 0,0-1 0,-1 0 0,0 1 0,0 0 0,-2 7 0,-5 6 0,-1 0 0,-1-1 0,-1 0 0,-1 0 0,-19 21 0,28-34 0,0 0 0,-1 0 0,0 0 0,0-1 0,0 0 0,0 0 0,-1 0 0,1 0 0,-1-1 0,0 1 0,0-1 0,0-1 0,0 1 0,0-1 0,-9 2 0,14-3 0,-1 0 0,1 0 0,-1-1 0,0 1 0,1 0 0,0 0 0,-1-1 0,1 1 0,-1-1 0,0 1 0,1 0 0,0-1 0,-1 1 0,1 0 0,0-1 0,0 0 0,-1 1 0,1-1 0,-1 1 0,1 0 0,0-1 0,0 0 0,0 1 0,0-1 0,-1 0 0,1 1 0,0-1 0,0 1 0,0-1 0,0 0 0,0 0 0,1-25 0,-1 18 0,2-25 0,-1 13 0,-1 1 0,-3-27 0,-19 67 0,15-10 0,0 0 0,-10 22 0,-9 13 0,4-5 0,19-32 0,-1-1 0,0-1 0,0 1 0,-10 12 0,9-13 0,1-1 0,0 1 0,0 0 0,1 0 0,-3 9 0,-7 10 0,9-15-17,3-8-151,0-1-1,0 1 1,0-1-1,0 0 1,-1 1-1,1-1 1,-3 4-1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7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 0 24575,'1'2'0,"0"0"0,0-1 0,0 1 0,0-1 0,0 1 0,0-1 0,1 0 0,2 3 0,5 5 0,-4-1 0,1 0 0,-1 0 0,1 0 0,1-1 0,0 0 0,0 0 0,0-1 0,1 0 0,-1 0 0,2-1 0,12 7 0,-14-9 0,0-1 0,1 1 0,0-1 0,-1 0 0,16 0 0,23 6 0,12 8-1365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24575,'57'46'0,"-55"-45"0,0 1 0,0 1 0,-1-2 0,1 2 0,-1-1 0,1 1 0,-1-1 0,0 1 0,0-1 0,0 0 0,1 6 0,9 17 0,3-10 0,-13-14 0,1 0 0,-1 0 0,0 1 0,0-1 0,1 0 0,-1 0 0,0 1 0,0-1 0,0 1 0,-1-1 0,2 1 0,-2-1 0,1 1 0,-1 0 0,1 0 0,-1 0 0,1-1 0,-1 1 0,0 0 0,0 3 0,1 10 0,1 1 0,3 16 0,3 21 0,-2-1-1365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9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24575,'1'3'0,"-1"-1"0,1 1 0,0 0 0,0-1 0,0 1 0,1-1 0,0 1 0,-1-1 0,1 1 0,1 1 0,11 19 0,4 26 0,-12-31 0,2 7 0,-7-20 0,0 1 0,0-1 0,1 0 0,0 1 0,0-1 0,5 8 0,-1 0 0,-2-2 0,-2-7 0,0 0 0,0 1 0,0-1 0,0 0 0,4 4 0,-2-2 0,0 1 0,-1-1 0,0 1 0,-1 0 0,1 0 0,1 12 0,4 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0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1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2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5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24575,'1'0'0,"0"0"0,1 0 0,-1 0 0,1 0 0,-1 0 0,0 0 0,0 1 0,1-1 0,-1 0 0,0 0 0,0 1 0,0-1 0,0 0 0,0 1 0,0 0 0,1-1 0,-2 1 0,1 0 0,1 0 0,-2-1 0,2 2 0,-2-2 0,2 3 0,-1 0 0,0 0 0,0-1 0,0 1 0,-1 0 0,1 0 0,-1 0 0,0 0 0,0-1 0,0 6 0,8 104 0,-8-31-1365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4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24575,'1'12'0,"-1"0"0,1 1 0,1-1 0,1 0 0,0 0 0,5 12 0,-7-20 0,1 0 0,-1 0 0,2-1 0,-1 2 0,1-2 0,-1 0 0,1 1 0,0 0 0,3 2 0,6 6 0,-6-4 0,-1-1 0,1 0 0,-1 1 0,0 0 0,6 14 0,5 1 0,-14-21 0,0 0 0,-1 0 0,1 0 0,0 0 0,0 1 0,-1-1 0,0 1 0,1-1 0,-1 1 0,0 0 0,0-1 0,0 4 0,0-2 0,1-1 0,-1 2 0,1-2 0,0 1 0,0 0 0,-1-1 0,6 6 0,8 16 0,-9-14 0,0 0 0,0-1 0,2 0 0,-1-1 0,1 0 0,0 0 0,1-1 0,16 13 0,2 3 0,-12-11 0,-12-12 0,0 1 0,0 1 0,0-1 0,-1 1 0,1-1 0,-1 1 0,0-1 0,0 1 0,3 5 0,0-2-1365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5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6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0 1 24575,'1'3'0,"0"0"0,-1 0 0,2 0 0,-1 0 0,1 0 0,-1 0 0,1 0 0,0-1 0,-1 1 0,4 3 0,7 12 0,18 29 0,-9-15 0,-10-15 0,0 2 0,12 26 0,-17-27 0,-4-14 0,-1 0 0,0-1 0,1 2 0,0-2 0,4 8 0,6 17 0,-3-5 0,-8-20-114,1 1 1,0-1-1,0 0 0,0 1 0,0-2 1,0 1-1,1 0 0,-1 0 0,1 0 1,0-1-1,6 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3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4 1 24575,'-4'212'-1365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06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4100 1466 24575,'-13'-64'0,"-20"-30"0,9 34 0,-3-1 0,-5-4 0,-2 0 0,3 7 0,-1 1 0,2 7 0,0 1 0,0 3 0,-1 1 0,-2 0 0,-2 1 0,-4-1 0,-1 0 0,-1 2 0,-1 2 0,3 2 0,-1 3 0,-31-23 0,4 11 0,-4 4 0,-4 1 0,-7 4 0,-6 7 0,0 4 0,1 2 0,4 2 0,2 3 0,-7 4 0,-4 4 0,-6 3 0,47 7 0,0 0 0,-3 1 0,-1 1 0,-1 1 0,-1 1 0,-1 2 0,-2 2 0,-1 3 0,-1 0 0,3 3 0,0 0 0,4 0 0,2 0 0,-43 13 0,8-1 0,-3 5 0,44-11 0,0 0 0,0 2 0,1 2 0,0 3 0,1 1 0,-2 4 0,0 3 0,-3 3 0,0 2 0,-2 2 0,1 0 0,3 1 0,1-2 0,5-3 0,3-1 0,-22 26 0,12-7 0,4-1 0,-2 8 0,-6 7 0,1-2 0,6-6 0,10-10 0,7-5 0,5-3 0,4-1 0,3 0 0,0 0 0,1 2 0,0 0 0,2-4 0,5-10 0,5-11 0,3-8 0,1-4 0,0 0 0,0 0 0,2-4 0,-2 1 0,2-4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09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24575,'4'20'0,"6"8"0,6 8 0,3 5 0,0-1 0,-4-4 0,-4-5 0,-4-9 0,-4-8 0,-2-6 0,-1-3 0,0-2 0,1-3 0,2-6 0,4-8 0,6-8 0,5-4 0,3-1 0,4 0 0,12-4 0,15-4 0,11-2 0,1 2 0,-11 7 0,-15 8 0,-13 8 0,-10 6 0,-8 4 0,-4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21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2061 806 24575,'-27'-42'0,"-15"-13"0,10 15 0,-4-2 0,-6-5 0,-2 0 0,1 3 0,-1 0 0,2 5 0,1 3 0,-32-23 0,5 12 0,-1 5 0,-5 3 0,-3 4 0,-1 5 0,1 2 0,0 3 0,-3 3 0,1 4 0,1 6 0,2 5 0,-1 3 0,-1 2 0,3 2 0,6 6 0,7 6 0,6 8 0,7 8 0,4 5 0,6 3 0,4 2 0,4 6 0,1 10 0,1 10 0,1 7 0,4-1 0,8-7 0,5-9 0,6-9 0,3-7 0,1-6 0,1-9 0,0-9 0,0-5 0,0-4 0,0 1 0,0-1 0,2 2 0,1-1 0,2-3 0,-2-1 0,-1-3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2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24575,'22'26'0,"6"7"0,6 5 0,-2-4 0,-6-7 0,-7-9 0,-8-4 0,-4-5 0,-4-5 0,0-2 0,0-1 0,1-3 0,3-4 0,5-5 0,4-2 0,5-3 0,5-2 0,6-1 0,7-1 0,1 1 0,-6 3 0,-10 5 0,-8 3 0,-7 2 0,-4 1 0,-1 1 0,-1 1 0,-2 0 0,0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2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5400 1938 24575,'-25'-22'0,"-22"-24"0,9 8 0,-5-6 0,-11-12 0,-2-5 0,-5-5 0,-2-3 0,17 19 0,-1-1 0,0-1 0,-3-1 0,0 0 0,0 1 0,-1 0 0,-1 0 0,-1 2 0,0 0 0,-1 1 0,-1 1 0,2 3 0,-1 1 0,0 1 0,1 2 0,-1 1 0,1 1 0,-26-18 0,0 3 0,5 5 0,0 3 0,4 3 0,-1 2 0,5 6 0,-1 3 0,3 2 0,-1 2 0,0 0 0,0 2 0,1 1 0,0 1 0,1 2 0,-1 1 0,-1 2 0,0 2 0,-1 2 0,1 1 0,0 3 0,0 1 0,-2 2 0,-1 2 0,-1 1 0,-1 2 0,-1 1 0,1 1 0,-1 1 0,0 1 0,3 2 0,1 1 0,3 1 0,0 2 0,2 1 0,0 2 0,-1 2 0,0 3 0,0 1 0,1 3 0,-2 1 0,1 2 0,-2 2 0,0 1 0,-1 0 0,1 2 0,0-1 0,2 0 0,1 3 0,2 0 0,1 2 0,2 1 0,5 1 0,1 1 0,6 1 0,3 2 0,4 0 0,2 1 0,4 2 0,1 1 0,-25 38 0,5 0 0,6-3 0,8-1 0,7 2 0,3 8 0,6 8 0,2 5 0,4 0 0,4-4 0,5-8 0,3-11 0,1-10 0,2-9 0,0-11 0,0-8 0,0-11 0,1-13 0,0-4 0,2-2 0,1-3 0,-2 0 0,1-4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09:25:40.640"/>
    </inkml:context>
    <inkml:brush xml:id="br0">
      <inkml:brushProperty name="width" value="0.1" units="cm"/>
      <inkml:brushProperty name="height" value="0.1" units="cm"/>
      <inkml:brushProperty name="color" value="#990000"/>
    </inkml:brush>
  </inkml:definitions>
  <inkml:trace contextRef="#ctx0" brushRef="#br0">0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31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24575,'13'21'0,"13"10"0,12 11 0,3-1 0,-8-10 0,-10-8 0,-8-8 0,-6-4 0,-5-5 0,-1-1 0,1-2 0,4-6 0,4-5 0,3-8 0,4-7 0,8-5 0,10-5 0,7-2 0,4 0 0,-2 3 0,-5 3 0,-6 5 0,-7 4 0,-5 3 0,-7 4 0,-5 2 0,-6 5 0,-5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3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3510 1161 24575,'-18'0'0,"-16"-5"0,-26-14 0,-30-20 0,31 10 0,-3-5 0,-16-11 0,-4-4 0,22 13 0,-2-2 0,0 1 0,-1-2 0,-1-1 0,1 2 0,2 1 0,0 0 0,1 3 0,-20-10 0,1 3 0,4 5 0,2 2 0,3 4 0,1 1 0,2 2 0,1 1 0,1 1 0,1 1 0,4 3 0,1 0 0,1 0 0,0 0 0,1-1 0,-1 0 0,-2 0 0,0-1 0,0 2 0,0 0 0,3 3 0,0 2 0,4 3 0,2 3 0,-40-3 0,2 9 0,0 12 0,-4 13 0,44-5 0,1 3 0,2 4 0,2 2 0,-35 29 0,13-1 0,15-2 0,13-4 0,7 0 0,2 6 0,-1 7 0,1 6 0,5 1 0,7-10 0,9-15 0,5-15 0,3-11 0,1-3 0,0-1 0,0 6 0,1 3 0,-1-1 0,1-2 0,3-6 0,2-3 0,1 0 0,2 3 0,2 1 0,0 2 0,0-2 0,-1-2 0,-4-6 0,-2-1 0,-4-5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42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24575,'3'11'0,"10"9"0,9 12 0,8 4 0,-1-1 0,-9-11 0,-9-9 0,-5-6 0,-3-2 0,0-1 0,3 4 0,2 2 0,1-1 0,0-3 0,-1-3 0,1 0 0,-1 0 0,1 3 0,-2 1 0,-1-2 0,0 0 0,-3 0 0,1-2 0,-1 0 0,0-5 0,2-7 0,2-14 0,1-13 0,-2-9 0,-2 0 0,-2 7 0,1 7 0,2 6 0,2 5 0,-1 4 0,0 1 0,0 2 0,1 0 0,-2 2 0,-2 3 0,-2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44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1968 659 24575,'-20'-2'0,"-28"-10"0,-34-15 0,24 7 0,-2-3 0,-5-5 0,0-1 0,-1 0 0,2 0 0,2 1 0,1 1 0,4 1 0,1 0 0,1 0 0,1 0 0,2 0 0,1 1 0,2 1 0,-1 1 0,2 2 0,1 2 0,-41-15 0,4 6 0,2 4 0,-1 1 0,1 2 0,4 5 0,12 5 0,9 5 0,9 7 0,11 5 0,12 9 0,9 12 0,4 14 0,0 13 0,0 12 0,4 8 0,3 5 0,3-3 0,2-9 0,0-14 0,0-16 0,1-11 0,1-12 0,0-6 0,3-5 0,-4-1 0,2-1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4T16:24:48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24575,'14'21'0,"5"4"0,7 8 0,-1-2 0,-7-6 0,-5-5 0,-5-7 0,-2-5 0,-1-4 0,-2 0 0,1-1 0,-1 0 0,1 2 0,1 2 0,0 2 0,0 0 0,1 1 0,1-1 0,-1 0 0,0-3 0,-1-2 0,-1-1 0,-1 0 0,0-1 0,0-1 0,0-8 0,2-9 0,1-8 0,1-6 0,1-1 0,1 4 0,1 4 0,2 6 0,1 3 0,1 2 0,1 0 0,0-1 0,0 1 0,2 1 0,-1 2 0,0 2 0,0 2 0,-4 0 0,-2 2 0,-5 2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AA9DD-4AAF-3E46-927E-7DFFFB8C94D9}" type="datetimeFigureOut">
              <a:rPr lang="it-IT" smtClean="0"/>
              <a:t>10/09/25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6EC7-B4F5-5F42-B1C1-2655844CB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67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object</a:t>
            </a:r>
            <a:r>
              <a:rPr lang="it-IT" dirty="0"/>
              <a:t> of </a:t>
            </a:r>
            <a:r>
              <a:rPr lang="it-IT" dirty="0" err="1"/>
              <a:t>my</a:t>
            </a:r>
            <a:r>
              <a:rPr lang="it-IT" dirty="0"/>
              <a:t> study </a:t>
            </a:r>
            <a:r>
              <a:rPr lang="it-IT" dirty="0" err="1"/>
              <a:t>is</a:t>
            </a:r>
            <a:r>
              <a:rPr lang="it-IT" dirty="0"/>
              <a:t>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420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ACB83-4337-9D17-95CE-01218790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0E7EAC-2E9C-F7CC-6DA2-51506C382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5BC305-4CA0-B9E9-78D6-A74DA869D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55EBFB-32E6-303D-4931-A2A95FB61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780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D223C-494D-00BF-50AC-F4836138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1456439-6BA0-5A50-C77F-CD832454C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FF6E96-BD1D-C880-947F-12E385589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7B47D2-613F-9892-45EE-5AC43D443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07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44D7D-D3C2-8F6A-C932-83570683C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B70685-1641-0B74-BF83-8E786E935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13891A-F533-8444-5E2A-9CE32F267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36A115-F61E-48F2-3B38-8CFD961C0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36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FAD44-07CE-828D-F361-DB708497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6A29D51-2442-1911-E83B-5D340E397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3B27D64-7819-EA4D-BC38-419D2817C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D2C781-870C-0F5E-E72A-0F67C2617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03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B6F3-AF39-BCD4-0BA6-86DA244AB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9D11D2F-1086-2535-2068-542551961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9B0E17-8D65-EADB-D592-B6865EBFF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507067-4C8D-BE35-D3B6-A12318622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1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FD7BC-7C40-2495-C3FD-E727A30C7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4A86BE-9765-FDE8-12CB-F35494A72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C45234-FBD1-9DF1-51C8-16C5032B0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B13DF2-129D-5643-7EBC-E3F91ABA7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044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15009-9A44-17B3-2A41-489178CF9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6E31405-4D2B-EC6A-02F0-793C242D5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FD1D207-FB88-8333-F476-FFFDAB5CB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42FF1F-EFBA-77A3-2CCC-CA38D21C2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73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2A0CC-1B8B-CE15-E1F3-0EF07A3E7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160FCC-4571-33E8-E7BC-B7E13222C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C6657CC-9255-D88C-5203-4B16A5957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274220-ACA8-3507-6D4A-115E45F35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014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D1ABD-6D29-E54A-DA78-32E04EB08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5CDC26A-5575-64A5-D8C3-07E19075B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42F6666-05CC-1D0F-653F-B8A1FE979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4E0A2E-C1F3-C3B2-2452-C15FD3B59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304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AE55E-CE49-6E11-8236-9B390A95C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DAB2D4-DED0-9604-A0D4-FB5E5A8D7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458F6C-47B6-E866-94CC-8E70CA71A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B5D397-D01A-1092-BBE7-D6BCE014C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01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E2ACB-64AA-07EE-F0A4-FA3F065F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1E1945-483A-BD05-DFC9-37EE43846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F8604EC-FC6D-B286-FE37-853F0BAA9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A66B9B-185C-02F4-85DF-79504F790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16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E662B-7C3F-5148-F7CD-B2D1D57EC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76CAA8-E135-8CC5-94A2-45FFC8A07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8D63DA4-113B-30CF-BF96-8C61A3FBA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690045-BEEF-FC38-2412-040D6AA1C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778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09173-0195-F386-9BBA-9EF759149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8F4168B-E608-1626-08F7-033B75EC3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C778357-F136-0332-BB58-1FEE7C24A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176469-B4D4-AAFB-5DE4-3FED5FB85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085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63DA5-F953-2BDE-EE01-2D394F222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C14355-D946-7A1D-D080-53487EDF9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3AB848-2F52-3E6E-A20D-5288A0C58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34AC27-C132-EBE0-8274-BB11A91EB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799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B0ACB-A85F-847D-99F1-2C3FA261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E711A2-F651-238B-7CFF-D03282888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3CCAC3-D110-B486-797F-EDF1B8DB3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045967-41A0-C77F-BD14-99227E4F2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015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E5574-D031-CBE8-F91B-B32DCCA81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13261-D139-D10E-7D40-020364D03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C2D17D-C8D1-2402-21A7-8D0B9CF2F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6D47F5-671F-7406-CDE2-061545874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232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6B92B-0E6F-B529-E6F9-09F3AC11D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3CE87B-F012-78D6-DA1E-C7DD2B86A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2CE2335-9F8D-0175-B6B3-CE7C701C2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F2B13F-7DCF-2E70-879C-B229F2F7B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625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77579-3A2C-A955-BCA3-9BE59E36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8F27F8D-B998-30C6-FD78-ABA1B542C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016E468-7359-E636-6F1A-C022AB2C3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01EC4-F333-3CB4-391C-B597119BE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536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8891B-EC29-3D5E-542A-D17E8130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B7B1605-8F15-7B4F-5368-F4868CAFF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9BBD2D1-C32D-61E1-1FA2-48FDC9D2A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76E71C-D6E7-B4BC-4E3B-4AC541779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839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52A9B-25A4-3611-4DB1-A7C1E19E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D71D0CF-94C4-393E-544D-C6E3E1AEC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6B2EB58-9687-A462-67BC-A1A32A7AF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3F2584-08E6-758B-420A-115EA36AE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4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273D5-FE86-5B36-8E23-65D3E1F1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4F87DA-D71F-99B5-6C49-F9081FD03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1AD2930-B4A2-2A27-085B-F088979BE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E28B47-389F-72ED-EA2F-8D99BC458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30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36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D952-22CA-6605-2AA5-39D08553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2BCBABB-B69D-7F6A-65B9-88515C14D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17933DF-90F1-14E9-1AB2-99694F3DD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9C2844-2832-2F1B-9F30-196235A81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296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50DDB-14DC-374C-8AF0-508EF1094A8C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54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176BD-BA0E-68E5-0049-DA1AD93EA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F9C339-8605-DF5F-03D0-A60E8CFC4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AEBD3D-FE92-295A-5F99-20A5E62A9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930B54-793D-9355-F73E-7FAA431A5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70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60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AEA69-1D0E-E65E-358F-1FF2A1E4B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CF471F-741B-D38B-217E-F55C5B6BB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CD325EF-5085-0058-19DD-62B738D30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026312-2439-045D-6296-923867215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09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8236E-42F0-3517-8C99-0F8F47097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BEAF4B7-7729-8B8C-09E1-108E09B84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2D72F17-B903-B56D-C51B-9C35DD5D2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3906D5-876C-C8A1-2C4C-35E6FDBB1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75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1F577-FB0B-087A-1940-7E83FD83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EDBE53-898C-DD70-D35A-A5D6B8F92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D2DB6F9-BABB-C848-2EBD-CDB1A254A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6359A-8621-2842-E54A-EE554BD82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73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925C8-7C66-3D8A-44AB-168E3784F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5A88B4F-49D8-42A5-C489-E4BE4E2B4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ED67E14-48B8-E066-B0DA-90DCAF5AE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027D69-B87A-2AE2-91D8-2E67B7675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54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D0702-C0B8-16BF-1880-9A5A2AB1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58B84C7-6621-2E49-B920-530191D60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319D3E0-C36A-39A7-B0D9-729D52B01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F5FA0D-522E-2761-263E-A96C00BA6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16EC7-B4F5-5F42-B1C1-2655844CB04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9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0936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5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3B5D-B231-4843-8A43-C4A8CA11E800}" type="datetimeFigureOut">
              <a:rPr lang="it-IT" smtClean="0"/>
              <a:t>10/09/25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4F7-8D7F-F545-B27B-51A3A2DF9D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5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3229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8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1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79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271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791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arboni3@uniss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90.xml"/><Relationship Id="rId18" Type="http://schemas.openxmlformats.org/officeDocument/2006/relationships/image" Target="../media/image40.png"/><Relationship Id="rId3" Type="http://schemas.openxmlformats.org/officeDocument/2006/relationships/customXml" Target="../ink/ink85.xml"/><Relationship Id="rId21" Type="http://schemas.openxmlformats.org/officeDocument/2006/relationships/customXml" Target="../ink/ink94.xml"/><Relationship Id="rId7" Type="http://schemas.openxmlformats.org/officeDocument/2006/relationships/customXml" Target="../ink/ink87.xml"/><Relationship Id="rId12" Type="http://schemas.openxmlformats.org/officeDocument/2006/relationships/image" Target="../media/image37.png"/><Relationship Id="rId17" Type="http://schemas.openxmlformats.org/officeDocument/2006/relationships/customXml" Target="../ink/ink92.xml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89.xml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10" Type="http://schemas.openxmlformats.org/officeDocument/2006/relationships/image" Target="../media/image36.png"/><Relationship Id="rId19" Type="http://schemas.openxmlformats.org/officeDocument/2006/relationships/customXml" Target="../ink/ink93.xml"/><Relationship Id="rId4" Type="http://schemas.openxmlformats.org/officeDocument/2006/relationships/image" Target="../media/image33.png"/><Relationship Id="rId9" Type="http://schemas.openxmlformats.org/officeDocument/2006/relationships/customXml" Target="../ink/ink88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carboni3@uniss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customXml" Target="../ink/ink7.xml"/><Relationship Id="rId26" Type="http://schemas.openxmlformats.org/officeDocument/2006/relationships/customXml" Target="../ink/ink13.xml"/><Relationship Id="rId39" Type="http://schemas.openxmlformats.org/officeDocument/2006/relationships/image" Target="../media/image21.png"/><Relationship Id="rId21" Type="http://schemas.openxmlformats.org/officeDocument/2006/relationships/image" Target="../media/image8.png"/><Relationship Id="rId34" Type="http://schemas.openxmlformats.org/officeDocument/2006/relationships/customXml" Target="../ink/ink19.xml"/><Relationship Id="rId42" Type="http://schemas.openxmlformats.org/officeDocument/2006/relationships/customXml" Target="../ink/ink24.xml"/><Relationship Id="rId47" Type="http://schemas.openxmlformats.org/officeDocument/2006/relationships/customXml" Target="../ink/ink27.xml"/><Relationship Id="rId50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customXml" Target="../ink/ink5.xml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24" Type="http://schemas.openxmlformats.org/officeDocument/2006/relationships/image" Target="../media/image16.png"/><Relationship Id="rId32" Type="http://schemas.openxmlformats.org/officeDocument/2006/relationships/customXml" Target="../ink/ink18.xml"/><Relationship Id="rId37" Type="http://schemas.openxmlformats.org/officeDocument/2006/relationships/image" Target="../media/image20.png"/><Relationship Id="rId40" Type="http://schemas.openxmlformats.org/officeDocument/2006/relationships/customXml" Target="../ink/ink22.xml"/><Relationship Id="rId45" Type="http://schemas.openxmlformats.org/officeDocument/2006/relationships/image" Target="../media/image23.png"/><Relationship Id="rId5" Type="http://schemas.openxmlformats.org/officeDocument/2006/relationships/image" Target="../media/image7.svg"/><Relationship Id="rId15" Type="http://schemas.openxmlformats.org/officeDocument/2006/relationships/customXml" Target="../ink/ink4.xml"/><Relationship Id="rId23" Type="http://schemas.openxmlformats.org/officeDocument/2006/relationships/customXml" Target="../ink/ink11.xml"/><Relationship Id="rId28" Type="http://schemas.openxmlformats.org/officeDocument/2006/relationships/customXml" Target="../ink/ink15.xml"/><Relationship Id="rId36" Type="http://schemas.openxmlformats.org/officeDocument/2006/relationships/customXml" Target="../ink/ink20.xml"/><Relationship Id="rId49" Type="http://schemas.openxmlformats.org/officeDocument/2006/relationships/customXml" Target="../ink/ink28.xml"/><Relationship Id="rId19" Type="http://schemas.openxmlformats.org/officeDocument/2006/relationships/customXml" Target="../ink/ink8.xml"/><Relationship Id="rId31" Type="http://schemas.openxmlformats.org/officeDocument/2006/relationships/image" Target="../media/image9.png"/><Relationship Id="rId44" Type="http://schemas.openxmlformats.org/officeDocument/2006/relationships/customXml" Target="../ink/ink25.xml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4" Type="http://schemas.openxmlformats.org/officeDocument/2006/relationships/image" Target="../media/image14.png"/><Relationship Id="rId22" Type="http://schemas.openxmlformats.org/officeDocument/2006/relationships/customXml" Target="../ink/ink10.xml"/><Relationship Id="rId27" Type="http://schemas.openxmlformats.org/officeDocument/2006/relationships/customXml" Target="../ink/ink14.xml"/><Relationship Id="rId30" Type="http://schemas.openxmlformats.org/officeDocument/2006/relationships/customXml" Target="../ink/ink17.xml"/><Relationship Id="rId35" Type="http://schemas.openxmlformats.org/officeDocument/2006/relationships/image" Target="../media/image19.png"/><Relationship Id="rId43" Type="http://schemas.openxmlformats.org/officeDocument/2006/relationships/image" Target="../media/image22.png"/><Relationship Id="rId48" Type="http://schemas.openxmlformats.org/officeDocument/2006/relationships/image" Target="../media/image24.png"/><Relationship Id="rId8" Type="http://schemas.openxmlformats.org/officeDocument/2006/relationships/customXml" Target="../ink/ink2.xml"/><Relationship Id="rId3" Type="http://schemas.openxmlformats.org/officeDocument/2006/relationships/image" Target="../media/image5.png"/><Relationship Id="rId17" Type="http://schemas.openxmlformats.org/officeDocument/2006/relationships/customXml" Target="../ink/ink6.xml"/><Relationship Id="rId25" Type="http://schemas.openxmlformats.org/officeDocument/2006/relationships/customXml" Target="../ink/ink12.xml"/><Relationship Id="rId33" Type="http://schemas.openxmlformats.org/officeDocument/2006/relationships/image" Target="../media/image18.png"/><Relationship Id="rId38" Type="http://schemas.openxmlformats.org/officeDocument/2006/relationships/customXml" Target="../ink/ink21.xml"/><Relationship Id="rId46" Type="http://schemas.openxmlformats.org/officeDocument/2006/relationships/customXml" Target="../ink/ink26.xml"/><Relationship Id="rId20" Type="http://schemas.openxmlformats.org/officeDocument/2006/relationships/customXml" Target="../ink/ink9.xml"/><Relationship Id="rId41" Type="http://schemas.openxmlformats.org/officeDocument/2006/relationships/customXml" Target="../ink/ink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gcarboni3@uniss.i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customXml" Target="../ink/ink38.xml"/><Relationship Id="rId26" Type="http://schemas.openxmlformats.org/officeDocument/2006/relationships/customXml" Target="../ink/ink45.xml"/><Relationship Id="rId39" Type="http://schemas.openxmlformats.org/officeDocument/2006/relationships/image" Target="../media/image27.png"/><Relationship Id="rId21" Type="http://schemas.openxmlformats.org/officeDocument/2006/relationships/customXml" Target="../ink/ink40.xml"/><Relationship Id="rId34" Type="http://schemas.openxmlformats.org/officeDocument/2006/relationships/customXml" Target="../ink/ink49.xml"/><Relationship Id="rId42" Type="http://schemas.openxmlformats.org/officeDocument/2006/relationships/customXml" Target="../ink/ink54.xm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customXml" Target="../ink/ink37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customXml" Target="../ink/ink32.xml"/><Relationship Id="rId24" Type="http://schemas.openxmlformats.org/officeDocument/2006/relationships/customXml" Target="../ink/ink43.xml"/><Relationship Id="rId32" Type="http://schemas.openxmlformats.org/officeDocument/2006/relationships/customXml" Target="../ink/ink48.xml"/><Relationship Id="rId37" Type="http://schemas.openxmlformats.org/officeDocument/2006/relationships/customXml" Target="../ink/ink51.xml"/><Relationship Id="rId40" Type="http://schemas.openxmlformats.org/officeDocument/2006/relationships/customXml" Target="../ink/ink53.xml"/><Relationship Id="rId45" Type="http://schemas.openxmlformats.org/officeDocument/2006/relationships/customXml" Target="../ink/ink56.xml"/><Relationship Id="rId5" Type="http://schemas.openxmlformats.org/officeDocument/2006/relationships/image" Target="../media/image7.svg"/><Relationship Id="rId15" Type="http://schemas.openxmlformats.org/officeDocument/2006/relationships/customXml" Target="../ink/ink36.xml"/><Relationship Id="rId23" Type="http://schemas.openxmlformats.org/officeDocument/2006/relationships/customXml" Target="../ink/ink42.xml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10" Type="http://schemas.openxmlformats.org/officeDocument/2006/relationships/image" Target="../media/image11.png"/><Relationship Id="rId19" Type="http://schemas.openxmlformats.org/officeDocument/2006/relationships/customXml" Target="../ink/ink39.xml"/><Relationship Id="rId31" Type="http://schemas.openxmlformats.org/officeDocument/2006/relationships/image" Target="../media/image17.png"/><Relationship Id="rId44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customXml" Target="../ink/ink31.xml"/><Relationship Id="rId14" Type="http://schemas.openxmlformats.org/officeDocument/2006/relationships/customXml" Target="../ink/ink35.xml"/><Relationship Id="rId22" Type="http://schemas.openxmlformats.org/officeDocument/2006/relationships/customXml" Target="../ink/ink41.xml"/><Relationship Id="rId27" Type="http://schemas.openxmlformats.org/officeDocument/2006/relationships/image" Target="../media/image13.png"/><Relationship Id="rId30" Type="http://schemas.openxmlformats.org/officeDocument/2006/relationships/customXml" Target="../ink/ink47.xml"/><Relationship Id="rId35" Type="http://schemas.openxmlformats.org/officeDocument/2006/relationships/image" Target="../media/image26.png"/><Relationship Id="rId43" Type="http://schemas.openxmlformats.org/officeDocument/2006/relationships/customXml" Target="../ink/ink55.xml"/><Relationship Id="rId8" Type="http://schemas.openxmlformats.org/officeDocument/2006/relationships/customXml" Target="../ink/ink30.xml"/><Relationship Id="rId3" Type="http://schemas.openxmlformats.org/officeDocument/2006/relationships/image" Target="../media/image5.png"/><Relationship Id="rId12" Type="http://schemas.openxmlformats.org/officeDocument/2006/relationships/customXml" Target="../ink/ink33.xml"/><Relationship Id="rId17" Type="http://schemas.openxmlformats.org/officeDocument/2006/relationships/image" Target="../media/image8.png"/><Relationship Id="rId25" Type="http://schemas.openxmlformats.org/officeDocument/2006/relationships/customXml" Target="../ink/ink44.xml"/><Relationship Id="rId33" Type="http://schemas.openxmlformats.org/officeDocument/2006/relationships/image" Target="../media/image25.png"/><Relationship Id="rId38" Type="http://schemas.openxmlformats.org/officeDocument/2006/relationships/customXml" Target="../ink/ink52.xml"/><Relationship Id="rId46" Type="http://schemas.openxmlformats.org/officeDocument/2006/relationships/image" Target="../media/image10.png"/><Relationship Id="rId20" Type="http://schemas.openxmlformats.org/officeDocument/2006/relationships/image" Target="../media/image12.png"/><Relationship Id="rId4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.xml"/><Relationship Id="rId18" Type="http://schemas.openxmlformats.org/officeDocument/2006/relationships/customXml" Target="../ink/ink66.xml"/><Relationship Id="rId26" Type="http://schemas.openxmlformats.org/officeDocument/2006/relationships/customXml" Target="../ink/ink73.xml"/><Relationship Id="rId39" Type="http://schemas.openxmlformats.org/officeDocument/2006/relationships/image" Target="../media/image27.png"/><Relationship Id="rId21" Type="http://schemas.openxmlformats.org/officeDocument/2006/relationships/customXml" Target="../ink/ink68.xml"/><Relationship Id="rId34" Type="http://schemas.openxmlformats.org/officeDocument/2006/relationships/customXml" Target="../ink/ink77.xml"/><Relationship Id="rId42" Type="http://schemas.openxmlformats.org/officeDocument/2006/relationships/customXml" Target="../ink/ink82.xm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customXml" Target="../ink/ink65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customXml" Target="../ink/ink60.xml"/><Relationship Id="rId24" Type="http://schemas.openxmlformats.org/officeDocument/2006/relationships/customXml" Target="../ink/ink71.xml"/><Relationship Id="rId32" Type="http://schemas.openxmlformats.org/officeDocument/2006/relationships/customXml" Target="../ink/ink76.xml"/><Relationship Id="rId37" Type="http://schemas.openxmlformats.org/officeDocument/2006/relationships/customXml" Target="../ink/ink79.xml"/><Relationship Id="rId40" Type="http://schemas.openxmlformats.org/officeDocument/2006/relationships/customXml" Target="../ink/ink81.xml"/><Relationship Id="rId45" Type="http://schemas.openxmlformats.org/officeDocument/2006/relationships/customXml" Target="../ink/ink84.xml"/><Relationship Id="rId5" Type="http://schemas.openxmlformats.org/officeDocument/2006/relationships/image" Target="../media/image7.svg"/><Relationship Id="rId15" Type="http://schemas.openxmlformats.org/officeDocument/2006/relationships/customXml" Target="../ink/ink64.xml"/><Relationship Id="rId23" Type="http://schemas.openxmlformats.org/officeDocument/2006/relationships/customXml" Target="../ink/ink70.xml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10" Type="http://schemas.openxmlformats.org/officeDocument/2006/relationships/image" Target="../media/image11.png"/><Relationship Id="rId19" Type="http://schemas.openxmlformats.org/officeDocument/2006/relationships/customXml" Target="../ink/ink67.xml"/><Relationship Id="rId31" Type="http://schemas.openxmlformats.org/officeDocument/2006/relationships/image" Target="../media/image17.png"/><Relationship Id="rId44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customXml" Target="../ink/ink59.xml"/><Relationship Id="rId14" Type="http://schemas.openxmlformats.org/officeDocument/2006/relationships/customXml" Target="../ink/ink63.xml"/><Relationship Id="rId22" Type="http://schemas.openxmlformats.org/officeDocument/2006/relationships/customXml" Target="../ink/ink69.xml"/><Relationship Id="rId27" Type="http://schemas.openxmlformats.org/officeDocument/2006/relationships/image" Target="../media/image13.png"/><Relationship Id="rId30" Type="http://schemas.openxmlformats.org/officeDocument/2006/relationships/customXml" Target="../ink/ink75.xml"/><Relationship Id="rId35" Type="http://schemas.openxmlformats.org/officeDocument/2006/relationships/image" Target="../media/image26.png"/><Relationship Id="rId43" Type="http://schemas.openxmlformats.org/officeDocument/2006/relationships/customXml" Target="../ink/ink83.xml"/><Relationship Id="rId8" Type="http://schemas.openxmlformats.org/officeDocument/2006/relationships/customXml" Target="../ink/ink58.xml"/><Relationship Id="rId3" Type="http://schemas.openxmlformats.org/officeDocument/2006/relationships/image" Target="../media/image5.png"/><Relationship Id="rId12" Type="http://schemas.openxmlformats.org/officeDocument/2006/relationships/customXml" Target="../ink/ink61.xml"/><Relationship Id="rId17" Type="http://schemas.openxmlformats.org/officeDocument/2006/relationships/image" Target="../media/image8.png"/><Relationship Id="rId25" Type="http://schemas.openxmlformats.org/officeDocument/2006/relationships/customXml" Target="../ink/ink72.xml"/><Relationship Id="rId33" Type="http://schemas.openxmlformats.org/officeDocument/2006/relationships/image" Target="../media/image25.png"/><Relationship Id="rId38" Type="http://schemas.openxmlformats.org/officeDocument/2006/relationships/customXml" Target="../ink/ink80.xml"/><Relationship Id="rId46" Type="http://schemas.openxmlformats.org/officeDocument/2006/relationships/image" Target="../media/image10.png"/><Relationship Id="rId20" Type="http://schemas.openxmlformats.org/officeDocument/2006/relationships/image" Target="../media/image12.png"/><Relationship Id="rId4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E30906-DB5A-4AA4-10D7-156034675FF6}"/>
              </a:ext>
            </a:extLst>
          </p:cNvPr>
          <p:cNvSpPr txBox="1"/>
          <p:nvPr/>
        </p:nvSpPr>
        <p:spPr>
          <a:xfrm>
            <a:off x="1640485" y="2941165"/>
            <a:ext cx="1014580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Recession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health, and </a:t>
            </a:r>
            <a:r>
              <a:rPr lang="it-IT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nequality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Europe: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reassessing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Thomas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it-IT" sz="3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3C7914-47BB-EE3B-C85D-87B814B2EA02}"/>
              </a:ext>
            </a:extLst>
          </p:cNvPr>
          <p:cNvSpPr txBox="1"/>
          <p:nvPr/>
        </p:nvSpPr>
        <p:spPr>
          <a:xfrm>
            <a:off x="922492" y="4888687"/>
            <a:ext cx="10863799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Gianni Carboni</a:t>
            </a:r>
            <a:r>
              <a:rPr lang="it-IT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gcarboni3@uniss.it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 	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cowork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Giovanni Busetta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Marcantonio Caltabiano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Maria Gabriella Campolo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Gabriele Ruiu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Giambattista Salinari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Alessandra Trimarchi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it-IT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University of Sassari</a:t>
            </a:r>
          </a:p>
          <a:p>
            <a:r>
              <a:rPr lang="it-IT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University of Messina</a:t>
            </a:r>
          </a:p>
        </p:txBody>
      </p:sp>
      <p:pic>
        <p:nvPicPr>
          <p:cNvPr id="2" name="Immagine 1" descr="Immagine che contiene cavallo, simbolo, logo, emblema&#10;&#10;Il contenuto generato dall'IA potrebbe non essere corretto.">
            <a:extLst>
              <a:ext uri="{FF2B5EF4-FFF2-40B4-BE49-F238E27FC236}">
                <a16:creationId xmlns:a16="http://schemas.microsoft.com/office/drawing/2014/main" id="{B9976F5B-286A-B3F2-39B4-FCA752A31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1" b="91139" l="10000" r="90000">
                        <a14:foregroundMark x1="39178" y1="30380" x2="43562" y2="47152"/>
                        <a14:foregroundMark x1="43562" y1="47152" x2="41370" y2="31646"/>
                        <a14:foregroundMark x1="41370" y1="31646" x2="41096" y2="30696"/>
                        <a14:foregroundMark x1="41507" y1="41456" x2="40548" y2="57911"/>
                        <a14:foregroundMark x1="40548" y1="57911" x2="35616" y2="54430"/>
                        <a14:foregroundMark x1="49041" y1="52532" x2="50822" y2="31646"/>
                        <a14:foregroundMark x1="50822" y1="31646" x2="49452" y2="19304"/>
                        <a14:foregroundMark x1="53425" y1="27215" x2="54932" y2="46519"/>
                        <a14:foregroundMark x1="54932" y1="46519" x2="57123" y2="54114"/>
                        <a14:foregroundMark x1="57808" y1="30696" x2="60959" y2="48418"/>
                        <a14:foregroundMark x1="60959" y1="48418" x2="61507" y2="64873"/>
                        <a14:foregroundMark x1="61507" y1="64873" x2="54110" y2="73734"/>
                        <a14:foregroundMark x1="54110" y1="73734" x2="45479" y2="77215"/>
                        <a14:foregroundMark x1="45479" y1="77215" x2="38630" y2="72468"/>
                        <a14:foregroundMark x1="38630" y1="72468" x2="36301" y2="63924"/>
                        <a14:foregroundMark x1="43562" y1="21203" x2="43562" y2="21203"/>
                        <a14:foregroundMark x1="46027" y1="9177" x2="46027" y2="9177"/>
                        <a14:foregroundMark x1="63836" y1="64241" x2="63836" y2="64241"/>
                        <a14:foregroundMark x1="48219" y1="91139" x2="48219" y2="91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019" y="319670"/>
            <a:ext cx="2048930" cy="8877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B4D5F4-EE9C-715D-EE49-A219195E47BD}"/>
              </a:ext>
            </a:extLst>
          </p:cNvPr>
          <p:cNvSpPr txBox="1"/>
          <p:nvPr/>
        </p:nvSpPr>
        <p:spPr>
          <a:xfrm>
            <a:off x="2575111" y="212652"/>
            <a:ext cx="8350567" cy="2431435"/>
          </a:xfrm>
          <a:prstGeom prst="rect">
            <a:avLst/>
          </a:prstGeom>
          <a:solidFill>
            <a:srgbClr val="7B6985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European</a:t>
            </a:r>
            <a:r>
              <a:rPr lang="it-IT" sz="1600" b="1" dirty="0">
                <a:solidFill>
                  <a:schemeClr val="bg1"/>
                </a:solidFill>
              </a:rPr>
              <a:t> Association of </a:t>
            </a:r>
            <a:r>
              <a:rPr lang="it-IT" sz="1600" b="1" dirty="0" err="1">
                <a:solidFill>
                  <a:schemeClr val="bg1"/>
                </a:solidFill>
              </a:rPr>
              <a:t>Population</a:t>
            </a:r>
            <a:r>
              <a:rPr lang="it-IT" sz="1600" b="1" dirty="0">
                <a:solidFill>
                  <a:schemeClr val="bg1"/>
                </a:solidFill>
              </a:rPr>
              <a:t> Studies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Health, </a:t>
            </a:r>
            <a:r>
              <a:rPr lang="it-IT" sz="1400" dirty="0" err="1">
                <a:solidFill>
                  <a:schemeClr val="bg1"/>
                </a:solidFill>
              </a:rPr>
              <a:t>Morbidity</a:t>
            </a:r>
            <a:r>
              <a:rPr lang="it-IT" sz="1400" dirty="0">
                <a:solidFill>
                  <a:schemeClr val="bg1"/>
                </a:solidFill>
              </a:rPr>
              <a:t> and </a:t>
            </a:r>
            <a:r>
              <a:rPr lang="it-IT" sz="1400" dirty="0" err="1">
                <a:solidFill>
                  <a:schemeClr val="bg1"/>
                </a:solidFill>
              </a:rPr>
              <a:t>Mortality</a:t>
            </a:r>
            <a:r>
              <a:rPr lang="it-IT" sz="1400" dirty="0">
                <a:solidFill>
                  <a:schemeClr val="bg1"/>
                </a:solidFill>
              </a:rPr>
              <a:t> Working Group 2025 </a:t>
            </a:r>
            <a:r>
              <a:rPr lang="it-IT" sz="1400" dirty="0" err="1">
                <a:solidFill>
                  <a:schemeClr val="bg1"/>
                </a:solidFill>
              </a:rPr>
              <a:t>Annual</a:t>
            </a:r>
            <a:r>
              <a:rPr lang="it-IT" sz="1400" dirty="0">
                <a:solidFill>
                  <a:schemeClr val="bg1"/>
                </a:solidFill>
              </a:rPr>
              <a:t> Meeting</a:t>
            </a:r>
          </a:p>
          <a:p>
            <a:pPr algn="ctr"/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LIVING LONGER, LIVING BETTER? INEQUALITY IN HEALTH AND LONGEVITY</a:t>
            </a:r>
          </a:p>
          <a:p>
            <a:pPr algn="ctr"/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600" dirty="0" err="1">
                <a:solidFill>
                  <a:schemeClr val="bg1"/>
                </a:solidFill>
              </a:rPr>
              <a:t>Organized</a:t>
            </a:r>
            <a:r>
              <a:rPr lang="it-IT" sz="1600" dirty="0">
                <a:solidFill>
                  <a:schemeClr val="bg1"/>
                </a:solidFill>
              </a:rPr>
              <a:t> by the University of Luxembourg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in </a:t>
            </a:r>
            <a:r>
              <a:rPr lang="it-IT" sz="1200" dirty="0" err="1">
                <a:solidFill>
                  <a:schemeClr val="bg1"/>
                </a:solidFill>
              </a:rPr>
              <a:t>collaboration</a:t>
            </a:r>
            <a:r>
              <a:rPr lang="it-IT" sz="1200" dirty="0">
                <a:solidFill>
                  <a:schemeClr val="bg1"/>
                </a:solidFill>
              </a:rPr>
              <a:t> with EAPS, </a:t>
            </a:r>
            <a:r>
              <a:rPr lang="it-IT" sz="1200" dirty="0" err="1">
                <a:solidFill>
                  <a:schemeClr val="bg1"/>
                </a:solidFill>
              </a:rPr>
              <a:t>Prague</a:t>
            </a:r>
            <a:r>
              <a:rPr lang="it-IT" sz="1200" dirty="0">
                <a:solidFill>
                  <a:schemeClr val="bg1"/>
                </a:solidFill>
              </a:rPr>
              <a:t> University of </a:t>
            </a:r>
            <a:r>
              <a:rPr lang="it-IT" sz="1200" dirty="0" err="1">
                <a:solidFill>
                  <a:schemeClr val="bg1"/>
                </a:solidFill>
              </a:rPr>
              <a:t>Economics</a:t>
            </a:r>
            <a:r>
              <a:rPr lang="it-IT" sz="1200" dirty="0">
                <a:solidFill>
                  <a:schemeClr val="bg1"/>
                </a:solidFill>
              </a:rPr>
              <a:t> and Business, Charles University, and Ben Gurion University</a:t>
            </a:r>
          </a:p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September</a:t>
            </a:r>
            <a:r>
              <a:rPr lang="it-IT" sz="1400" b="1" dirty="0">
                <a:solidFill>
                  <a:schemeClr val="bg1"/>
                </a:solidFill>
              </a:rPr>
              <a:t> 10-12, 2025</a:t>
            </a:r>
            <a:r>
              <a:rPr lang="it-IT" sz="1400" dirty="0">
                <a:solidFill>
                  <a:schemeClr val="bg1"/>
                </a:solidFill>
              </a:rPr>
              <a:t>, </a:t>
            </a:r>
            <a:r>
              <a:rPr lang="it-IT" sz="1400" dirty="0" err="1">
                <a:solidFill>
                  <a:schemeClr val="bg1"/>
                </a:solidFill>
              </a:rPr>
              <a:t>Belvas</a:t>
            </a:r>
            <a:r>
              <a:rPr lang="it-IT" sz="1400" dirty="0">
                <a:solidFill>
                  <a:schemeClr val="bg1"/>
                </a:solidFill>
              </a:rPr>
              <a:t> Campus</a:t>
            </a:r>
          </a:p>
        </p:txBody>
      </p:sp>
      <p:pic>
        <p:nvPicPr>
          <p:cNvPr id="1026" name="Picture 2" descr="Press - University of Luxembourg">
            <a:extLst>
              <a:ext uri="{FF2B5EF4-FFF2-40B4-BE49-F238E27FC236}">
                <a16:creationId xmlns:a16="http://schemas.microsoft.com/office/drawing/2014/main" id="{C25CD0DA-FDAF-6CD3-B677-FB86772B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4" y="1244574"/>
            <a:ext cx="1376641" cy="11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3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23A7F-1713-CC7F-F692-368CE2D2F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284FC3-9A86-1EB4-F9E8-A5B0E1AEBE41}"/>
              </a:ext>
            </a:extLst>
          </p:cNvPr>
          <p:cNvSpPr txBox="1"/>
          <p:nvPr/>
        </p:nvSpPr>
        <p:spPr>
          <a:xfrm>
            <a:off x="971392" y="185837"/>
            <a:ext cx="341060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02253E-FABA-2328-5F5A-09E9A0E7E4E2}"/>
              </a:ext>
            </a:extLst>
          </p:cNvPr>
          <p:cNvSpPr txBox="1"/>
          <p:nvPr/>
        </p:nvSpPr>
        <p:spPr>
          <a:xfrm>
            <a:off x="971392" y="745390"/>
            <a:ext cx="111058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The </a:t>
            </a:r>
            <a:r>
              <a:rPr lang="it-IT" sz="2800" dirty="0" err="1"/>
              <a:t>majority</a:t>
            </a:r>
            <a:r>
              <a:rPr lang="it-IT" sz="2800" dirty="0"/>
              <a:t> of </a:t>
            </a:r>
            <a:r>
              <a:rPr lang="it-IT" sz="2800" dirty="0" err="1"/>
              <a:t>scholars</a:t>
            </a:r>
            <a:r>
              <a:rPr lang="it-IT" sz="2800" dirty="0"/>
              <a:t> </a:t>
            </a:r>
            <a:r>
              <a:rPr lang="it-IT" sz="2800" dirty="0" err="1"/>
              <a:t>who</a:t>
            </a:r>
            <a:r>
              <a:rPr lang="it-IT" sz="2800" dirty="0"/>
              <a:t> </a:t>
            </a:r>
            <a:r>
              <a:rPr lang="it-IT" sz="2800" dirty="0" err="1"/>
              <a:t>have</a:t>
            </a:r>
            <a:r>
              <a:rPr lang="it-IT" sz="2800" dirty="0"/>
              <a:t> so far </a:t>
            </a:r>
            <a:r>
              <a:rPr lang="it-IT" sz="2800" dirty="0" err="1"/>
              <a:t>investigated</a:t>
            </a:r>
            <a:r>
              <a:rPr lang="it-IT" sz="2800" dirty="0"/>
              <a:t> the Thomas </a:t>
            </a:r>
            <a:r>
              <a:rPr lang="it-IT" sz="2800" dirty="0" err="1"/>
              <a:t>Effect</a:t>
            </a:r>
            <a:r>
              <a:rPr lang="it-IT" sz="2800" dirty="0"/>
              <a:t> in </a:t>
            </a:r>
            <a:r>
              <a:rPr lang="it-IT" sz="2800" dirty="0" err="1"/>
              <a:t>causal</a:t>
            </a:r>
            <a:r>
              <a:rPr lang="it-IT" sz="2800" dirty="0"/>
              <a:t> </a:t>
            </a:r>
            <a:r>
              <a:rPr lang="it-IT" sz="2800" dirty="0" err="1"/>
              <a:t>terms</a:t>
            </a:r>
            <a:r>
              <a:rPr lang="it-IT" sz="2800" dirty="0"/>
              <a:t>, </a:t>
            </a:r>
            <a:r>
              <a:rPr lang="it-IT" sz="2800" dirty="0" err="1"/>
              <a:t>have</a:t>
            </a:r>
            <a:r>
              <a:rPr lang="it-IT" sz="2800" dirty="0"/>
              <a:t> </a:t>
            </a:r>
            <a:r>
              <a:rPr lang="it-IT" sz="2800" dirty="0" err="1"/>
              <a:t>done</a:t>
            </a:r>
            <a:r>
              <a:rPr lang="it-IT" sz="2800" dirty="0"/>
              <a:t> </a:t>
            </a:r>
            <a:r>
              <a:rPr lang="it-IT" sz="2800" dirty="0" err="1"/>
              <a:t>it</a:t>
            </a:r>
            <a:r>
              <a:rPr lang="it-IT" sz="2800" dirty="0"/>
              <a:t> on a </a:t>
            </a:r>
            <a:r>
              <a:rPr lang="it-IT" sz="2800" b="1" dirty="0"/>
              <a:t>macro </a:t>
            </a:r>
            <a:r>
              <a:rPr lang="it-IT" sz="2800" b="1" dirty="0" err="1"/>
              <a:t>level</a:t>
            </a:r>
            <a:r>
              <a:rPr lang="it-IT" sz="2800" dirty="0"/>
              <a:t>.</a:t>
            </a:r>
          </a:p>
          <a:p>
            <a:endParaRPr lang="it-IT" sz="2800" dirty="0"/>
          </a:p>
          <a:p>
            <a:r>
              <a:rPr lang="it-IT" sz="2800" dirty="0" err="1"/>
              <a:t>Why</a:t>
            </a:r>
            <a:r>
              <a:rPr lang="it-IT" sz="2800" dirty="0"/>
              <a:t> </a:t>
            </a:r>
            <a:r>
              <a:rPr lang="it-IT" sz="2800" dirty="0" err="1"/>
              <a:t>should</a:t>
            </a:r>
            <a:r>
              <a:rPr lang="it-IT" sz="2800" dirty="0"/>
              <a:t> </a:t>
            </a:r>
            <a:r>
              <a:rPr lang="it-IT" sz="2800" dirty="0" err="1"/>
              <a:t>this</a:t>
            </a:r>
            <a:r>
              <a:rPr lang="it-IT" sz="2800" dirty="0"/>
              <a:t> be a </a:t>
            </a:r>
            <a:r>
              <a:rPr lang="it-IT" sz="2800" dirty="0" err="1"/>
              <a:t>problem</a:t>
            </a:r>
            <a:r>
              <a:rPr lang="it-IT" sz="2800" dirty="0"/>
              <a:t>?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err="1"/>
              <a:t>Ecological</a:t>
            </a:r>
            <a:r>
              <a:rPr lang="it-IT" sz="2800" b="1" dirty="0"/>
              <a:t> </a:t>
            </a:r>
            <a:r>
              <a:rPr lang="it-IT" sz="2800" b="1" dirty="0" err="1"/>
              <a:t>fallacy</a:t>
            </a:r>
            <a:r>
              <a:rPr lang="it-IT" sz="2800" dirty="0"/>
              <a:t>: </a:t>
            </a:r>
            <a:r>
              <a:rPr lang="it-IT" sz="2800" dirty="0" err="1"/>
              <a:t>population-level</a:t>
            </a:r>
            <a:r>
              <a:rPr lang="it-IT" sz="2800" dirty="0"/>
              <a:t> </a:t>
            </a:r>
            <a:r>
              <a:rPr lang="it-IT" sz="2800" dirty="0" err="1"/>
              <a:t>associations</a:t>
            </a:r>
            <a:r>
              <a:rPr lang="it-IT" sz="2800" dirty="0"/>
              <a:t> do </a:t>
            </a:r>
            <a:r>
              <a:rPr lang="it-IT" sz="2800" dirty="0" err="1"/>
              <a:t>not</a:t>
            </a:r>
            <a:r>
              <a:rPr lang="it-IT" sz="2800" dirty="0"/>
              <a:t> </a:t>
            </a:r>
            <a:r>
              <a:rPr lang="it-IT" sz="2800" dirty="0" err="1"/>
              <a:t>necessarily</a:t>
            </a:r>
            <a:r>
              <a:rPr lang="it-IT" sz="2800" dirty="0"/>
              <a:t> </a:t>
            </a:r>
            <a:r>
              <a:rPr lang="it-IT" sz="2800" dirty="0" err="1"/>
              <a:t>hold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the </a:t>
            </a:r>
            <a:r>
              <a:rPr lang="it-IT" sz="2800" dirty="0" err="1"/>
              <a:t>individual</a:t>
            </a:r>
            <a:r>
              <a:rPr lang="it-IT" sz="2800" dirty="0"/>
              <a:t> </a:t>
            </a:r>
            <a:r>
              <a:rPr lang="it-IT" sz="2800" dirty="0" err="1"/>
              <a:t>level</a:t>
            </a:r>
            <a:r>
              <a:rPr lang="it-IT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Policy </a:t>
            </a:r>
            <a:r>
              <a:rPr lang="it-IT" sz="2800" b="1" dirty="0" err="1"/>
              <a:t>relevance</a:t>
            </a:r>
            <a:r>
              <a:rPr lang="it-IT" sz="2800" dirty="0"/>
              <a:t>: micro-</a:t>
            </a:r>
            <a:r>
              <a:rPr lang="it-IT" sz="2800" dirty="0" err="1"/>
              <a:t>level</a:t>
            </a:r>
            <a:r>
              <a:rPr lang="it-IT" sz="2800" dirty="0"/>
              <a:t> </a:t>
            </a:r>
            <a:r>
              <a:rPr lang="it-IT" sz="2800" dirty="0" err="1"/>
              <a:t>evidence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crucial</a:t>
            </a:r>
            <a:r>
              <a:rPr lang="it-IT" sz="2800" dirty="0"/>
              <a:t> for </a:t>
            </a:r>
            <a:r>
              <a:rPr lang="it-IT" sz="2800" dirty="0" err="1"/>
              <a:t>effective</a:t>
            </a:r>
            <a:r>
              <a:rPr lang="it-IT" sz="2800" dirty="0"/>
              <a:t> policy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err="1"/>
              <a:t>Mechanism</a:t>
            </a:r>
            <a:r>
              <a:rPr lang="it-IT" sz="2800" b="1" dirty="0"/>
              <a:t> </a:t>
            </a:r>
            <a:r>
              <a:rPr lang="it-IT" sz="2800" b="1" dirty="0" err="1"/>
              <a:t>identification</a:t>
            </a:r>
            <a:r>
              <a:rPr lang="it-IT" sz="2800" dirty="0"/>
              <a:t>: </a:t>
            </a:r>
            <a:r>
              <a:rPr lang="it-IT" sz="2800" dirty="0" err="1"/>
              <a:t>understanding</a:t>
            </a:r>
            <a:r>
              <a:rPr lang="it-IT" sz="2800" dirty="0"/>
              <a:t> </a:t>
            </a:r>
            <a:r>
              <a:rPr lang="it-IT" sz="2800" dirty="0" err="1"/>
              <a:t>behavioral</a:t>
            </a:r>
            <a:r>
              <a:rPr lang="it-IT" sz="2800" dirty="0"/>
              <a:t> and health </a:t>
            </a:r>
            <a:r>
              <a:rPr lang="it-IT" sz="2800" dirty="0" err="1"/>
              <a:t>changes</a:t>
            </a:r>
            <a:r>
              <a:rPr lang="it-IT" sz="2800" dirty="0"/>
              <a:t> </a:t>
            </a:r>
            <a:r>
              <a:rPr lang="it-IT" sz="2800" dirty="0" err="1"/>
              <a:t>requires</a:t>
            </a:r>
            <a:r>
              <a:rPr lang="it-IT" sz="2800" dirty="0"/>
              <a:t> </a:t>
            </a:r>
            <a:r>
              <a:rPr lang="it-IT" sz="2800" dirty="0" err="1"/>
              <a:t>individual-level</a:t>
            </a:r>
            <a:r>
              <a:rPr lang="it-IT" sz="2800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424213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CF460-FB63-27D7-8726-0F705E51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807E0B-FD00-DB55-8F4F-82E48CA8A01F}"/>
              </a:ext>
            </a:extLst>
          </p:cNvPr>
          <p:cNvSpPr txBox="1"/>
          <p:nvPr/>
        </p:nvSpPr>
        <p:spPr>
          <a:xfrm>
            <a:off x="971392" y="185837"/>
            <a:ext cx="341060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B4FA2F-8C45-A25B-125C-0379FA1067F4}"/>
              </a:ext>
            </a:extLst>
          </p:cNvPr>
          <p:cNvSpPr txBox="1"/>
          <p:nvPr/>
        </p:nvSpPr>
        <p:spPr>
          <a:xfrm>
            <a:off x="971392" y="1161026"/>
            <a:ext cx="111058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move</a:t>
            </a:r>
            <a:r>
              <a:rPr lang="it-IT" sz="3200" dirty="0"/>
              <a:t> from macro-</a:t>
            </a:r>
            <a:r>
              <a:rPr lang="it-IT" sz="3200" dirty="0" err="1"/>
              <a:t>level</a:t>
            </a:r>
            <a:r>
              <a:rPr lang="it-IT" sz="3200" dirty="0"/>
              <a:t> to </a:t>
            </a:r>
            <a:r>
              <a:rPr lang="it-IT" sz="3200" b="1" dirty="0" err="1"/>
              <a:t>individual-level</a:t>
            </a: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We</a:t>
            </a:r>
            <a:r>
              <a:rPr lang="it-IT" sz="3200" dirty="0"/>
              <a:t> exploit the </a:t>
            </a:r>
            <a:r>
              <a:rPr lang="it-IT" sz="3200" b="1" dirty="0"/>
              <a:t>SHARE</a:t>
            </a:r>
            <a:r>
              <a:rPr lang="it-IT" sz="3200" dirty="0"/>
              <a:t> (Survey of Health, </a:t>
            </a:r>
            <a:r>
              <a:rPr lang="it-IT" sz="3200" dirty="0" err="1"/>
              <a:t>Ageing</a:t>
            </a:r>
            <a:r>
              <a:rPr lang="it-IT" sz="3200" dirty="0"/>
              <a:t> and </a:t>
            </a:r>
            <a:r>
              <a:rPr lang="it-IT" sz="3200" dirty="0" err="1"/>
              <a:t>Retirement</a:t>
            </a:r>
            <a:r>
              <a:rPr lang="it-IT" sz="3200" dirty="0"/>
              <a:t> in Europe) dataset, </a:t>
            </a:r>
            <a:r>
              <a:rPr lang="it-IT" sz="3200" dirty="0" err="1"/>
              <a:t>analyzing</a:t>
            </a:r>
            <a:r>
              <a:rPr lang="it-IT" sz="3200" dirty="0"/>
              <a:t> health </a:t>
            </a:r>
            <a:r>
              <a:rPr lang="it-IT" sz="3200" dirty="0" err="1"/>
              <a:t>outcomes</a:t>
            </a:r>
            <a:r>
              <a:rPr lang="it-IT" sz="3200" dirty="0"/>
              <a:t> of </a:t>
            </a:r>
            <a:r>
              <a:rPr lang="it-IT" sz="3200" dirty="0" err="1"/>
              <a:t>individuals</a:t>
            </a: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/>
              <a:t>We</a:t>
            </a:r>
            <a:r>
              <a:rPr lang="it-IT" sz="3200" dirty="0"/>
              <a:t> focus on the </a:t>
            </a:r>
            <a:r>
              <a:rPr lang="it-IT" sz="3200" b="1" dirty="0"/>
              <a:t>Great </a:t>
            </a:r>
            <a:r>
              <a:rPr lang="it-IT" sz="3200" b="1" dirty="0" err="1"/>
              <a:t>Recession</a:t>
            </a:r>
            <a:r>
              <a:rPr lang="it-IT" sz="3200" b="1" dirty="0"/>
              <a:t> </a:t>
            </a:r>
            <a:r>
              <a:rPr lang="it-IT" sz="3200" dirty="0"/>
              <a:t>in Europe </a:t>
            </a:r>
            <a:r>
              <a:rPr lang="it-IT" sz="3200" dirty="0" err="1"/>
              <a:t>as</a:t>
            </a:r>
            <a:r>
              <a:rPr lang="it-IT" sz="3200" dirty="0"/>
              <a:t> a </a:t>
            </a:r>
            <a:r>
              <a:rPr lang="it-IT" sz="3200" dirty="0" err="1"/>
              <a:t>natural</a:t>
            </a:r>
            <a:r>
              <a:rPr lang="it-IT" sz="3200" dirty="0"/>
              <a:t> </a:t>
            </a:r>
            <a:r>
              <a:rPr lang="it-IT" sz="3200" dirty="0" err="1"/>
              <a:t>experiment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5497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BF664-EF0F-4E7C-BC64-08D3D7FFE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63D1F0-61AF-2D82-9B3A-980A5078CA2E}"/>
              </a:ext>
            </a:extLst>
          </p:cNvPr>
          <p:cNvSpPr txBox="1"/>
          <p:nvPr/>
        </p:nvSpPr>
        <p:spPr>
          <a:xfrm>
            <a:off x="971392" y="185837"/>
            <a:ext cx="35649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6AD65E-9A50-C60E-3F62-F7BF8425D5C2}"/>
              </a:ext>
            </a:extLst>
          </p:cNvPr>
          <p:cNvSpPr txBox="1"/>
          <p:nvPr/>
        </p:nvSpPr>
        <p:spPr>
          <a:xfrm>
            <a:off x="971392" y="2134803"/>
            <a:ext cx="11105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Does the </a:t>
            </a:r>
            <a:r>
              <a:rPr lang="it-IT" sz="4400" i="1" dirty="0"/>
              <a:t>Thomas </a:t>
            </a:r>
            <a:r>
              <a:rPr lang="it-IT" sz="4400" i="1" dirty="0" err="1"/>
              <a:t>Effect</a:t>
            </a:r>
            <a:r>
              <a:rPr lang="it-IT" sz="4400" dirty="0"/>
              <a:t> </a:t>
            </a:r>
            <a:r>
              <a:rPr lang="it-IT" sz="4400" dirty="0" err="1"/>
              <a:t>hold</a:t>
            </a:r>
            <a:r>
              <a:rPr lang="it-IT" sz="4400" dirty="0"/>
              <a:t> </a:t>
            </a:r>
            <a:r>
              <a:rPr lang="it-IT" sz="4400" dirty="0" err="1"/>
              <a:t>at</a:t>
            </a:r>
            <a:r>
              <a:rPr lang="it-IT" sz="4400" dirty="0"/>
              <a:t> the </a:t>
            </a:r>
            <a:r>
              <a:rPr lang="it-IT" sz="4400" b="1" dirty="0" err="1"/>
              <a:t>individual</a:t>
            </a:r>
            <a:r>
              <a:rPr lang="it-IT" sz="4400" b="1" dirty="0"/>
              <a:t> </a:t>
            </a:r>
            <a:r>
              <a:rPr lang="it-IT" sz="4400" b="1" dirty="0" err="1"/>
              <a:t>level</a:t>
            </a:r>
            <a:r>
              <a:rPr lang="it-IT" sz="4400" dirty="0"/>
              <a:t> in </a:t>
            </a:r>
            <a:r>
              <a:rPr lang="it-IT" sz="4400" dirty="0" err="1"/>
              <a:t>European</a:t>
            </a:r>
            <a:r>
              <a:rPr lang="it-IT" sz="4400" dirty="0"/>
              <a:t> </a:t>
            </a:r>
            <a:r>
              <a:rPr lang="it-IT" sz="4400" b="1" dirty="0"/>
              <a:t>50+</a:t>
            </a:r>
            <a:r>
              <a:rPr lang="it-IT" sz="4400" dirty="0"/>
              <a:t> </a:t>
            </a:r>
            <a:r>
              <a:rPr lang="it-IT" sz="4400" dirty="0" err="1"/>
              <a:t>population</a:t>
            </a:r>
            <a:r>
              <a:rPr lang="it-IT" sz="4400" dirty="0"/>
              <a:t> </a:t>
            </a:r>
            <a:r>
              <a:rPr lang="it-IT" sz="4400" dirty="0" err="1"/>
              <a:t>during</a:t>
            </a:r>
            <a:r>
              <a:rPr lang="it-IT" sz="4400" dirty="0"/>
              <a:t> the </a:t>
            </a:r>
            <a:r>
              <a:rPr lang="it-IT" sz="4400" b="1" dirty="0"/>
              <a:t>Great </a:t>
            </a:r>
            <a:r>
              <a:rPr lang="it-IT" sz="4400" b="1" dirty="0" err="1"/>
              <a:t>Recession</a:t>
            </a:r>
            <a:r>
              <a:rPr lang="it-IT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215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17E17-D86A-B495-C897-71BB8DA67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E5FDE-698F-EBD0-13C3-84F4BC02746F}"/>
              </a:ext>
            </a:extLst>
          </p:cNvPr>
          <p:cNvSpPr txBox="1"/>
          <p:nvPr/>
        </p:nvSpPr>
        <p:spPr>
          <a:xfrm>
            <a:off x="971392" y="185837"/>
            <a:ext cx="26980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data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8A4B34-6DF5-0888-7190-591C76D5D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62" y="859955"/>
            <a:ext cx="10046834" cy="52889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0C1A28-57A6-A1B8-48FC-31DD81E0200D}"/>
              </a:ext>
            </a:extLst>
          </p:cNvPr>
          <p:cNvSpPr txBox="1"/>
          <p:nvPr/>
        </p:nvSpPr>
        <p:spPr>
          <a:xfrm>
            <a:off x="1727662" y="6148943"/>
            <a:ext cx="436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Pag</a:t>
            </a:r>
            <a:r>
              <a:rPr lang="it-IT" dirty="0"/>
              <a:t> 9. of SHARE Release Guide 9.0.0</a:t>
            </a:r>
          </a:p>
        </p:txBody>
      </p:sp>
    </p:spTree>
    <p:extLst>
      <p:ext uri="{BB962C8B-B14F-4D97-AF65-F5344CB8AC3E}">
        <p14:creationId xmlns:p14="http://schemas.microsoft.com/office/powerpoint/2010/main" val="196200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526BF-3A34-3AF9-B7ED-681B5981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E3A407-609E-2E37-F566-FD2D6425FCA7}"/>
              </a:ext>
            </a:extLst>
          </p:cNvPr>
          <p:cNvSpPr txBox="1"/>
          <p:nvPr/>
        </p:nvSpPr>
        <p:spPr>
          <a:xfrm>
            <a:off x="971392" y="185837"/>
            <a:ext cx="26980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data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731F0C-8FF9-4A40-4D6E-E95C640CA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62" y="859955"/>
            <a:ext cx="10046834" cy="52889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D85349-BD63-73D3-E0FD-1112FE71C0F4}"/>
              </a:ext>
            </a:extLst>
          </p:cNvPr>
          <p:cNvSpPr txBox="1"/>
          <p:nvPr/>
        </p:nvSpPr>
        <p:spPr>
          <a:xfrm>
            <a:off x="1727662" y="6148943"/>
            <a:ext cx="436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Pag</a:t>
            </a:r>
            <a:r>
              <a:rPr lang="it-IT" dirty="0"/>
              <a:t> 9. of SHARE Release Guide 9.0.0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52FEA50-9744-1959-50E6-EC3860D30793}"/>
              </a:ext>
            </a:extLst>
          </p:cNvPr>
          <p:cNvSpPr/>
          <p:nvPr/>
        </p:nvSpPr>
        <p:spPr>
          <a:xfrm>
            <a:off x="5702531" y="1471353"/>
            <a:ext cx="648393" cy="46775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AE294B9-4C68-333C-99AF-7255023982E2}"/>
              </a:ext>
            </a:extLst>
          </p:cNvPr>
          <p:cNvSpPr/>
          <p:nvPr/>
        </p:nvSpPr>
        <p:spPr>
          <a:xfrm>
            <a:off x="8334235" y="1471353"/>
            <a:ext cx="648393" cy="46775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C92C6D1D-9482-C218-5164-873629FF8FAA}"/>
              </a:ext>
            </a:extLst>
          </p:cNvPr>
          <p:cNvSpPr/>
          <p:nvPr/>
        </p:nvSpPr>
        <p:spPr>
          <a:xfrm>
            <a:off x="4596065" y="195211"/>
            <a:ext cx="2612664" cy="3590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Retrospective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waves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6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6CBE4-379D-A016-4CE8-7E7F6DE79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1D85CE-0B0C-82E9-3B4F-E71519FEFFEF}"/>
              </a:ext>
            </a:extLst>
          </p:cNvPr>
          <p:cNvSpPr txBox="1"/>
          <p:nvPr/>
        </p:nvSpPr>
        <p:spPr>
          <a:xfrm>
            <a:off x="971392" y="185837"/>
            <a:ext cx="26980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data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7CC4BE8-B98B-CE7F-9741-FF72C8503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62" y="859955"/>
            <a:ext cx="10046834" cy="52889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8DAD7D-BCE8-E0F8-D89B-4571D0602726}"/>
              </a:ext>
            </a:extLst>
          </p:cNvPr>
          <p:cNvSpPr txBox="1"/>
          <p:nvPr/>
        </p:nvSpPr>
        <p:spPr>
          <a:xfrm>
            <a:off x="1727662" y="6148943"/>
            <a:ext cx="436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Pag</a:t>
            </a:r>
            <a:r>
              <a:rPr lang="it-IT" dirty="0"/>
              <a:t> 9. of SHARE Release Guide 9.0.0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D1E9FD-DD68-C0DD-C337-24D1A7BB4961}"/>
              </a:ext>
            </a:extLst>
          </p:cNvPr>
          <p:cNvSpPr/>
          <p:nvPr/>
        </p:nvSpPr>
        <p:spPr>
          <a:xfrm>
            <a:off x="5702531" y="1471353"/>
            <a:ext cx="648393" cy="46775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6A4883E-22D6-F1D6-915B-52C44B5C74D6}"/>
              </a:ext>
            </a:extLst>
          </p:cNvPr>
          <p:cNvSpPr/>
          <p:nvPr/>
        </p:nvSpPr>
        <p:spPr>
          <a:xfrm>
            <a:off x="8334235" y="1471353"/>
            <a:ext cx="648393" cy="46775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1350BA9-5357-E39E-432F-EEE838538B34}"/>
              </a:ext>
            </a:extLst>
          </p:cNvPr>
          <p:cNvSpPr/>
          <p:nvPr/>
        </p:nvSpPr>
        <p:spPr>
          <a:xfrm>
            <a:off x="4239073" y="1471353"/>
            <a:ext cx="1463458" cy="467759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3D03C58-529C-E400-4D4D-540D5B8B5240}"/>
              </a:ext>
            </a:extLst>
          </p:cNvPr>
          <p:cNvSpPr/>
          <p:nvPr/>
        </p:nvSpPr>
        <p:spPr>
          <a:xfrm>
            <a:off x="6359479" y="1471353"/>
            <a:ext cx="1974756" cy="467759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521E61D-3AAE-9348-E3E5-8F20CD1CAC3F}"/>
              </a:ext>
            </a:extLst>
          </p:cNvPr>
          <p:cNvSpPr/>
          <p:nvPr/>
        </p:nvSpPr>
        <p:spPr>
          <a:xfrm>
            <a:off x="4596065" y="195211"/>
            <a:ext cx="2612664" cy="3590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Retrospective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waves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5C25B64-ABAB-1791-19C1-408420EA0216}"/>
              </a:ext>
            </a:extLst>
          </p:cNvPr>
          <p:cNvSpPr/>
          <p:nvPr/>
        </p:nvSpPr>
        <p:spPr>
          <a:xfrm>
            <a:off x="7573084" y="193436"/>
            <a:ext cx="2612664" cy="35904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’</a:t>
            </a:r>
            <a:r>
              <a:rPr lang="it-IT" b="1" dirty="0" err="1">
                <a:solidFill>
                  <a:srgbClr val="FF0000"/>
                </a:solidFill>
              </a:rPr>
              <a:t>effective</a:t>
            </a:r>
            <a:r>
              <a:rPr lang="it-IT" b="1" dirty="0">
                <a:solidFill>
                  <a:srgbClr val="FF0000"/>
                </a:solidFill>
              </a:rPr>
              <a:t>’ </a:t>
            </a:r>
            <a:r>
              <a:rPr lang="it-IT" b="1" dirty="0" err="1">
                <a:solidFill>
                  <a:srgbClr val="FF0000"/>
                </a:solidFill>
              </a:rPr>
              <a:t>waves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0A8F9E5-84EE-99C6-1684-9F1232110F28}"/>
              </a:ext>
            </a:extLst>
          </p:cNvPr>
          <p:cNvGrpSpPr/>
          <p:nvPr/>
        </p:nvGrpSpPr>
        <p:grpSpPr>
          <a:xfrm>
            <a:off x="4526640" y="870120"/>
            <a:ext cx="1507680" cy="567720"/>
            <a:chOff x="4526640" y="870120"/>
            <a:chExt cx="150768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13C5708E-CC31-F01A-A80F-F22264530885}"/>
                    </a:ext>
                  </a:extLst>
                </p14:cNvPr>
                <p14:cNvContentPartPr/>
                <p14:nvPr/>
              </p14:nvContentPartPr>
              <p14:xfrm>
                <a:off x="4557960" y="870120"/>
                <a:ext cx="1476360" cy="53640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13C5708E-CC31-F01A-A80F-F222645308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48960" y="861480"/>
                  <a:ext cx="14940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104F727D-F92E-7139-C6CE-09B5DE9CA329}"/>
                    </a:ext>
                  </a:extLst>
                </p14:cNvPr>
                <p14:cNvContentPartPr/>
                <p14:nvPr/>
              </p14:nvContentPartPr>
              <p14:xfrm>
                <a:off x="4526640" y="1318680"/>
                <a:ext cx="198360" cy="11916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104F727D-F92E-7139-C6CE-09B5DE9CA3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8000" y="1309680"/>
                  <a:ext cx="216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508920B6-5611-578F-5864-C6A8E8799EB4}"/>
                    </a:ext>
                  </a:extLst>
                </p14:cNvPr>
                <p14:cNvContentPartPr/>
                <p14:nvPr/>
              </p14:nvContentPartPr>
              <p14:xfrm>
                <a:off x="5286960" y="1115280"/>
                <a:ext cx="742320" cy="29052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508920B6-5611-578F-5864-C6A8E8799E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77960" y="1106280"/>
                  <a:ext cx="759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39B4073C-3B32-33FC-9E7E-ED263DBDBE17}"/>
                    </a:ext>
                  </a:extLst>
                </p14:cNvPr>
                <p14:cNvContentPartPr/>
                <p14:nvPr/>
              </p14:nvContentPartPr>
              <p14:xfrm>
                <a:off x="5224680" y="1339920"/>
                <a:ext cx="174240" cy="7452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39B4073C-3B32-33FC-9E7E-ED263DBDBE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16040" y="1331280"/>
                  <a:ext cx="1918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754F0EDD-7A32-77B7-4853-F5A7717EFAC0}"/>
              </a:ext>
            </a:extLst>
          </p:cNvPr>
          <p:cNvGrpSpPr/>
          <p:nvPr/>
        </p:nvGrpSpPr>
        <p:grpSpPr>
          <a:xfrm>
            <a:off x="6613920" y="730800"/>
            <a:ext cx="2018160" cy="726480"/>
            <a:chOff x="6613920" y="730800"/>
            <a:chExt cx="201816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78260095-4439-0892-1A65-BC756A4F1145}"/>
                    </a:ext>
                  </a:extLst>
                </p14:cNvPr>
                <p14:cNvContentPartPr/>
                <p14:nvPr/>
              </p14:nvContentPartPr>
              <p14:xfrm>
                <a:off x="6687720" y="730800"/>
                <a:ext cx="1944360" cy="71748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78260095-4439-0892-1A65-BC756A4F11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78720" y="721800"/>
                  <a:ext cx="196200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E6F3336E-483F-68BD-8BA8-24D053FE8FC4}"/>
                    </a:ext>
                  </a:extLst>
                </p14:cNvPr>
                <p14:cNvContentPartPr/>
                <p14:nvPr/>
              </p14:nvContentPartPr>
              <p14:xfrm>
                <a:off x="6613920" y="1335960"/>
                <a:ext cx="225000" cy="12132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E6F3336E-483F-68BD-8BA8-24D053FE8F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05280" y="1326960"/>
                  <a:ext cx="242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E7B6C0DC-36F3-F9AF-47BB-05AF3B12BC36}"/>
                    </a:ext>
                  </a:extLst>
                </p14:cNvPr>
                <p14:cNvContentPartPr/>
                <p14:nvPr/>
              </p14:nvContentPartPr>
              <p14:xfrm>
                <a:off x="7366320" y="1009440"/>
                <a:ext cx="1263600" cy="41832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E7B6C0DC-36F3-F9AF-47BB-05AF3B12BC3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57680" y="1000440"/>
                  <a:ext cx="1281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F4373E0F-8AD8-0870-0052-DF07AE05CD6C}"/>
                    </a:ext>
                  </a:extLst>
                </p14:cNvPr>
                <p14:cNvContentPartPr/>
                <p14:nvPr/>
              </p14:nvContentPartPr>
              <p14:xfrm>
                <a:off x="7310160" y="1287360"/>
                <a:ext cx="115560" cy="11628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F4373E0F-8AD8-0870-0052-DF07AE05CD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01520" y="1278360"/>
                  <a:ext cx="133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0C7F875D-3AE5-92F2-5DAE-9954C1D53B5C}"/>
                    </a:ext>
                  </a:extLst>
                </p14:cNvPr>
                <p14:cNvContentPartPr/>
                <p14:nvPr/>
              </p14:nvContentPartPr>
              <p14:xfrm>
                <a:off x="7919640" y="1206000"/>
                <a:ext cx="708480" cy="23760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0C7F875D-3AE5-92F2-5DAE-9954C1D53B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11000" y="1197000"/>
                  <a:ext cx="726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F40DFBF1-8AD9-F103-6E6F-AF91A7012882}"/>
                    </a:ext>
                  </a:extLst>
                </p14:cNvPr>
                <p14:cNvContentPartPr/>
                <p14:nvPr/>
              </p14:nvContentPartPr>
              <p14:xfrm>
                <a:off x="7846920" y="1353600"/>
                <a:ext cx="155880" cy="10152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F40DFBF1-8AD9-F103-6E6F-AF91A70128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38280" y="1344960"/>
                  <a:ext cx="173520" cy="11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771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D0C49-5817-5F32-2883-BA183A2E9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351FE3-8324-5D12-EC8A-7CD27392805A}"/>
              </a:ext>
            </a:extLst>
          </p:cNvPr>
          <p:cNvSpPr txBox="1"/>
          <p:nvPr/>
        </p:nvSpPr>
        <p:spPr>
          <a:xfrm>
            <a:off x="971392" y="185837"/>
            <a:ext cx="36731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66A372D-1086-85D7-0056-4E7C630DEACF}"/>
              </a:ext>
            </a:extLst>
          </p:cNvPr>
          <p:cNvSpPr/>
          <p:nvPr/>
        </p:nvSpPr>
        <p:spPr>
          <a:xfrm>
            <a:off x="818719" y="1741571"/>
            <a:ext cx="3234394" cy="12417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Retrospective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waves</a:t>
            </a:r>
            <a:r>
              <a:rPr lang="it-IT" sz="3200" b="1" dirty="0">
                <a:solidFill>
                  <a:srgbClr val="FF0000"/>
                </a:solidFill>
              </a:rPr>
              <a:t> (3 and 7)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2FF7B56-B761-EEDB-4FDD-40BFC1B1D465}"/>
              </a:ext>
            </a:extLst>
          </p:cNvPr>
          <p:cNvSpPr txBox="1"/>
          <p:nvPr/>
        </p:nvSpPr>
        <p:spPr>
          <a:xfrm>
            <a:off x="4550227" y="2039258"/>
            <a:ext cx="2126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individuals</a:t>
            </a:r>
            <a:r>
              <a:rPr lang="it-IT" dirty="0"/>
              <a:t>' residence history</a:t>
            </a:r>
          </a:p>
        </p:txBody>
      </p: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F45022D7-7F46-F422-CDB3-90891B98684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053113" y="2362423"/>
            <a:ext cx="49711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E23E9C-6C57-2152-C90A-D21F5C9C117A}"/>
              </a:ext>
            </a:extLst>
          </p:cNvPr>
          <p:cNvSpPr txBox="1"/>
          <p:nvPr/>
        </p:nvSpPr>
        <p:spPr>
          <a:xfrm>
            <a:off x="875368" y="673851"/>
            <a:ext cx="525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inspired</a:t>
            </a:r>
            <a:r>
              <a:rPr lang="it-IT" dirty="0"/>
              <a:t> from Tapia Granados and </a:t>
            </a:r>
            <a:r>
              <a:rPr lang="it-IT" dirty="0" err="1"/>
              <a:t>Ionides</a:t>
            </a:r>
            <a:r>
              <a:rPr lang="it-IT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77944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D89B-2E38-3D84-A9FC-57C56E92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1C58BB-7E37-F1A3-38A9-1C1833416E07}"/>
              </a:ext>
            </a:extLst>
          </p:cNvPr>
          <p:cNvSpPr txBox="1"/>
          <p:nvPr/>
        </p:nvSpPr>
        <p:spPr>
          <a:xfrm>
            <a:off x="971392" y="185837"/>
            <a:ext cx="36731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DBA54C3-E1B4-9D1A-9915-172960AA176A}"/>
              </a:ext>
            </a:extLst>
          </p:cNvPr>
          <p:cNvSpPr/>
          <p:nvPr/>
        </p:nvSpPr>
        <p:spPr>
          <a:xfrm>
            <a:off x="818719" y="1741571"/>
            <a:ext cx="3234394" cy="12417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Retrospective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waves</a:t>
            </a:r>
            <a:r>
              <a:rPr lang="it-IT" sz="3200" b="1" dirty="0">
                <a:solidFill>
                  <a:srgbClr val="FF0000"/>
                </a:solidFill>
              </a:rPr>
              <a:t> (3 and 7)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7A1082-829E-164B-3F5B-622547AA6D2F}"/>
              </a:ext>
            </a:extLst>
          </p:cNvPr>
          <p:cNvSpPr txBox="1"/>
          <p:nvPr/>
        </p:nvSpPr>
        <p:spPr>
          <a:xfrm>
            <a:off x="4550227" y="2039258"/>
            <a:ext cx="2126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individuals</a:t>
            </a:r>
            <a:r>
              <a:rPr lang="it-IT" dirty="0"/>
              <a:t>' residence history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53E3801-E86C-8C10-2379-EAB42772C0F7}"/>
              </a:ext>
            </a:extLst>
          </p:cNvPr>
          <p:cNvSpPr txBox="1"/>
          <p:nvPr/>
        </p:nvSpPr>
        <p:spPr>
          <a:xfrm>
            <a:off x="7278918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attribution</a:t>
            </a:r>
            <a:r>
              <a:rPr lang="it-IT" dirty="0"/>
              <a:t> of NUTS2 or NUTS1 </a:t>
            </a:r>
            <a:r>
              <a:rPr lang="it-IT" dirty="0" err="1"/>
              <a:t>as</a:t>
            </a:r>
            <a:r>
              <a:rPr lang="it-IT" dirty="0"/>
              <a:t> appropriate</a:t>
            </a:r>
          </a:p>
        </p:txBody>
      </p: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C9D5099E-DD16-E479-1EBD-D7D2548F0CA6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053113" y="2362423"/>
            <a:ext cx="49711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a freccia 15">
            <a:extLst>
              <a:ext uri="{FF2B5EF4-FFF2-40B4-BE49-F238E27FC236}">
                <a16:creationId xmlns:a16="http://schemas.microsoft.com/office/drawing/2014/main" id="{C1806E29-6BAA-FC57-3188-05CBB88DEBA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676570" y="2354576"/>
            <a:ext cx="602348" cy="7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FBF704-0358-4ECA-759A-74DCF982A853}"/>
              </a:ext>
            </a:extLst>
          </p:cNvPr>
          <p:cNvSpPr txBox="1"/>
          <p:nvPr/>
        </p:nvSpPr>
        <p:spPr>
          <a:xfrm>
            <a:off x="875368" y="673851"/>
            <a:ext cx="525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inspired</a:t>
            </a:r>
            <a:r>
              <a:rPr lang="it-IT" dirty="0"/>
              <a:t> from Tapia Granados and </a:t>
            </a:r>
            <a:r>
              <a:rPr lang="it-IT" dirty="0" err="1"/>
              <a:t>Ionides</a:t>
            </a:r>
            <a:r>
              <a:rPr lang="it-IT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4779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AF41-5C2D-618E-42FF-D06E43D9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13C10C-B9F1-965E-B33E-B2A1FA81B1CA}"/>
              </a:ext>
            </a:extLst>
          </p:cNvPr>
          <p:cNvSpPr txBox="1"/>
          <p:nvPr/>
        </p:nvSpPr>
        <p:spPr>
          <a:xfrm>
            <a:off x="971392" y="185837"/>
            <a:ext cx="36731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758D76C-821E-4A1C-689B-4C414C38935A}"/>
              </a:ext>
            </a:extLst>
          </p:cNvPr>
          <p:cNvSpPr/>
          <p:nvPr/>
        </p:nvSpPr>
        <p:spPr>
          <a:xfrm>
            <a:off x="818719" y="1741571"/>
            <a:ext cx="3234394" cy="12417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Retrospective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waves</a:t>
            </a:r>
            <a:r>
              <a:rPr lang="it-IT" sz="3200" b="1" dirty="0">
                <a:solidFill>
                  <a:srgbClr val="FF0000"/>
                </a:solidFill>
              </a:rPr>
              <a:t> (3 and 7)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EB74E8-0121-C5C0-BEAE-5710AD261A5A}"/>
              </a:ext>
            </a:extLst>
          </p:cNvPr>
          <p:cNvSpPr txBox="1"/>
          <p:nvPr/>
        </p:nvSpPr>
        <p:spPr>
          <a:xfrm>
            <a:off x="4550227" y="2039258"/>
            <a:ext cx="2126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individuals</a:t>
            </a:r>
            <a:r>
              <a:rPr lang="it-IT" dirty="0"/>
              <a:t>' residence history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16A229-CB60-4AA5-9CC3-7867CBC07E6B}"/>
              </a:ext>
            </a:extLst>
          </p:cNvPr>
          <p:cNvSpPr txBox="1"/>
          <p:nvPr/>
        </p:nvSpPr>
        <p:spPr>
          <a:xfrm>
            <a:off x="7278918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attribution</a:t>
            </a:r>
            <a:r>
              <a:rPr lang="it-IT" dirty="0"/>
              <a:t> of NUTS2 or NUTS1 </a:t>
            </a:r>
            <a:r>
              <a:rPr lang="it-IT" dirty="0" err="1"/>
              <a:t>as</a:t>
            </a:r>
            <a:r>
              <a:rPr lang="it-IT" dirty="0"/>
              <a:t> appropriate</a:t>
            </a:r>
          </a:p>
        </p:txBody>
      </p: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0BBBB9F2-B74D-21FF-4F30-F2F0618DB04C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053113" y="2362423"/>
            <a:ext cx="49711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a freccia 15">
            <a:extLst>
              <a:ext uri="{FF2B5EF4-FFF2-40B4-BE49-F238E27FC236}">
                <a16:creationId xmlns:a16="http://schemas.microsoft.com/office/drawing/2014/main" id="{BD715291-D097-6097-1FA2-2EAF3BFFD270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676570" y="2354576"/>
            <a:ext cx="602348" cy="7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6C205DF-E532-4515-A1B7-D414BF3976B6}"/>
              </a:ext>
            </a:extLst>
          </p:cNvPr>
          <p:cNvSpPr txBox="1"/>
          <p:nvPr/>
        </p:nvSpPr>
        <p:spPr>
          <a:xfrm>
            <a:off x="9909632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link to Eurostat </a:t>
            </a:r>
            <a:r>
              <a:rPr lang="it-IT" dirty="0" err="1"/>
              <a:t>unemployment</a:t>
            </a:r>
            <a:r>
              <a:rPr lang="it-IT" dirty="0"/>
              <a:t> data</a:t>
            </a:r>
          </a:p>
        </p:txBody>
      </p:sp>
      <p:cxnSp>
        <p:nvCxnSpPr>
          <p:cNvPr id="21" name="Connettore diritto a freccia 20">
            <a:extLst>
              <a:ext uri="{FF2B5EF4-FFF2-40B4-BE49-F238E27FC236}">
                <a16:creationId xmlns:a16="http://schemas.microsoft.com/office/drawing/2014/main" id="{E5005263-EA14-A092-6079-D7110CEA30AE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>
            <a:off x="9405261" y="2354576"/>
            <a:ext cx="5043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CA3473-3EEB-A735-A01C-42DA08F2F24E}"/>
              </a:ext>
            </a:extLst>
          </p:cNvPr>
          <p:cNvSpPr txBox="1"/>
          <p:nvPr/>
        </p:nvSpPr>
        <p:spPr>
          <a:xfrm>
            <a:off x="875368" y="673851"/>
            <a:ext cx="525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inspired</a:t>
            </a:r>
            <a:r>
              <a:rPr lang="it-IT" dirty="0"/>
              <a:t> from Tapia Granados and </a:t>
            </a:r>
            <a:r>
              <a:rPr lang="it-IT" dirty="0" err="1"/>
              <a:t>Ionides</a:t>
            </a:r>
            <a:r>
              <a:rPr lang="it-IT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99885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FD5AF-F16F-5799-16FF-CA6E40C11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5B6E84-0239-D513-FCEA-88D359845302}"/>
              </a:ext>
            </a:extLst>
          </p:cNvPr>
          <p:cNvSpPr txBox="1"/>
          <p:nvPr/>
        </p:nvSpPr>
        <p:spPr>
          <a:xfrm>
            <a:off x="971392" y="185837"/>
            <a:ext cx="36731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7900A18-33E5-FC4A-9479-EFE0A09FF04F}"/>
              </a:ext>
            </a:extLst>
          </p:cNvPr>
          <p:cNvSpPr/>
          <p:nvPr/>
        </p:nvSpPr>
        <p:spPr>
          <a:xfrm>
            <a:off x="818719" y="1741571"/>
            <a:ext cx="3234394" cy="12417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Retrospective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waves</a:t>
            </a:r>
            <a:r>
              <a:rPr lang="it-IT" sz="3200" b="1" dirty="0">
                <a:solidFill>
                  <a:srgbClr val="FF0000"/>
                </a:solidFill>
              </a:rPr>
              <a:t> (3 and 7)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8ECF48-A898-16BC-9892-D6F5A4701BCC}"/>
              </a:ext>
            </a:extLst>
          </p:cNvPr>
          <p:cNvSpPr txBox="1"/>
          <p:nvPr/>
        </p:nvSpPr>
        <p:spPr>
          <a:xfrm>
            <a:off x="4550227" y="2039258"/>
            <a:ext cx="2126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individuals</a:t>
            </a:r>
            <a:r>
              <a:rPr lang="it-IT" dirty="0"/>
              <a:t>' residence history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16CE8F4-3054-D2E2-C619-FCFFCB795EAB}"/>
              </a:ext>
            </a:extLst>
          </p:cNvPr>
          <p:cNvSpPr txBox="1"/>
          <p:nvPr/>
        </p:nvSpPr>
        <p:spPr>
          <a:xfrm>
            <a:off x="7278918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attribution</a:t>
            </a:r>
            <a:r>
              <a:rPr lang="it-IT" dirty="0"/>
              <a:t> of NUTS2 or NUTS1 </a:t>
            </a:r>
            <a:r>
              <a:rPr lang="it-IT" dirty="0" err="1"/>
              <a:t>as</a:t>
            </a:r>
            <a:r>
              <a:rPr lang="it-IT" dirty="0"/>
              <a:t> appropriate</a:t>
            </a:r>
          </a:p>
        </p:txBody>
      </p: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C33B76AC-6ED9-469D-02F0-DE6756EC6F1F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053113" y="2362423"/>
            <a:ext cx="49711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a freccia 15">
            <a:extLst>
              <a:ext uri="{FF2B5EF4-FFF2-40B4-BE49-F238E27FC236}">
                <a16:creationId xmlns:a16="http://schemas.microsoft.com/office/drawing/2014/main" id="{4497E464-434B-388F-5E81-8E4782935622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676570" y="2354576"/>
            <a:ext cx="602348" cy="7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A08B8AB-C69E-6895-947D-772FE9EC808F}"/>
              </a:ext>
            </a:extLst>
          </p:cNvPr>
          <p:cNvSpPr txBox="1"/>
          <p:nvPr/>
        </p:nvSpPr>
        <p:spPr>
          <a:xfrm>
            <a:off x="9909632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link to Eurostat </a:t>
            </a:r>
            <a:r>
              <a:rPr lang="it-IT" dirty="0" err="1"/>
              <a:t>unemployment</a:t>
            </a:r>
            <a:r>
              <a:rPr lang="it-IT" dirty="0"/>
              <a:t> data</a:t>
            </a:r>
          </a:p>
        </p:txBody>
      </p:sp>
      <p:cxnSp>
        <p:nvCxnSpPr>
          <p:cNvPr id="21" name="Connettore diritto a freccia 20">
            <a:extLst>
              <a:ext uri="{FF2B5EF4-FFF2-40B4-BE49-F238E27FC236}">
                <a16:creationId xmlns:a16="http://schemas.microsoft.com/office/drawing/2014/main" id="{54602501-24D2-5326-0D40-3B5B4B418AC1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>
            <a:off x="9405261" y="2354576"/>
            <a:ext cx="5043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A8FC52E-1E75-8E8F-3260-BF5DA23E42DF}"/>
              </a:ext>
            </a:extLst>
          </p:cNvPr>
          <p:cNvSpPr txBox="1"/>
          <p:nvPr/>
        </p:nvSpPr>
        <p:spPr>
          <a:xfrm>
            <a:off x="9909631" y="4279872"/>
            <a:ext cx="212634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computation</a:t>
            </a:r>
            <a:r>
              <a:rPr lang="it-IT" dirty="0"/>
              <a:t> of the </a:t>
            </a:r>
            <a:r>
              <a:rPr lang="it-IT" dirty="0" err="1"/>
              <a:t>tertiles</a:t>
            </a:r>
            <a:r>
              <a:rPr lang="it-IT" dirty="0"/>
              <a:t> of 2007-2010 </a:t>
            </a:r>
            <a:r>
              <a:rPr lang="it-IT" dirty="0" err="1"/>
              <a:t>change</a:t>
            </a:r>
            <a:r>
              <a:rPr lang="it-IT" dirty="0"/>
              <a:t> in </a:t>
            </a:r>
            <a:r>
              <a:rPr lang="it-IT" dirty="0" err="1"/>
              <a:t>unemployment</a:t>
            </a:r>
            <a:r>
              <a:rPr lang="it-IT" dirty="0"/>
              <a:t> rate</a:t>
            </a:r>
          </a:p>
        </p:txBody>
      </p:sp>
      <p:cxnSp>
        <p:nvCxnSpPr>
          <p:cNvPr id="26" name="Connettore diritto a freccia 25">
            <a:extLst>
              <a:ext uri="{FF2B5EF4-FFF2-40B4-BE49-F238E27FC236}">
                <a16:creationId xmlns:a16="http://schemas.microsoft.com/office/drawing/2014/main" id="{54C56125-FBAB-B0D9-60F0-E81305DF63F1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972803" y="2816241"/>
            <a:ext cx="1" cy="1463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83C31D-1AE9-5ADF-E7BE-6217316A5B1F}"/>
              </a:ext>
            </a:extLst>
          </p:cNvPr>
          <p:cNvSpPr txBox="1"/>
          <p:nvPr/>
        </p:nvSpPr>
        <p:spPr>
          <a:xfrm>
            <a:off x="875368" y="673851"/>
            <a:ext cx="525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inspired</a:t>
            </a:r>
            <a:r>
              <a:rPr lang="it-IT" dirty="0"/>
              <a:t> from Tapia Granados and </a:t>
            </a:r>
            <a:r>
              <a:rPr lang="it-IT" dirty="0" err="1"/>
              <a:t>Ionides</a:t>
            </a:r>
            <a:r>
              <a:rPr lang="it-IT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04315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8F9E-5E6C-A8E6-C269-6B2F84C5B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ED4418-7895-77E6-4321-41BCB979DF3E}"/>
              </a:ext>
            </a:extLst>
          </p:cNvPr>
          <p:cNvSpPr txBox="1"/>
          <p:nvPr/>
        </p:nvSpPr>
        <p:spPr>
          <a:xfrm>
            <a:off x="1640485" y="2941165"/>
            <a:ext cx="1014580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Recession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health, and </a:t>
            </a:r>
            <a:r>
              <a:rPr lang="it-IT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nequality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Europe: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reassessing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Thomas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it-IT" sz="3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733778-24FF-1F7B-48AF-12362E9F33BD}"/>
              </a:ext>
            </a:extLst>
          </p:cNvPr>
          <p:cNvSpPr txBox="1"/>
          <p:nvPr/>
        </p:nvSpPr>
        <p:spPr>
          <a:xfrm>
            <a:off x="922492" y="4888687"/>
            <a:ext cx="10863799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Gianni Carboni</a:t>
            </a:r>
            <a:r>
              <a:rPr lang="it-IT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gcarboni3@uniss.it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 	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cowork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Giovanni Busetta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Marcantonio Caltabiano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Maria Gabriella Campolo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Gabriele Ruiu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Giambattista Salinari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Alessandra Trimarchi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it-IT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University of Sassari</a:t>
            </a:r>
          </a:p>
          <a:p>
            <a:r>
              <a:rPr lang="it-IT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University of Messina</a:t>
            </a:r>
          </a:p>
        </p:txBody>
      </p:sp>
      <p:pic>
        <p:nvPicPr>
          <p:cNvPr id="2" name="Immagine 1" descr="Immagine che contiene cavallo, simbolo, logo, emblema&#10;&#10;Il contenuto generato dall'IA potrebbe non essere corretto.">
            <a:extLst>
              <a:ext uri="{FF2B5EF4-FFF2-40B4-BE49-F238E27FC236}">
                <a16:creationId xmlns:a16="http://schemas.microsoft.com/office/drawing/2014/main" id="{411FAC83-7725-7DF8-959B-7DFD16232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1" b="91139" l="10000" r="90000">
                        <a14:foregroundMark x1="39178" y1="30380" x2="43562" y2="47152"/>
                        <a14:foregroundMark x1="43562" y1="47152" x2="41370" y2="31646"/>
                        <a14:foregroundMark x1="41370" y1="31646" x2="41096" y2="30696"/>
                        <a14:foregroundMark x1="41507" y1="41456" x2="40548" y2="57911"/>
                        <a14:foregroundMark x1="40548" y1="57911" x2="35616" y2="54430"/>
                        <a14:foregroundMark x1="49041" y1="52532" x2="50822" y2="31646"/>
                        <a14:foregroundMark x1="50822" y1="31646" x2="49452" y2="19304"/>
                        <a14:foregroundMark x1="53425" y1="27215" x2="54932" y2="46519"/>
                        <a14:foregroundMark x1="54932" y1="46519" x2="57123" y2="54114"/>
                        <a14:foregroundMark x1="57808" y1="30696" x2="60959" y2="48418"/>
                        <a14:foregroundMark x1="60959" y1="48418" x2="61507" y2="64873"/>
                        <a14:foregroundMark x1="61507" y1="64873" x2="54110" y2="73734"/>
                        <a14:foregroundMark x1="54110" y1="73734" x2="45479" y2="77215"/>
                        <a14:foregroundMark x1="45479" y1="77215" x2="38630" y2="72468"/>
                        <a14:foregroundMark x1="38630" y1="72468" x2="36301" y2="63924"/>
                        <a14:foregroundMark x1="43562" y1="21203" x2="43562" y2="21203"/>
                        <a14:foregroundMark x1="46027" y1="9177" x2="46027" y2="9177"/>
                        <a14:foregroundMark x1="63836" y1="64241" x2="63836" y2="64241"/>
                        <a14:foregroundMark x1="48219" y1="91139" x2="48219" y2="91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019" y="319670"/>
            <a:ext cx="2048930" cy="8877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E5C15B-8A10-F49E-AD66-22D66DFCF8DD}"/>
              </a:ext>
            </a:extLst>
          </p:cNvPr>
          <p:cNvSpPr txBox="1"/>
          <p:nvPr/>
        </p:nvSpPr>
        <p:spPr>
          <a:xfrm>
            <a:off x="2575111" y="212652"/>
            <a:ext cx="8350567" cy="2431435"/>
          </a:xfrm>
          <a:prstGeom prst="rect">
            <a:avLst/>
          </a:prstGeom>
          <a:solidFill>
            <a:srgbClr val="7B6985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European</a:t>
            </a:r>
            <a:r>
              <a:rPr lang="it-IT" sz="1600" b="1" dirty="0">
                <a:solidFill>
                  <a:schemeClr val="bg1"/>
                </a:solidFill>
              </a:rPr>
              <a:t> Association of </a:t>
            </a:r>
            <a:r>
              <a:rPr lang="it-IT" sz="1600" b="1" dirty="0" err="1">
                <a:solidFill>
                  <a:schemeClr val="bg1"/>
                </a:solidFill>
              </a:rPr>
              <a:t>Population</a:t>
            </a:r>
            <a:r>
              <a:rPr lang="it-IT" sz="1600" b="1" dirty="0">
                <a:solidFill>
                  <a:schemeClr val="bg1"/>
                </a:solidFill>
              </a:rPr>
              <a:t> Studies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Health, </a:t>
            </a:r>
            <a:r>
              <a:rPr lang="it-IT" sz="1400" dirty="0" err="1">
                <a:solidFill>
                  <a:schemeClr val="bg1"/>
                </a:solidFill>
              </a:rPr>
              <a:t>Morbidity</a:t>
            </a:r>
            <a:r>
              <a:rPr lang="it-IT" sz="1400" dirty="0">
                <a:solidFill>
                  <a:schemeClr val="bg1"/>
                </a:solidFill>
              </a:rPr>
              <a:t> and </a:t>
            </a:r>
            <a:r>
              <a:rPr lang="it-IT" sz="1400" dirty="0" err="1">
                <a:solidFill>
                  <a:schemeClr val="bg1"/>
                </a:solidFill>
              </a:rPr>
              <a:t>Mortality</a:t>
            </a:r>
            <a:r>
              <a:rPr lang="it-IT" sz="1400" dirty="0">
                <a:solidFill>
                  <a:schemeClr val="bg1"/>
                </a:solidFill>
              </a:rPr>
              <a:t> Working Group 2025 </a:t>
            </a:r>
            <a:r>
              <a:rPr lang="it-IT" sz="1400" dirty="0" err="1">
                <a:solidFill>
                  <a:schemeClr val="bg1"/>
                </a:solidFill>
              </a:rPr>
              <a:t>Annual</a:t>
            </a:r>
            <a:r>
              <a:rPr lang="it-IT" sz="1400" dirty="0">
                <a:solidFill>
                  <a:schemeClr val="bg1"/>
                </a:solidFill>
              </a:rPr>
              <a:t> Meeting</a:t>
            </a:r>
          </a:p>
          <a:p>
            <a:pPr algn="ctr"/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LIVING LONGER, LIVING BETTER? INEQUALITY IN HEALTH AND LONGEVITY</a:t>
            </a:r>
          </a:p>
          <a:p>
            <a:pPr algn="ctr"/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600" dirty="0" err="1">
                <a:solidFill>
                  <a:schemeClr val="bg1"/>
                </a:solidFill>
              </a:rPr>
              <a:t>Organized</a:t>
            </a:r>
            <a:r>
              <a:rPr lang="it-IT" sz="1600" dirty="0">
                <a:solidFill>
                  <a:schemeClr val="bg1"/>
                </a:solidFill>
              </a:rPr>
              <a:t> by the University of Luxembourg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in </a:t>
            </a:r>
            <a:r>
              <a:rPr lang="it-IT" sz="1200" dirty="0" err="1">
                <a:solidFill>
                  <a:schemeClr val="bg1"/>
                </a:solidFill>
              </a:rPr>
              <a:t>collaboration</a:t>
            </a:r>
            <a:r>
              <a:rPr lang="it-IT" sz="1200" dirty="0">
                <a:solidFill>
                  <a:schemeClr val="bg1"/>
                </a:solidFill>
              </a:rPr>
              <a:t> with EAPS, </a:t>
            </a:r>
            <a:r>
              <a:rPr lang="it-IT" sz="1200" dirty="0" err="1">
                <a:solidFill>
                  <a:schemeClr val="bg1"/>
                </a:solidFill>
              </a:rPr>
              <a:t>Prague</a:t>
            </a:r>
            <a:r>
              <a:rPr lang="it-IT" sz="1200" dirty="0">
                <a:solidFill>
                  <a:schemeClr val="bg1"/>
                </a:solidFill>
              </a:rPr>
              <a:t> University of </a:t>
            </a:r>
            <a:r>
              <a:rPr lang="it-IT" sz="1200" dirty="0" err="1">
                <a:solidFill>
                  <a:schemeClr val="bg1"/>
                </a:solidFill>
              </a:rPr>
              <a:t>Economics</a:t>
            </a:r>
            <a:r>
              <a:rPr lang="it-IT" sz="1200" dirty="0">
                <a:solidFill>
                  <a:schemeClr val="bg1"/>
                </a:solidFill>
              </a:rPr>
              <a:t> and Business, Charles University, and Ben Gurion University</a:t>
            </a:r>
          </a:p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September</a:t>
            </a:r>
            <a:r>
              <a:rPr lang="it-IT" sz="1400" b="1" dirty="0">
                <a:solidFill>
                  <a:schemeClr val="bg1"/>
                </a:solidFill>
              </a:rPr>
              <a:t> 10-12, 2025</a:t>
            </a:r>
            <a:r>
              <a:rPr lang="it-IT" sz="1400" dirty="0">
                <a:solidFill>
                  <a:schemeClr val="bg1"/>
                </a:solidFill>
              </a:rPr>
              <a:t>, </a:t>
            </a:r>
            <a:r>
              <a:rPr lang="it-IT" sz="1400" dirty="0" err="1">
                <a:solidFill>
                  <a:schemeClr val="bg1"/>
                </a:solidFill>
              </a:rPr>
              <a:t>Belvas</a:t>
            </a:r>
            <a:r>
              <a:rPr lang="it-IT" sz="1400" dirty="0">
                <a:solidFill>
                  <a:schemeClr val="bg1"/>
                </a:solidFill>
              </a:rPr>
              <a:t> Campus</a:t>
            </a:r>
          </a:p>
        </p:txBody>
      </p:sp>
      <p:pic>
        <p:nvPicPr>
          <p:cNvPr id="1026" name="Picture 2" descr="Press - University of Luxembourg">
            <a:extLst>
              <a:ext uri="{FF2B5EF4-FFF2-40B4-BE49-F238E27FC236}">
                <a16:creationId xmlns:a16="http://schemas.microsoft.com/office/drawing/2014/main" id="{B39CFDB2-7DB4-4C48-08F9-396C8D97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4" y="1244574"/>
            <a:ext cx="1376641" cy="11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CEE1ACE9-7C92-4E0F-F8C7-F75BAC4C62FA}"/>
              </a:ext>
            </a:extLst>
          </p:cNvPr>
          <p:cNvSpPr/>
          <p:nvPr/>
        </p:nvSpPr>
        <p:spPr>
          <a:xfrm>
            <a:off x="6998400" y="3290399"/>
            <a:ext cx="3499200" cy="108743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17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FB348-7EC0-EB4C-7FC5-8CBFFF22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E02E51-E67B-70F8-E037-BF9A9C9C448F}"/>
              </a:ext>
            </a:extLst>
          </p:cNvPr>
          <p:cNvSpPr txBox="1"/>
          <p:nvPr/>
        </p:nvSpPr>
        <p:spPr>
          <a:xfrm>
            <a:off x="971392" y="185837"/>
            <a:ext cx="36731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9C336E5-C52F-680F-7484-4652100023FA}"/>
              </a:ext>
            </a:extLst>
          </p:cNvPr>
          <p:cNvSpPr/>
          <p:nvPr/>
        </p:nvSpPr>
        <p:spPr>
          <a:xfrm>
            <a:off x="818719" y="1741571"/>
            <a:ext cx="3234394" cy="12417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Retrospective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waves</a:t>
            </a:r>
            <a:r>
              <a:rPr lang="it-IT" sz="3200" b="1" dirty="0">
                <a:solidFill>
                  <a:srgbClr val="FF0000"/>
                </a:solidFill>
              </a:rPr>
              <a:t> (3 and 7)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59137F2-5991-EEF8-680C-7007040F581A}"/>
              </a:ext>
            </a:extLst>
          </p:cNvPr>
          <p:cNvSpPr txBox="1"/>
          <p:nvPr/>
        </p:nvSpPr>
        <p:spPr>
          <a:xfrm>
            <a:off x="4550227" y="2039258"/>
            <a:ext cx="2126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individuals</a:t>
            </a:r>
            <a:r>
              <a:rPr lang="it-IT" dirty="0"/>
              <a:t>' residence history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20E92E-57A4-AC5D-1085-F4592855F8AF}"/>
              </a:ext>
            </a:extLst>
          </p:cNvPr>
          <p:cNvSpPr txBox="1"/>
          <p:nvPr/>
        </p:nvSpPr>
        <p:spPr>
          <a:xfrm>
            <a:off x="7278918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attribution</a:t>
            </a:r>
            <a:r>
              <a:rPr lang="it-IT" dirty="0"/>
              <a:t> of NUTS2 or NUTS1 </a:t>
            </a:r>
            <a:r>
              <a:rPr lang="it-IT" dirty="0" err="1"/>
              <a:t>as</a:t>
            </a:r>
            <a:r>
              <a:rPr lang="it-IT" dirty="0"/>
              <a:t> appropriate</a:t>
            </a:r>
          </a:p>
        </p:txBody>
      </p: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4B0F986C-0CE2-B539-2A0E-45958B98EBD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053113" y="2362423"/>
            <a:ext cx="49711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a freccia 15">
            <a:extLst>
              <a:ext uri="{FF2B5EF4-FFF2-40B4-BE49-F238E27FC236}">
                <a16:creationId xmlns:a16="http://schemas.microsoft.com/office/drawing/2014/main" id="{E0FB8475-5545-8AB7-4697-7B1B66796AE7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676570" y="2354576"/>
            <a:ext cx="602348" cy="7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660026F-CE07-580B-CF15-8CA8601D36AB}"/>
              </a:ext>
            </a:extLst>
          </p:cNvPr>
          <p:cNvSpPr txBox="1"/>
          <p:nvPr/>
        </p:nvSpPr>
        <p:spPr>
          <a:xfrm>
            <a:off x="9909632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link to Eurostat </a:t>
            </a:r>
            <a:r>
              <a:rPr lang="it-IT" dirty="0" err="1"/>
              <a:t>unemployment</a:t>
            </a:r>
            <a:r>
              <a:rPr lang="it-IT" dirty="0"/>
              <a:t> data</a:t>
            </a:r>
          </a:p>
        </p:txBody>
      </p:sp>
      <p:cxnSp>
        <p:nvCxnSpPr>
          <p:cNvPr id="21" name="Connettore diritto a freccia 20">
            <a:extLst>
              <a:ext uri="{FF2B5EF4-FFF2-40B4-BE49-F238E27FC236}">
                <a16:creationId xmlns:a16="http://schemas.microsoft.com/office/drawing/2014/main" id="{95083F65-CD0D-6934-B9EF-A40667F897AE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>
            <a:off x="9405261" y="2354576"/>
            <a:ext cx="5043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D923804-F6EE-C046-B39A-B0C5EEC61EC1}"/>
              </a:ext>
            </a:extLst>
          </p:cNvPr>
          <p:cNvSpPr txBox="1"/>
          <p:nvPr/>
        </p:nvSpPr>
        <p:spPr>
          <a:xfrm>
            <a:off x="9909631" y="4279872"/>
            <a:ext cx="212634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computation</a:t>
            </a:r>
            <a:r>
              <a:rPr lang="it-IT" dirty="0"/>
              <a:t> of the </a:t>
            </a:r>
            <a:r>
              <a:rPr lang="it-IT" dirty="0" err="1"/>
              <a:t>tertiles</a:t>
            </a:r>
            <a:r>
              <a:rPr lang="it-IT" dirty="0"/>
              <a:t> of 2007-2010 </a:t>
            </a:r>
            <a:r>
              <a:rPr lang="it-IT" dirty="0" err="1"/>
              <a:t>change</a:t>
            </a:r>
            <a:r>
              <a:rPr lang="it-IT" dirty="0"/>
              <a:t> in </a:t>
            </a:r>
            <a:r>
              <a:rPr lang="it-IT" dirty="0" err="1"/>
              <a:t>unemployment</a:t>
            </a:r>
            <a:r>
              <a:rPr lang="it-IT" dirty="0"/>
              <a:t> rate</a:t>
            </a:r>
          </a:p>
        </p:txBody>
      </p:sp>
      <p:cxnSp>
        <p:nvCxnSpPr>
          <p:cNvPr id="26" name="Connettore diritto a freccia 25">
            <a:extLst>
              <a:ext uri="{FF2B5EF4-FFF2-40B4-BE49-F238E27FC236}">
                <a16:creationId xmlns:a16="http://schemas.microsoft.com/office/drawing/2014/main" id="{E615749A-3223-67B7-FBD0-CBC6DC9EE5E7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972803" y="2816241"/>
            <a:ext cx="1" cy="1463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0BA815C-3FFD-F7F1-0D33-DE141BEC18BC}"/>
              </a:ext>
            </a:extLst>
          </p:cNvPr>
          <p:cNvSpPr txBox="1"/>
          <p:nvPr/>
        </p:nvSpPr>
        <p:spPr>
          <a:xfrm>
            <a:off x="7554671" y="3929268"/>
            <a:ext cx="12572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Tertile</a:t>
            </a:r>
            <a:r>
              <a:rPr lang="it-IT" dirty="0"/>
              <a:t> 1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378CAE2-8D7B-F6EA-E141-57916909BF5B}"/>
              </a:ext>
            </a:extLst>
          </p:cNvPr>
          <p:cNvSpPr txBox="1"/>
          <p:nvPr/>
        </p:nvSpPr>
        <p:spPr>
          <a:xfrm>
            <a:off x="7554670" y="4833871"/>
            <a:ext cx="12572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Tertile</a:t>
            </a:r>
            <a:r>
              <a:rPr lang="it-IT" dirty="0"/>
              <a:t> 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55FA695-90F2-3AED-6EE4-737632C807A8}"/>
              </a:ext>
            </a:extLst>
          </p:cNvPr>
          <p:cNvSpPr txBox="1"/>
          <p:nvPr/>
        </p:nvSpPr>
        <p:spPr>
          <a:xfrm>
            <a:off x="7554670" y="5738474"/>
            <a:ext cx="12572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Tertile</a:t>
            </a:r>
            <a:r>
              <a:rPr lang="it-IT" dirty="0"/>
              <a:t> 3</a:t>
            </a:r>
          </a:p>
        </p:txBody>
      </p:sp>
      <p:cxnSp>
        <p:nvCxnSpPr>
          <p:cNvPr id="33" name="Connettore diritto a freccia 32">
            <a:extLst>
              <a:ext uri="{FF2B5EF4-FFF2-40B4-BE49-F238E27FC236}">
                <a16:creationId xmlns:a16="http://schemas.microsoft.com/office/drawing/2014/main" id="{1F2D10C7-5BF8-1C07-0307-E52E2136CAED}"/>
              </a:ext>
            </a:extLst>
          </p:cNvPr>
          <p:cNvCxnSpPr>
            <a:cxnSpLocks/>
            <a:stCxn id="25" idx="1"/>
            <a:endCxn id="29" idx="3"/>
          </p:cNvCxnSpPr>
          <p:nvPr/>
        </p:nvCxnSpPr>
        <p:spPr>
          <a:xfrm flipH="1" flipV="1">
            <a:off x="8811970" y="4113934"/>
            <a:ext cx="1097661" cy="904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a freccia 35">
            <a:extLst>
              <a:ext uri="{FF2B5EF4-FFF2-40B4-BE49-F238E27FC236}">
                <a16:creationId xmlns:a16="http://schemas.microsoft.com/office/drawing/2014/main" id="{78A1E2B5-BB39-0832-DCAB-AD3708BB540E}"/>
              </a:ext>
            </a:extLst>
          </p:cNvPr>
          <p:cNvCxnSpPr>
            <a:cxnSpLocks/>
            <a:stCxn id="25" idx="1"/>
            <a:endCxn id="31" idx="3"/>
          </p:cNvCxnSpPr>
          <p:nvPr/>
        </p:nvCxnSpPr>
        <p:spPr>
          <a:xfrm flipH="1">
            <a:off x="8811969" y="5018536"/>
            <a:ext cx="109766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a freccia 38">
            <a:extLst>
              <a:ext uri="{FF2B5EF4-FFF2-40B4-BE49-F238E27FC236}">
                <a16:creationId xmlns:a16="http://schemas.microsoft.com/office/drawing/2014/main" id="{2EB575B6-C10A-90C9-533A-CBD01171A8AE}"/>
              </a:ext>
            </a:extLst>
          </p:cNvPr>
          <p:cNvCxnSpPr>
            <a:cxnSpLocks/>
            <a:stCxn id="25" idx="1"/>
            <a:endCxn id="32" idx="3"/>
          </p:cNvCxnSpPr>
          <p:nvPr/>
        </p:nvCxnSpPr>
        <p:spPr>
          <a:xfrm flipH="1">
            <a:off x="8811969" y="5018536"/>
            <a:ext cx="1097662" cy="90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B0736DF-32BD-CECD-E3AA-4007429EE615}"/>
              </a:ext>
            </a:extLst>
          </p:cNvPr>
          <p:cNvSpPr txBox="1"/>
          <p:nvPr/>
        </p:nvSpPr>
        <p:spPr>
          <a:xfrm>
            <a:off x="4604641" y="392926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Group 1: No </a:t>
            </a:r>
            <a:r>
              <a:rPr lang="it-IT" dirty="0" err="1"/>
              <a:t>crisis</a:t>
            </a:r>
            <a:r>
              <a:rPr lang="it-IT" dirty="0"/>
              <a:t>/mild form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2C8DDB8-C3FD-8C89-0610-BD3AF23C0D89}"/>
              </a:ext>
            </a:extLst>
          </p:cNvPr>
          <p:cNvSpPr txBox="1"/>
          <p:nvPr/>
        </p:nvSpPr>
        <p:spPr>
          <a:xfrm>
            <a:off x="4930808" y="483387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Group 2: Moderate </a:t>
            </a:r>
            <a:r>
              <a:rPr lang="it-IT" dirty="0" err="1"/>
              <a:t>crisis</a:t>
            </a:r>
            <a:endParaRPr lang="it-IT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1F9C218-BEDF-6926-9578-3B9151E8978B}"/>
              </a:ext>
            </a:extLst>
          </p:cNvPr>
          <p:cNvSpPr txBox="1"/>
          <p:nvPr/>
        </p:nvSpPr>
        <p:spPr>
          <a:xfrm>
            <a:off x="5187505" y="573847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Group 3: Severe </a:t>
            </a:r>
            <a:r>
              <a:rPr lang="it-IT" dirty="0" err="1"/>
              <a:t>crisis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3233EB-1B15-2360-D185-139A588E6ED3}"/>
              </a:ext>
            </a:extLst>
          </p:cNvPr>
          <p:cNvSpPr txBox="1"/>
          <p:nvPr/>
        </p:nvSpPr>
        <p:spPr>
          <a:xfrm>
            <a:off x="875368" y="673851"/>
            <a:ext cx="525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inspired</a:t>
            </a:r>
            <a:r>
              <a:rPr lang="it-IT" dirty="0"/>
              <a:t> from Tapia Granados and </a:t>
            </a:r>
            <a:r>
              <a:rPr lang="it-IT" dirty="0" err="1"/>
              <a:t>Ionides</a:t>
            </a:r>
            <a:r>
              <a:rPr lang="it-IT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34697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F4D4D-9857-BEB8-A990-E1AD58F68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40DC27-5765-9A50-0C61-9C4EDC359BA0}"/>
              </a:ext>
            </a:extLst>
          </p:cNvPr>
          <p:cNvSpPr txBox="1"/>
          <p:nvPr/>
        </p:nvSpPr>
        <p:spPr>
          <a:xfrm>
            <a:off x="971392" y="185837"/>
            <a:ext cx="36731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5DB38E-A9D8-7078-5628-880EA2E12C99}"/>
              </a:ext>
            </a:extLst>
          </p:cNvPr>
          <p:cNvSpPr/>
          <p:nvPr/>
        </p:nvSpPr>
        <p:spPr>
          <a:xfrm>
            <a:off x="818719" y="1741571"/>
            <a:ext cx="3234394" cy="12417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Retrospective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waves</a:t>
            </a:r>
            <a:r>
              <a:rPr lang="it-IT" sz="3200" b="1" dirty="0">
                <a:solidFill>
                  <a:srgbClr val="FF0000"/>
                </a:solidFill>
              </a:rPr>
              <a:t> (3 and 7)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7C3332-4439-E274-A638-64510D6BADE2}"/>
              </a:ext>
            </a:extLst>
          </p:cNvPr>
          <p:cNvSpPr txBox="1"/>
          <p:nvPr/>
        </p:nvSpPr>
        <p:spPr>
          <a:xfrm>
            <a:off x="4550227" y="2039258"/>
            <a:ext cx="2126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individuals</a:t>
            </a:r>
            <a:r>
              <a:rPr lang="it-IT" dirty="0"/>
              <a:t>' residence history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71560F-AA1F-FE95-3384-E26D29D8DA68}"/>
              </a:ext>
            </a:extLst>
          </p:cNvPr>
          <p:cNvSpPr txBox="1"/>
          <p:nvPr/>
        </p:nvSpPr>
        <p:spPr>
          <a:xfrm>
            <a:off x="7278918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attribution</a:t>
            </a:r>
            <a:r>
              <a:rPr lang="it-IT" dirty="0"/>
              <a:t> of NUTS2 or NUTS1 </a:t>
            </a:r>
            <a:r>
              <a:rPr lang="it-IT" dirty="0" err="1"/>
              <a:t>as</a:t>
            </a:r>
            <a:r>
              <a:rPr lang="it-IT" dirty="0"/>
              <a:t> appropriate</a:t>
            </a:r>
          </a:p>
        </p:txBody>
      </p: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1BD1CCBE-619B-F82E-17EB-DC8EAA1B18C1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053113" y="2362423"/>
            <a:ext cx="49711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a freccia 15">
            <a:extLst>
              <a:ext uri="{FF2B5EF4-FFF2-40B4-BE49-F238E27FC236}">
                <a16:creationId xmlns:a16="http://schemas.microsoft.com/office/drawing/2014/main" id="{81EF883B-21B1-C00D-1120-C2DC3E9FB22C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676570" y="2354576"/>
            <a:ext cx="602348" cy="7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852874D-F797-8E2A-47C9-4FC6108EC295}"/>
              </a:ext>
            </a:extLst>
          </p:cNvPr>
          <p:cNvSpPr txBox="1"/>
          <p:nvPr/>
        </p:nvSpPr>
        <p:spPr>
          <a:xfrm>
            <a:off x="9909632" y="1892911"/>
            <a:ext cx="212634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link to Eurostat </a:t>
            </a:r>
            <a:r>
              <a:rPr lang="it-IT" dirty="0" err="1"/>
              <a:t>unemployment</a:t>
            </a:r>
            <a:r>
              <a:rPr lang="it-IT" dirty="0"/>
              <a:t> data</a:t>
            </a:r>
          </a:p>
        </p:txBody>
      </p:sp>
      <p:cxnSp>
        <p:nvCxnSpPr>
          <p:cNvPr id="21" name="Connettore diritto a freccia 20">
            <a:extLst>
              <a:ext uri="{FF2B5EF4-FFF2-40B4-BE49-F238E27FC236}">
                <a16:creationId xmlns:a16="http://schemas.microsoft.com/office/drawing/2014/main" id="{99C5435C-2BD4-4C4D-86B8-A9BC7406A8AC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>
            <a:off x="9405261" y="2354576"/>
            <a:ext cx="5043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E3BD45E-259A-BC3F-FC5D-224E19DF017C}"/>
              </a:ext>
            </a:extLst>
          </p:cNvPr>
          <p:cNvSpPr txBox="1"/>
          <p:nvPr/>
        </p:nvSpPr>
        <p:spPr>
          <a:xfrm>
            <a:off x="9909631" y="4279872"/>
            <a:ext cx="212634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computation</a:t>
            </a:r>
            <a:r>
              <a:rPr lang="it-IT" dirty="0"/>
              <a:t> of the </a:t>
            </a:r>
            <a:r>
              <a:rPr lang="it-IT" dirty="0" err="1"/>
              <a:t>tertiles</a:t>
            </a:r>
            <a:r>
              <a:rPr lang="it-IT" dirty="0"/>
              <a:t> of 2007-2010 </a:t>
            </a:r>
            <a:r>
              <a:rPr lang="it-IT" dirty="0" err="1"/>
              <a:t>change</a:t>
            </a:r>
            <a:r>
              <a:rPr lang="it-IT" dirty="0"/>
              <a:t> in </a:t>
            </a:r>
            <a:r>
              <a:rPr lang="it-IT" dirty="0" err="1"/>
              <a:t>unemployment</a:t>
            </a:r>
            <a:r>
              <a:rPr lang="it-IT" dirty="0"/>
              <a:t> rate</a:t>
            </a:r>
          </a:p>
        </p:txBody>
      </p:sp>
      <p:cxnSp>
        <p:nvCxnSpPr>
          <p:cNvPr id="26" name="Connettore diritto a freccia 25">
            <a:extLst>
              <a:ext uri="{FF2B5EF4-FFF2-40B4-BE49-F238E27FC236}">
                <a16:creationId xmlns:a16="http://schemas.microsoft.com/office/drawing/2014/main" id="{5A998C4F-0452-9EA1-C603-A4EABB1011C5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972803" y="2816241"/>
            <a:ext cx="1" cy="14636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0E15270-2C38-76FC-B50A-FAF2FA15F747}"/>
              </a:ext>
            </a:extLst>
          </p:cNvPr>
          <p:cNvSpPr txBox="1"/>
          <p:nvPr/>
        </p:nvSpPr>
        <p:spPr>
          <a:xfrm>
            <a:off x="7554671" y="3929268"/>
            <a:ext cx="12572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Tertile</a:t>
            </a:r>
            <a:r>
              <a:rPr lang="it-IT" dirty="0"/>
              <a:t> 1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67BB184-2D5C-2D73-A944-68EF5F7FCD42}"/>
              </a:ext>
            </a:extLst>
          </p:cNvPr>
          <p:cNvSpPr txBox="1"/>
          <p:nvPr/>
        </p:nvSpPr>
        <p:spPr>
          <a:xfrm>
            <a:off x="7554670" y="4833871"/>
            <a:ext cx="12572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Tertile</a:t>
            </a:r>
            <a:r>
              <a:rPr lang="it-IT" dirty="0"/>
              <a:t> 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926812-2082-BAD7-98CC-2DD62E564CF1}"/>
              </a:ext>
            </a:extLst>
          </p:cNvPr>
          <p:cNvSpPr txBox="1"/>
          <p:nvPr/>
        </p:nvSpPr>
        <p:spPr>
          <a:xfrm>
            <a:off x="7554670" y="5738474"/>
            <a:ext cx="12572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Tertile</a:t>
            </a:r>
            <a:r>
              <a:rPr lang="it-IT" dirty="0"/>
              <a:t> 3</a:t>
            </a:r>
          </a:p>
        </p:txBody>
      </p:sp>
      <p:cxnSp>
        <p:nvCxnSpPr>
          <p:cNvPr id="33" name="Connettore diritto a freccia 32">
            <a:extLst>
              <a:ext uri="{FF2B5EF4-FFF2-40B4-BE49-F238E27FC236}">
                <a16:creationId xmlns:a16="http://schemas.microsoft.com/office/drawing/2014/main" id="{7194001B-FB52-4119-DB58-051A6DD35357}"/>
              </a:ext>
            </a:extLst>
          </p:cNvPr>
          <p:cNvCxnSpPr>
            <a:cxnSpLocks/>
            <a:stCxn id="25" idx="1"/>
            <a:endCxn id="29" idx="3"/>
          </p:cNvCxnSpPr>
          <p:nvPr/>
        </p:nvCxnSpPr>
        <p:spPr>
          <a:xfrm flipH="1" flipV="1">
            <a:off x="8811970" y="4113934"/>
            <a:ext cx="1097661" cy="904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a freccia 35">
            <a:extLst>
              <a:ext uri="{FF2B5EF4-FFF2-40B4-BE49-F238E27FC236}">
                <a16:creationId xmlns:a16="http://schemas.microsoft.com/office/drawing/2014/main" id="{C234374B-469C-8EB1-87D4-203F4D8EAB3B}"/>
              </a:ext>
            </a:extLst>
          </p:cNvPr>
          <p:cNvCxnSpPr>
            <a:cxnSpLocks/>
            <a:stCxn id="25" idx="1"/>
            <a:endCxn id="31" idx="3"/>
          </p:cNvCxnSpPr>
          <p:nvPr/>
        </p:nvCxnSpPr>
        <p:spPr>
          <a:xfrm flipH="1">
            <a:off x="8811969" y="5018536"/>
            <a:ext cx="109766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a freccia 38">
            <a:extLst>
              <a:ext uri="{FF2B5EF4-FFF2-40B4-BE49-F238E27FC236}">
                <a16:creationId xmlns:a16="http://schemas.microsoft.com/office/drawing/2014/main" id="{BC1FB5EE-AF82-66D4-BE44-4BE21C32F7F0}"/>
              </a:ext>
            </a:extLst>
          </p:cNvPr>
          <p:cNvCxnSpPr>
            <a:cxnSpLocks/>
            <a:stCxn id="25" idx="1"/>
            <a:endCxn id="32" idx="3"/>
          </p:cNvCxnSpPr>
          <p:nvPr/>
        </p:nvCxnSpPr>
        <p:spPr>
          <a:xfrm flipH="1">
            <a:off x="8811969" y="5018536"/>
            <a:ext cx="1097662" cy="904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F3E8486-01CB-E667-BB19-048CDC353CDD}"/>
              </a:ext>
            </a:extLst>
          </p:cNvPr>
          <p:cNvSpPr txBox="1"/>
          <p:nvPr/>
        </p:nvSpPr>
        <p:spPr>
          <a:xfrm>
            <a:off x="4604641" y="392926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Group 1: No </a:t>
            </a:r>
            <a:r>
              <a:rPr lang="it-IT" dirty="0" err="1"/>
              <a:t>crisis</a:t>
            </a:r>
            <a:r>
              <a:rPr lang="it-IT" dirty="0"/>
              <a:t>/mild form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6115BE3-9CDE-846A-796E-AF266FC38553}"/>
              </a:ext>
            </a:extLst>
          </p:cNvPr>
          <p:cNvSpPr txBox="1"/>
          <p:nvPr/>
        </p:nvSpPr>
        <p:spPr>
          <a:xfrm>
            <a:off x="4930808" y="483387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Group 2: Moderate </a:t>
            </a:r>
            <a:r>
              <a:rPr lang="it-IT" dirty="0" err="1"/>
              <a:t>crisis</a:t>
            </a:r>
            <a:endParaRPr lang="it-IT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60535A0-4C38-3CE3-0464-864527B6D8B1}"/>
              </a:ext>
            </a:extLst>
          </p:cNvPr>
          <p:cNvSpPr txBox="1"/>
          <p:nvPr/>
        </p:nvSpPr>
        <p:spPr>
          <a:xfrm>
            <a:off x="5187505" y="573847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Group 3: Severe </a:t>
            </a:r>
            <a:r>
              <a:rPr lang="it-IT" dirty="0" err="1"/>
              <a:t>crisis</a:t>
            </a:r>
            <a:endParaRPr lang="it-IT" dirty="0"/>
          </a:p>
        </p:txBody>
      </p:sp>
      <p:sp>
        <p:nvSpPr>
          <p:cNvPr id="70" name="Parentesi graffa aperta 69">
            <a:extLst>
              <a:ext uri="{FF2B5EF4-FFF2-40B4-BE49-F238E27FC236}">
                <a16:creationId xmlns:a16="http://schemas.microsoft.com/office/drawing/2014/main" id="{AEFA1404-54FE-62C1-E569-48212C7608F7}"/>
              </a:ext>
            </a:extLst>
          </p:cNvPr>
          <p:cNvSpPr/>
          <p:nvPr/>
        </p:nvSpPr>
        <p:spPr>
          <a:xfrm>
            <a:off x="4499428" y="3759200"/>
            <a:ext cx="254002" cy="718457"/>
          </a:xfrm>
          <a:prstGeom prst="leftBrace">
            <a:avLst>
              <a:gd name="adj1" fmla="val 58627"/>
              <a:gd name="adj2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3EDC4F4C-96B6-50E7-41D7-B4C25714774A}"/>
              </a:ext>
            </a:extLst>
          </p:cNvPr>
          <p:cNvSpPr txBox="1"/>
          <p:nvPr/>
        </p:nvSpPr>
        <p:spPr>
          <a:xfrm>
            <a:off x="2759527" y="3907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Control group</a:t>
            </a:r>
          </a:p>
        </p:txBody>
      </p:sp>
      <p:sp>
        <p:nvSpPr>
          <p:cNvPr id="72" name="Parentesi graffa aperta 71">
            <a:extLst>
              <a:ext uri="{FF2B5EF4-FFF2-40B4-BE49-F238E27FC236}">
                <a16:creationId xmlns:a16="http://schemas.microsoft.com/office/drawing/2014/main" id="{B5109525-01F9-87A8-32D6-21843E41198C}"/>
              </a:ext>
            </a:extLst>
          </p:cNvPr>
          <p:cNvSpPr/>
          <p:nvPr/>
        </p:nvSpPr>
        <p:spPr>
          <a:xfrm>
            <a:off x="4517570" y="4823822"/>
            <a:ext cx="254002" cy="1283982"/>
          </a:xfrm>
          <a:prstGeom prst="leftBrace">
            <a:avLst>
              <a:gd name="adj1" fmla="val 53333"/>
              <a:gd name="adj2" fmla="val 50000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04F451B-912A-A1EA-1EC0-9CC50007D9D0}"/>
              </a:ext>
            </a:extLst>
          </p:cNvPr>
          <p:cNvSpPr txBox="1"/>
          <p:nvPr/>
        </p:nvSpPr>
        <p:spPr>
          <a:xfrm>
            <a:off x="2544485" y="5255400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Treatment group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2C18FD-0224-41BA-998B-843815A12E60}"/>
              </a:ext>
            </a:extLst>
          </p:cNvPr>
          <p:cNvSpPr txBox="1"/>
          <p:nvPr/>
        </p:nvSpPr>
        <p:spPr>
          <a:xfrm>
            <a:off x="875368" y="673851"/>
            <a:ext cx="525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err="1"/>
              <a:t>inspired</a:t>
            </a:r>
            <a:r>
              <a:rPr lang="it-IT" dirty="0"/>
              <a:t> from Tapia Granados and </a:t>
            </a:r>
            <a:r>
              <a:rPr lang="it-IT" dirty="0" err="1"/>
              <a:t>Ionides</a:t>
            </a:r>
            <a:r>
              <a:rPr lang="it-IT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368393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5B117-CC8D-90F4-7EBC-B73DA535C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C41C22-75C5-BA31-93EC-149AC3C01CE2}"/>
              </a:ext>
            </a:extLst>
          </p:cNvPr>
          <p:cNvSpPr txBox="1"/>
          <p:nvPr/>
        </p:nvSpPr>
        <p:spPr>
          <a:xfrm>
            <a:off x="971392" y="185837"/>
            <a:ext cx="26980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data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272907-DFA7-354C-03B8-08C914D66EB5}"/>
              </a:ext>
            </a:extLst>
          </p:cNvPr>
          <p:cNvSpPr txBox="1"/>
          <p:nvPr/>
        </p:nvSpPr>
        <p:spPr>
          <a:xfrm>
            <a:off x="971392" y="1086210"/>
            <a:ext cx="1071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Therefore</a:t>
            </a:r>
            <a:r>
              <a:rPr lang="it-IT" sz="2400" dirty="0"/>
              <a:t>, one of the </a:t>
            </a:r>
            <a:r>
              <a:rPr lang="it-IT" sz="2400" dirty="0" err="1"/>
              <a:t>main</a:t>
            </a:r>
            <a:r>
              <a:rPr lang="it-IT" sz="2400" dirty="0"/>
              <a:t> </a:t>
            </a:r>
            <a:r>
              <a:rPr lang="it-IT" sz="2400" dirty="0" err="1"/>
              <a:t>requirements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the </a:t>
            </a:r>
            <a:r>
              <a:rPr lang="it-IT" sz="2400" dirty="0" err="1"/>
              <a:t>individual</a:t>
            </a:r>
            <a:r>
              <a:rPr lang="it-IT" sz="2400" dirty="0"/>
              <a:t> must </a:t>
            </a:r>
            <a:r>
              <a:rPr lang="it-IT" sz="2400" dirty="0" err="1"/>
              <a:t>reside</a:t>
            </a:r>
            <a:r>
              <a:rPr lang="it-IT" sz="2400" dirty="0"/>
              <a:t> in a NUTS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belongs</a:t>
            </a:r>
            <a:r>
              <a:rPr lang="it-IT" sz="2400" dirty="0"/>
              <a:t> to a country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participated</a:t>
            </a:r>
            <a:r>
              <a:rPr lang="it-IT" sz="2400" dirty="0"/>
              <a:t> in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waves</a:t>
            </a:r>
            <a:r>
              <a:rPr lang="it-IT" sz="2400" dirty="0"/>
              <a:t> 1-7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DC1EEFC-0863-AFDF-E9B2-4F8F3A540389}"/>
              </a:ext>
            </a:extLst>
          </p:cNvPr>
          <p:cNvGrpSpPr/>
          <p:nvPr/>
        </p:nvGrpSpPr>
        <p:grpSpPr>
          <a:xfrm>
            <a:off x="799370" y="2998382"/>
            <a:ext cx="11272838" cy="1802278"/>
            <a:chOff x="1727662" y="3247555"/>
            <a:chExt cx="10046834" cy="1606267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8D17195-7B3F-DE66-0CEB-AD63383C0C06}"/>
                </a:ext>
              </a:extLst>
            </p:cNvPr>
            <p:cNvGrpSpPr/>
            <p:nvPr/>
          </p:nvGrpSpPr>
          <p:grpSpPr>
            <a:xfrm>
              <a:off x="1727662" y="3247555"/>
              <a:ext cx="10046834" cy="1406121"/>
              <a:chOff x="1727662" y="859955"/>
              <a:chExt cx="10046834" cy="1406121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FEE2A861-27F0-5673-3EA0-EDA4AE668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94203"/>
              <a:stretch>
                <a:fillRect/>
              </a:stretch>
            </p:blipFill>
            <p:spPr>
              <a:xfrm>
                <a:off x="1727662" y="1959429"/>
                <a:ext cx="10046834" cy="306647"/>
              </a:xfrm>
              <a:prstGeom prst="rect">
                <a:avLst/>
              </a:prstGeom>
            </p:spPr>
          </p:pic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36CC177B-1D6E-90B9-6AFB-F3775E461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79212"/>
              <a:stretch>
                <a:fillRect/>
              </a:stretch>
            </p:blipFill>
            <p:spPr>
              <a:xfrm>
                <a:off x="1727662" y="859955"/>
                <a:ext cx="10046834" cy="1099474"/>
              </a:xfrm>
              <a:prstGeom prst="rect">
                <a:avLst/>
              </a:prstGeom>
            </p:spPr>
          </p:pic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82AAF86-8A7E-1C68-3DC7-0DAE85DD9988}"/>
                  </a:ext>
                </a:extLst>
              </p:cNvPr>
              <p:cNvSpPr/>
              <p:nvPr/>
            </p:nvSpPr>
            <p:spPr>
              <a:xfrm>
                <a:off x="5702531" y="1471353"/>
                <a:ext cx="648393" cy="793775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FB067A81-E617-7CE2-8C3D-9D148371BDAA}"/>
                  </a:ext>
                </a:extLst>
              </p:cNvPr>
              <p:cNvSpPr/>
              <p:nvPr/>
            </p:nvSpPr>
            <p:spPr>
              <a:xfrm>
                <a:off x="8348749" y="1471353"/>
                <a:ext cx="648393" cy="793775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6104655-E0AD-A431-D422-0D9B4C5B0323}"/>
                </a:ext>
              </a:extLst>
            </p:cNvPr>
            <p:cNvSpPr txBox="1"/>
            <p:nvPr/>
          </p:nvSpPr>
          <p:spPr>
            <a:xfrm>
              <a:off x="6415314" y="414593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/>
                <a:t>X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181E11E-D35E-E4B8-7D0B-025FA05B8B29}"/>
                </a:ext>
              </a:extLst>
            </p:cNvPr>
            <p:cNvSpPr txBox="1"/>
            <p:nvPr/>
          </p:nvSpPr>
          <p:spPr>
            <a:xfrm>
              <a:off x="7086783" y="414593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139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4FB08-6F50-73A2-5995-E403E3FC7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C13816-5DDC-4E47-01F2-F4268A16BD19}"/>
              </a:ext>
            </a:extLst>
          </p:cNvPr>
          <p:cNvSpPr txBox="1"/>
          <p:nvPr/>
        </p:nvSpPr>
        <p:spPr>
          <a:xfrm>
            <a:off x="971392" y="185837"/>
            <a:ext cx="269808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end…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EC977C-8E89-0074-26FD-53B9C42C21A7}"/>
              </a:ext>
            </a:extLst>
          </p:cNvPr>
          <p:cNvSpPr txBox="1"/>
          <p:nvPr/>
        </p:nvSpPr>
        <p:spPr>
          <a:xfrm>
            <a:off x="971392" y="827314"/>
            <a:ext cx="86443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10 countries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/>
              <a:t>Austria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 err="1"/>
              <a:t>Belgium</a:t>
            </a:r>
            <a:r>
              <a:rPr lang="it-IT" sz="2000" dirty="0"/>
              <a:t> (</a:t>
            </a:r>
            <a:r>
              <a:rPr lang="it-IT" sz="2000" dirty="0" err="1"/>
              <a:t>Flemish</a:t>
            </a:r>
            <a:r>
              <a:rPr lang="it-IT" sz="2000" dirty="0"/>
              <a:t> &amp; French)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 err="1"/>
              <a:t>Denmark</a:t>
            </a:r>
            <a:endParaRPr lang="it-IT" sz="2000" dirty="0"/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/>
              <a:t>France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/>
              <a:t>Germany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 err="1"/>
              <a:t>Italy</a:t>
            </a:r>
            <a:endParaRPr lang="it-IT" sz="2000" dirty="0"/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/>
              <a:t>Netherlands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 err="1"/>
              <a:t>Spain</a:t>
            </a:r>
            <a:endParaRPr lang="it-IT" sz="2000" dirty="0"/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 err="1"/>
              <a:t>Sweden</a:t>
            </a:r>
            <a:endParaRPr lang="it-IT" sz="2000" dirty="0"/>
          </a:p>
          <a:p>
            <a:pPr marL="1257300" lvl="2" indent="-342900">
              <a:buFont typeface="+mj-lt"/>
              <a:buAutoNum type="arabicPeriod"/>
            </a:pPr>
            <a:r>
              <a:rPr lang="it-IT" sz="2000" dirty="0" err="1"/>
              <a:t>Switzerland</a:t>
            </a:r>
            <a:r>
              <a:rPr lang="it-IT" sz="2000" dirty="0"/>
              <a:t> (French &amp; German &amp; </a:t>
            </a:r>
            <a:r>
              <a:rPr lang="it-IT" sz="2000" dirty="0" err="1"/>
              <a:t>Italian</a:t>
            </a:r>
            <a:r>
              <a:rPr lang="it-IT" sz="2000" dirty="0"/>
              <a:t>)</a:t>
            </a:r>
          </a:p>
          <a:p>
            <a:pPr lvl="2"/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103 NUTS (30 NUTS1 and 73 NUTS2)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41,909 </a:t>
            </a:r>
            <a:r>
              <a:rPr lang="it-IT" sz="2000" dirty="0" err="1"/>
              <a:t>individuals</a:t>
            </a:r>
            <a:endParaRPr lang="it-IT" sz="2000" dirty="0"/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121,741 </a:t>
            </a:r>
            <a:r>
              <a:rPr lang="it-IT" sz="2000" dirty="0" err="1"/>
              <a:t>observations</a:t>
            </a:r>
            <a:endParaRPr lang="it-IT" sz="20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86D530D-43B5-3039-A0BC-65CCAE75C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536" y="1089478"/>
            <a:ext cx="1983921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1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890E2-8A52-45CC-0E84-2C3B5ABD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9991AF-10AB-1DFF-5EE3-E25E529B1030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CEDF51-3385-F9A3-DAA3-95E25E349A81}"/>
              </a:ext>
            </a:extLst>
          </p:cNvPr>
          <p:cNvSpPr txBox="1"/>
          <p:nvPr/>
        </p:nvSpPr>
        <p:spPr>
          <a:xfrm>
            <a:off x="899886" y="798564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Overall </a:t>
            </a:r>
            <a:r>
              <a:rPr lang="it-IT" sz="2400" dirty="0" err="1"/>
              <a:t>effect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B52FE71-69FB-B5E9-D75C-C3239EDAE63A}"/>
                  </a:ext>
                </a:extLst>
              </p:cNvPr>
              <p:cNvSpPr txBox="1"/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Crisis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B52FE71-69FB-B5E9-D75C-C3239EDA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blipFill>
                <a:blip r:embed="rId3"/>
                <a:stretch>
                  <a:fillRect l="-627" t="-50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646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44616-A64E-895A-11C5-53A673322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14E660-193B-CFF2-1D3F-DBB706A8077E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D528D8-BA65-FA68-6555-A1E10252623A}"/>
              </a:ext>
            </a:extLst>
          </p:cNvPr>
          <p:cNvSpPr txBox="1"/>
          <p:nvPr/>
        </p:nvSpPr>
        <p:spPr>
          <a:xfrm>
            <a:off x="899886" y="798564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Overall </a:t>
            </a:r>
            <a:r>
              <a:rPr lang="it-IT" sz="2400" dirty="0" err="1"/>
              <a:t>effect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7E9186C-7CA8-06B9-A5C2-573C201AD533}"/>
                  </a:ext>
                </a:extLst>
              </p:cNvPr>
              <p:cNvSpPr txBox="1"/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Crisis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7E9186C-7CA8-06B9-A5C2-573C201A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blipFill>
                <a:blip r:embed="rId3"/>
                <a:stretch>
                  <a:fillRect l="-627" t="-50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735FCAAC-0048-FB11-DDCE-80623D858CBA}"/>
              </a:ext>
            </a:extLst>
          </p:cNvPr>
          <p:cNvSpPr/>
          <p:nvPr/>
        </p:nvSpPr>
        <p:spPr>
          <a:xfrm rot="16200000">
            <a:off x="1522853" y="1663887"/>
            <a:ext cx="322729" cy="776435"/>
          </a:xfrm>
          <a:prstGeom prst="leftBrace">
            <a:avLst>
              <a:gd name="adj1" fmla="val 6041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F62B2E-2431-7D6C-FC6C-4210ADA1B41C}"/>
              </a:ext>
            </a:extLst>
          </p:cNvPr>
          <p:cNvSpPr txBox="1"/>
          <p:nvPr/>
        </p:nvSpPr>
        <p:spPr>
          <a:xfrm>
            <a:off x="1196788" y="2213470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Multimorbidity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measure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1DDFDF-90DC-82BA-1901-8A69568C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138" y="2052104"/>
            <a:ext cx="5479862" cy="43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2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2A48-831E-8141-1185-A48957CE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721057-1C57-745B-7A79-6ABD403B373D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AF8CFB-ACC2-8094-6F8B-580ED0E7A772}"/>
              </a:ext>
            </a:extLst>
          </p:cNvPr>
          <p:cNvSpPr txBox="1"/>
          <p:nvPr/>
        </p:nvSpPr>
        <p:spPr>
          <a:xfrm>
            <a:off x="899886" y="798564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Overall </a:t>
            </a:r>
            <a:r>
              <a:rPr lang="it-IT" sz="2400" dirty="0" err="1"/>
              <a:t>effect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ADAB13D-FE74-3B76-5F45-8187F2BED086}"/>
                  </a:ext>
                </a:extLst>
              </p:cNvPr>
              <p:cNvSpPr txBox="1"/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Crisis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ADAB13D-FE74-3B76-5F45-8187F2BED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blipFill>
                <a:blip r:embed="rId3"/>
                <a:stretch>
                  <a:fillRect l="-627" t="-50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C6B05BC8-F686-AB39-3A8D-1C4674740EF0}"/>
              </a:ext>
            </a:extLst>
          </p:cNvPr>
          <p:cNvSpPr/>
          <p:nvPr/>
        </p:nvSpPr>
        <p:spPr>
          <a:xfrm rot="16200000">
            <a:off x="3504640" y="1536075"/>
            <a:ext cx="322729" cy="1032061"/>
          </a:xfrm>
          <a:prstGeom prst="leftBrace">
            <a:avLst>
              <a:gd name="adj1" fmla="val 6041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7DA573-69E0-02B7-2661-7EB0EF4EDA70}"/>
              </a:ext>
            </a:extLst>
          </p:cNvPr>
          <p:cNvSpPr txBox="1"/>
          <p:nvPr/>
        </p:nvSpPr>
        <p:spPr>
          <a:xfrm>
            <a:off x="1196788" y="2213470"/>
            <a:ext cx="535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Geo-area (NUTS1/2) </a:t>
            </a:r>
            <a:r>
              <a:rPr lang="it-IT" sz="2800" dirty="0" err="1">
                <a:solidFill>
                  <a:srgbClr val="FF0000"/>
                </a:solidFill>
              </a:rPr>
              <a:t>fixed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effect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97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281C5-CF50-6E14-9CA8-6A3F0196D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55E5BE-818C-4BBA-8A74-F0EB7C0D6FA9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39E69F-354A-6D67-94E9-BA892BDCDDD0}"/>
              </a:ext>
            </a:extLst>
          </p:cNvPr>
          <p:cNvSpPr txBox="1"/>
          <p:nvPr/>
        </p:nvSpPr>
        <p:spPr>
          <a:xfrm>
            <a:off x="899886" y="798564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Overall </a:t>
            </a:r>
            <a:r>
              <a:rPr lang="it-IT" sz="2400" dirty="0" err="1"/>
              <a:t>effect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84FBAFD-53BD-36FC-B6ED-EC7315FD13B4}"/>
                  </a:ext>
                </a:extLst>
              </p:cNvPr>
              <p:cNvSpPr txBox="1"/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Crisis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84FBAFD-53BD-36FC-B6ED-EC7315FD1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blipFill>
                <a:blip r:embed="rId3"/>
                <a:stretch>
                  <a:fillRect l="-627" t="-50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5247F05E-6195-E64E-6B20-2F0C7A24BF17}"/>
              </a:ext>
            </a:extLst>
          </p:cNvPr>
          <p:cNvSpPr/>
          <p:nvPr/>
        </p:nvSpPr>
        <p:spPr>
          <a:xfrm rot="16200000">
            <a:off x="4642597" y="1739460"/>
            <a:ext cx="322729" cy="625288"/>
          </a:xfrm>
          <a:prstGeom prst="leftBrace">
            <a:avLst>
              <a:gd name="adj1" fmla="val 4791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6A028A-5E9A-27F0-54F7-62CE30CCB65C}"/>
              </a:ext>
            </a:extLst>
          </p:cNvPr>
          <p:cNvSpPr txBox="1"/>
          <p:nvPr/>
        </p:nvSpPr>
        <p:spPr>
          <a:xfrm>
            <a:off x="3446089" y="2213469"/>
            <a:ext cx="27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year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fixed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effect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83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B8094-C94E-FEA5-44C6-E5A33F491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7C9E70-309C-103D-0BDC-2CD58214E96A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1ED7AE-2359-9EC5-CE1C-BDF326F41D9D}"/>
              </a:ext>
            </a:extLst>
          </p:cNvPr>
          <p:cNvSpPr txBox="1"/>
          <p:nvPr/>
        </p:nvSpPr>
        <p:spPr>
          <a:xfrm>
            <a:off x="899886" y="798564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Overall </a:t>
            </a:r>
            <a:r>
              <a:rPr lang="it-IT" sz="2400" dirty="0" err="1"/>
              <a:t>effect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E195086-DE2A-7BE2-34FF-39C8EE563395}"/>
                  </a:ext>
                </a:extLst>
              </p:cNvPr>
              <p:cNvSpPr txBox="1"/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Crisis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E195086-DE2A-7BE2-34FF-39C8EE563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blipFill>
                <a:blip r:embed="rId3"/>
                <a:stretch>
                  <a:fillRect l="-627" t="-50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D7F4C8FC-AF72-5A20-5A89-57B2C411DC53}"/>
              </a:ext>
            </a:extLst>
          </p:cNvPr>
          <p:cNvSpPr/>
          <p:nvPr/>
        </p:nvSpPr>
        <p:spPr>
          <a:xfrm rot="16200000">
            <a:off x="6456882" y="1288736"/>
            <a:ext cx="322729" cy="1501482"/>
          </a:xfrm>
          <a:prstGeom prst="leftBrace">
            <a:avLst>
              <a:gd name="adj1" fmla="val 4791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E67527F-E76E-B362-C2B5-E1F7558E0DEB}"/>
                  </a:ext>
                </a:extLst>
              </p:cNvPr>
              <p:cNvSpPr txBox="1"/>
              <p:nvPr/>
            </p:nvSpPr>
            <p:spPr>
              <a:xfrm>
                <a:off x="1850592" y="2200842"/>
                <a:ext cx="9619749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it-IT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Treated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belongs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Group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3 (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treatment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group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belongs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Group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1 (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control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group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E67527F-E76E-B362-C2B5-E1F7558E0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92" y="2200842"/>
                <a:ext cx="9619749" cy="1053494"/>
              </a:xfrm>
              <a:prstGeom prst="rect">
                <a:avLst/>
              </a:prstGeom>
              <a:blipFill>
                <a:blip r:embed="rId4"/>
                <a:stretch>
                  <a:fillRect t="-201190" b="-29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567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0027-0474-B4E6-AF11-9FFCEB63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FBC49B-CCAD-0637-386E-40D478E843C1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B3384E-1BA8-7BB6-E464-939120106478}"/>
              </a:ext>
            </a:extLst>
          </p:cNvPr>
          <p:cNvSpPr txBox="1"/>
          <p:nvPr/>
        </p:nvSpPr>
        <p:spPr>
          <a:xfrm>
            <a:off x="899886" y="798564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Overall </a:t>
            </a:r>
            <a:r>
              <a:rPr lang="it-IT" sz="2400" dirty="0" err="1"/>
              <a:t>effect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26AD349-BA42-28DA-BBA3-35DDF2A3C814}"/>
                  </a:ext>
                </a:extLst>
              </p:cNvPr>
              <p:cNvSpPr txBox="1"/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Crisis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26AD349-BA42-28DA-BBA3-35DDF2A3C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blipFill>
                <a:blip r:embed="rId3"/>
                <a:stretch>
                  <a:fillRect l="-627" t="-50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C8257303-898D-CEC6-2A6E-E8E66FA4CD34}"/>
              </a:ext>
            </a:extLst>
          </p:cNvPr>
          <p:cNvSpPr/>
          <p:nvPr/>
        </p:nvSpPr>
        <p:spPr>
          <a:xfrm rot="16200000">
            <a:off x="8272237" y="1288736"/>
            <a:ext cx="322729" cy="1501482"/>
          </a:xfrm>
          <a:prstGeom prst="leftBrace">
            <a:avLst>
              <a:gd name="adj1" fmla="val 4791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8B00C21-17FB-5238-1FD4-94EBB0C1F6BB}"/>
                  </a:ext>
                </a:extLst>
              </p:cNvPr>
              <p:cNvSpPr txBox="1"/>
              <p:nvPr/>
            </p:nvSpPr>
            <p:spPr>
              <a:xfrm>
                <a:off x="4128781" y="2200842"/>
                <a:ext cx="7840095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it-IT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Crisis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≥2009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post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treatment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period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&lt;2009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pre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treatment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period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8B00C21-17FB-5238-1FD4-94EBB0C1F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781" y="2200842"/>
                <a:ext cx="7840095" cy="1053494"/>
              </a:xfrm>
              <a:prstGeom prst="rect">
                <a:avLst/>
              </a:prstGeom>
              <a:blipFill>
                <a:blip r:embed="rId4"/>
                <a:stretch>
                  <a:fillRect l="-2100" t="-201190" b="-29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98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74B7C-1D78-5C1B-F692-8D888219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8BDF829-052A-5EFA-F597-0D185162D20E}"/>
              </a:ext>
            </a:extLst>
          </p:cNvPr>
          <p:cNvSpPr/>
          <p:nvPr/>
        </p:nvSpPr>
        <p:spPr>
          <a:xfrm>
            <a:off x="711215" y="0"/>
            <a:ext cx="12850021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30882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F9C7E3-2E6F-B3A6-F26C-8E32B79EE676}"/>
              </a:ext>
            </a:extLst>
          </p:cNvPr>
          <p:cNvSpPr txBox="1"/>
          <p:nvPr/>
        </p:nvSpPr>
        <p:spPr>
          <a:xfrm>
            <a:off x="971391" y="185837"/>
            <a:ext cx="24538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249084-B298-74B1-F670-0ECE6960185E}"/>
              </a:ext>
            </a:extLst>
          </p:cNvPr>
          <p:cNvSpPr txBox="1"/>
          <p:nvPr/>
        </p:nvSpPr>
        <p:spPr>
          <a:xfrm>
            <a:off x="971391" y="1937079"/>
            <a:ext cx="9894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(</a:t>
            </a:r>
            <a:r>
              <a:rPr lang="it-IT" sz="4000" dirty="0" err="1"/>
              <a:t>also</a:t>
            </a:r>
            <a:r>
              <a:rPr lang="it-IT" sz="4000" dirty="0"/>
              <a:t> </a:t>
            </a:r>
            <a:r>
              <a:rPr lang="it-IT" sz="4000" dirty="0" err="1"/>
              <a:t>called</a:t>
            </a:r>
            <a:r>
              <a:rPr lang="it-IT" sz="4000" dirty="0"/>
              <a:t> the </a:t>
            </a:r>
            <a:r>
              <a:rPr lang="it-IT" sz="4000" b="1" i="1" dirty="0" err="1"/>
              <a:t>Healthy</a:t>
            </a:r>
            <a:r>
              <a:rPr lang="it-IT" sz="4000" b="1" i="1" dirty="0"/>
              <a:t> </a:t>
            </a:r>
            <a:r>
              <a:rPr lang="it-IT" sz="4000" b="1" i="1" dirty="0" err="1"/>
              <a:t>Recession</a:t>
            </a:r>
            <a:r>
              <a:rPr lang="it-IT" sz="4000" b="1" i="1" dirty="0"/>
              <a:t> </a:t>
            </a:r>
            <a:r>
              <a:rPr lang="it-IT" sz="4000" b="1" i="1" dirty="0" err="1"/>
              <a:t>Paradox</a:t>
            </a:r>
            <a:r>
              <a:rPr lang="it-IT" sz="4000" dirty="0"/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865430-A1B5-C344-EC77-9A45FF812DA4}"/>
              </a:ext>
            </a:extLst>
          </p:cNvPr>
          <p:cNvSpPr txBox="1"/>
          <p:nvPr/>
        </p:nvSpPr>
        <p:spPr>
          <a:xfrm>
            <a:off x="971391" y="1229193"/>
            <a:ext cx="6145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What’s</a:t>
            </a:r>
            <a:r>
              <a:rPr lang="it-IT" sz="4000" dirty="0"/>
              <a:t> the </a:t>
            </a:r>
            <a:r>
              <a:rPr lang="it-IT" sz="4000" b="1" i="1" dirty="0"/>
              <a:t>Thomas </a:t>
            </a:r>
            <a:r>
              <a:rPr lang="it-IT" sz="4000" b="1" i="1" dirty="0" err="1"/>
              <a:t>Effect</a:t>
            </a:r>
            <a:r>
              <a:rPr lang="it-IT" sz="4000" dirty="0"/>
              <a:t>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05113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422BD-FC14-0A49-496D-FD25B6E67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E826D2-D47B-4368-7373-72827F10B054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42102A-333A-86F1-44FA-0E94B5C77F7B}"/>
              </a:ext>
            </a:extLst>
          </p:cNvPr>
          <p:cNvSpPr txBox="1"/>
          <p:nvPr/>
        </p:nvSpPr>
        <p:spPr>
          <a:xfrm>
            <a:off x="899886" y="798564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Overall </a:t>
            </a:r>
            <a:r>
              <a:rPr lang="it-IT" sz="2400" dirty="0" err="1"/>
              <a:t>effect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51733C5-72F2-4583-576A-E00439A9A1C0}"/>
                  </a:ext>
                </a:extLst>
              </p:cNvPr>
              <p:cNvSpPr txBox="1"/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Crisis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51733C5-72F2-4583-576A-E00439A9A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blipFill>
                <a:blip r:embed="rId3"/>
                <a:stretch>
                  <a:fillRect l="-627" t="-50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5115B4EC-1BF8-F36F-1873-A3AD14867631}"/>
              </a:ext>
            </a:extLst>
          </p:cNvPr>
          <p:cNvSpPr/>
          <p:nvPr/>
        </p:nvSpPr>
        <p:spPr>
          <a:xfrm rot="16200000">
            <a:off x="9719020" y="1659440"/>
            <a:ext cx="322729" cy="760070"/>
          </a:xfrm>
          <a:prstGeom prst="leftBrace">
            <a:avLst>
              <a:gd name="adj1" fmla="val 4791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64814D-DFD6-2893-AD2C-0094EED87E24}"/>
                  </a:ext>
                </a:extLst>
              </p:cNvPr>
              <p:cNvSpPr txBox="1"/>
              <p:nvPr/>
            </p:nvSpPr>
            <p:spPr>
              <a:xfrm>
                <a:off x="1122830" y="2441914"/>
                <a:ext cx="3922036" cy="3395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>
                    <a:solidFill>
                      <a:srgbClr val="FF0000"/>
                    </a:solidFill>
                  </a:rPr>
                  <a:t>Control set: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>
                    <a:solidFill>
                      <a:srgbClr val="FF0000"/>
                    </a:solidFill>
                  </a:rPr>
                  <a:t>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>
                    <a:solidFill>
                      <a:srgbClr val="FF0000"/>
                    </a:solidFill>
                  </a:rPr>
                  <a:t>age</a:t>
                </a:r>
                <a:r>
                  <a:rPr lang="it-IT" sz="2800" baseline="30000" dirty="0">
                    <a:solidFill>
                      <a:srgbClr val="FF0000"/>
                    </a:solidFill>
                  </a:rPr>
                  <a:t>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>
                    <a:solidFill>
                      <a:srgbClr val="FF0000"/>
                    </a:solidFill>
                  </a:rPr>
                  <a:t>gender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 err="1">
                    <a:solidFill>
                      <a:srgbClr val="FF0000"/>
                    </a:solidFill>
                  </a:rPr>
                  <a:t>education</a:t>
                </a:r>
                <a:endParaRPr lang="it-IT" sz="28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 err="1">
                    <a:solidFill>
                      <a:srgbClr val="FF0000"/>
                    </a:solidFill>
                  </a:rPr>
                  <a:t>ever_smoked</a:t>
                </a:r>
                <a:endParaRPr lang="it-IT" sz="28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800" dirty="0" err="1">
                    <a:solidFill>
                      <a:srgbClr val="FF0000"/>
                    </a:solidFill>
                  </a:rPr>
                  <a:t>their</a:t>
                </a:r>
                <a:r>
                  <a:rPr lang="it-IT" sz="2800" dirty="0">
                    <a:solidFill>
                      <a:srgbClr val="FF0000"/>
                    </a:solidFill>
                  </a:rPr>
                  <a:t> interaction with </a:t>
                </a:r>
                <a14:m>
                  <m:oMath xmlns:m="http://schemas.openxmlformats.org/officeDocument/2006/math">
                    <m:r>
                      <a:rPr lang="it-IT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it-IT" sz="28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8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64814D-DFD6-2893-AD2C-0094EED8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30" y="2441914"/>
                <a:ext cx="3922036" cy="3395801"/>
              </a:xfrm>
              <a:prstGeom prst="rect">
                <a:avLst/>
              </a:prstGeom>
              <a:blipFill>
                <a:blip r:embed="rId4"/>
                <a:stretch>
                  <a:fillRect l="-3226" t="-18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diritto a freccia 9">
            <a:extLst>
              <a:ext uri="{FF2B5EF4-FFF2-40B4-BE49-F238E27FC236}">
                <a16:creationId xmlns:a16="http://schemas.microsoft.com/office/drawing/2014/main" id="{EF10C14E-6EFC-CFAF-B2DE-6C9AEC7C79F4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139888" y="2200840"/>
            <a:ext cx="6740497" cy="4347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0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BAEA6-6D56-0EF4-6C87-6FCB4E3AA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8573A6-FAC5-297C-1A55-B90650BB577D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CFA90A-418D-FCBF-AA40-576069B0445D}"/>
              </a:ext>
            </a:extLst>
          </p:cNvPr>
          <p:cNvSpPr txBox="1"/>
          <p:nvPr/>
        </p:nvSpPr>
        <p:spPr>
          <a:xfrm>
            <a:off x="899886" y="798564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Overall </a:t>
            </a:r>
            <a:r>
              <a:rPr lang="it-IT" sz="2400" dirty="0" err="1"/>
              <a:t>effect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BEC1489-A007-2DFC-683C-939833A55EDE}"/>
                  </a:ext>
                </a:extLst>
              </p:cNvPr>
              <p:cNvSpPr txBox="1"/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>
                            <m:sSub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it-IT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Crisis</m:t>
                              </m:r>
                            </m:e>
                            <m: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BEC1489-A007-2DFC-683C-939833A55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95" y="1329264"/>
                <a:ext cx="10106746" cy="492443"/>
              </a:xfrm>
              <a:prstGeom prst="rect">
                <a:avLst/>
              </a:prstGeom>
              <a:blipFill>
                <a:blip r:embed="rId3"/>
                <a:stretch>
                  <a:fillRect l="-627" t="-50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e 5">
            <a:extLst>
              <a:ext uri="{FF2B5EF4-FFF2-40B4-BE49-F238E27FC236}">
                <a16:creationId xmlns:a16="http://schemas.microsoft.com/office/drawing/2014/main" id="{2D674856-23CA-F00E-6BE4-036BAEB5E2AB}"/>
              </a:ext>
            </a:extLst>
          </p:cNvPr>
          <p:cNvSpPr/>
          <p:nvPr/>
        </p:nvSpPr>
        <p:spPr>
          <a:xfrm>
            <a:off x="5351929" y="1329264"/>
            <a:ext cx="450477" cy="5533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FD321E-5F6E-692A-10BE-DF4E3F7B0848}"/>
              </a:ext>
            </a:extLst>
          </p:cNvPr>
          <p:cNvSpPr txBox="1"/>
          <p:nvPr/>
        </p:nvSpPr>
        <p:spPr>
          <a:xfrm>
            <a:off x="4047565" y="2017059"/>
            <a:ext cx="805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Overall ATT (</a:t>
            </a:r>
            <a:r>
              <a:rPr lang="it-IT" sz="2400" b="1" dirty="0" err="1">
                <a:solidFill>
                  <a:srgbClr val="FF0000"/>
                </a:solidFill>
              </a:rPr>
              <a:t>Average</a:t>
            </a:r>
            <a:r>
              <a:rPr lang="it-IT" sz="2400" b="1" dirty="0">
                <a:solidFill>
                  <a:srgbClr val="FF0000"/>
                </a:solidFill>
              </a:rPr>
              <a:t> Treatment </a:t>
            </a:r>
            <a:r>
              <a:rPr lang="it-IT" sz="2400" b="1" dirty="0" err="1">
                <a:solidFill>
                  <a:srgbClr val="FF0000"/>
                </a:solidFill>
              </a:rPr>
              <a:t>effect</a:t>
            </a:r>
            <a:r>
              <a:rPr lang="it-IT" sz="2400" b="1" dirty="0">
                <a:solidFill>
                  <a:srgbClr val="FF0000"/>
                </a:solidFill>
              </a:rPr>
              <a:t> on the </a:t>
            </a:r>
            <a:r>
              <a:rPr lang="it-IT" sz="2400" b="1" dirty="0" err="1">
                <a:solidFill>
                  <a:srgbClr val="FF0000"/>
                </a:solidFill>
              </a:rPr>
              <a:t>Treated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7559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199FB-0394-F921-19E4-C1A611920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96BCDF-6659-DE73-74E6-28765F7C80E2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5D2507-DC83-575D-D7D3-4EA9410C8D54}"/>
              </a:ext>
            </a:extLst>
          </p:cNvPr>
          <p:cNvSpPr txBox="1"/>
          <p:nvPr/>
        </p:nvSpPr>
        <p:spPr>
          <a:xfrm>
            <a:off x="899886" y="879248"/>
            <a:ext cx="407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Dynamic </a:t>
            </a:r>
            <a:r>
              <a:rPr lang="it-IT" sz="2400" dirty="0" err="1"/>
              <a:t>effect</a:t>
            </a:r>
            <a:r>
              <a:rPr lang="it-IT" sz="2400" dirty="0"/>
              <a:t> (event study)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27EF3A2-3218-08FE-12B1-E71CE4465BB0}"/>
                  </a:ext>
                </a:extLst>
              </p:cNvPr>
              <p:cNvSpPr txBox="1"/>
              <p:nvPr/>
            </p:nvSpPr>
            <p:spPr>
              <a:xfrm>
                <a:off x="1325200" y="1695703"/>
                <a:ext cx="10123990" cy="1021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  <m:brk m:alnAt="25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=2004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2008</m:t>
                              </m:r>
                            </m:e>
                          </m:eqAr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2015</m:t>
                          </m:r>
                        </m:sup>
                        <m:e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it-IT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Time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27EF3A2-3218-08FE-12B1-E71CE4465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00" y="1695703"/>
                <a:ext cx="10123990" cy="1021049"/>
              </a:xfrm>
              <a:prstGeom prst="rect">
                <a:avLst/>
              </a:prstGeom>
              <a:blipFill>
                <a:blip r:embed="rId3"/>
                <a:stretch>
                  <a:fillRect l="-251" t="-147561" b="-206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663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3E695-4F19-13DE-20E2-63D89BCA0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4B49B0-5E31-BAB5-2C7B-C61E89370D21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9AC144-482A-C6EA-16B8-7D9916803528}"/>
              </a:ext>
            </a:extLst>
          </p:cNvPr>
          <p:cNvSpPr txBox="1"/>
          <p:nvPr/>
        </p:nvSpPr>
        <p:spPr>
          <a:xfrm>
            <a:off x="899886" y="879248"/>
            <a:ext cx="407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Dynamic </a:t>
            </a:r>
            <a:r>
              <a:rPr lang="it-IT" sz="2400" dirty="0" err="1"/>
              <a:t>effect</a:t>
            </a:r>
            <a:r>
              <a:rPr lang="it-IT" sz="2400" dirty="0"/>
              <a:t> (event study)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F48B1D9-B482-3A6E-CEDA-765F1D0267CA}"/>
                  </a:ext>
                </a:extLst>
              </p:cNvPr>
              <p:cNvSpPr txBox="1"/>
              <p:nvPr/>
            </p:nvSpPr>
            <p:spPr>
              <a:xfrm>
                <a:off x="1325200" y="1695703"/>
                <a:ext cx="10123990" cy="1021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  <m:brk m:alnAt="25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=2004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2008</m:t>
                              </m:r>
                            </m:e>
                          </m:eqAr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2015</m:t>
                          </m:r>
                        </m:sup>
                        <m:e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it-IT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Time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F48B1D9-B482-3A6E-CEDA-765F1D02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00" y="1695703"/>
                <a:ext cx="10123990" cy="1021049"/>
              </a:xfrm>
              <a:prstGeom prst="rect">
                <a:avLst/>
              </a:prstGeom>
              <a:blipFill>
                <a:blip r:embed="rId3"/>
                <a:stretch>
                  <a:fillRect l="-251" t="-147561" b="-206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e 2">
            <a:extLst>
              <a:ext uri="{FF2B5EF4-FFF2-40B4-BE49-F238E27FC236}">
                <a16:creationId xmlns:a16="http://schemas.microsoft.com/office/drawing/2014/main" id="{53FA0FC3-5B2E-A60D-A969-0C641AE483C1}"/>
              </a:ext>
            </a:extLst>
          </p:cNvPr>
          <p:cNvSpPr/>
          <p:nvPr/>
        </p:nvSpPr>
        <p:spPr>
          <a:xfrm>
            <a:off x="5587200" y="2431562"/>
            <a:ext cx="858023" cy="4022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133DD8-0733-55B4-64A0-D3964559B477}"/>
              </a:ext>
            </a:extLst>
          </p:cNvPr>
          <p:cNvSpPr txBox="1"/>
          <p:nvPr/>
        </p:nvSpPr>
        <p:spPr>
          <a:xfrm>
            <a:off x="3759489" y="2833786"/>
            <a:ext cx="5858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The </a:t>
            </a:r>
            <a:r>
              <a:rPr lang="it-IT" sz="2800" dirty="0" err="1">
                <a:solidFill>
                  <a:srgbClr val="FF0000"/>
                </a:solidFill>
              </a:rPr>
              <a:t>year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before</a:t>
            </a:r>
            <a:r>
              <a:rPr lang="it-IT" sz="2800" dirty="0">
                <a:solidFill>
                  <a:srgbClr val="FF0000"/>
                </a:solidFill>
              </a:rPr>
              <a:t> the start of the Great </a:t>
            </a:r>
            <a:r>
              <a:rPr lang="it-IT" sz="2800" dirty="0" err="1">
                <a:solidFill>
                  <a:srgbClr val="FF0000"/>
                </a:solidFill>
              </a:rPr>
              <a:t>Recession</a:t>
            </a:r>
            <a:r>
              <a:rPr lang="it-IT" sz="2800" dirty="0">
                <a:solidFill>
                  <a:srgbClr val="FF0000"/>
                </a:solidFill>
              </a:rPr>
              <a:t> in Europe </a:t>
            </a:r>
            <a:r>
              <a:rPr lang="it-IT" sz="2800" dirty="0" err="1">
                <a:solidFill>
                  <a:srgbClr val="FF0000"/>
                </a:solidFill>
              </a:rPr>
              <a:t>as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reference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year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60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FDE35-0A4E-034C-0C3E-6E2850953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840B3D-39F8-6A57-B684-7759801FFAF8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367517-F238-50A2-E461-CEB9B03AD159}"/>
              </a:ext>
            </a:extLst>
          </p:cNvPr>
          <p:cNvSpPr txBox="1"/>
          <p:nvPr/>
        </p:nvSpPr>
        <p:spPr>
          <a:xfrm>
            <a:off x="899886" y="879248"/>
            <a:ext cx="407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Dynamic </a:t>
            </a:r>
            <a:r>
              <a:rPr lang="it-IT" sz="2400" dirty="0" err="1"/>
              <a:t>effect</a:t>
            </a:r>
            <a:r>
              <a:rPr lang="it-IT" sz="2400" dirty="0"/>
              <a:t> (event study)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2157C13-2A3E-16D1-B611-4F660F3952B0}"/>
                  </a:ext>
                </a:extLst>
              </p:cNvPr>
              <p:cNvSpPr txBox="1"/>
              <p:nvPr/>
            </p:nvSpPr>
            <p:spPr>
              <a:xfrm>
                <a:off x="1325200" y="1695703"/>
                <a:ext cx="10123990" cy="1021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  <m:brk m:alnAt="25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=2004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2008</m:t>
                              </m:r>
                            </m:e>
                          </m:eqAr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2015</m:t>
                          </m:r>
                        </m:sup>
                        <m:e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it-IT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Time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2157C13-2A3E-16D1-B611-4F660F395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00" y="1695703"/>
                <a:ext cx="10123990" cy="1021049"/>
              </a:xfrm>
              <a:prstGeom prst="rect">
                <a:avLst/>
              </a:prstGeom>
              <a:blipFill>
                <a:blip r:embed="rId3"/>
                <a:stretch>
                  <a:fillRect l="-251" t="-147561" b="-206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e 2">
            <a:extLst>
              <a:ext uri="{FF2B5EF4-FFF2-40B4-BE49-F238E27FC236}">
                <a16:creationId xmlns:a16="http://schemas.microsoft.com/office/drawing/2014/main" id="{F4C609E1-2D56-519B-9FE0-4B64F00FBBD2}"/>
              </a:ext>
            </a:extLst>
          </p:cNvPr>
          <p:cNvSpPr/>
          <p:nvPr/>
        </p:nvSpPr>
        <p:spPr>
          <a:xfrm>
            <a:off x="6804000" y="1927562"/>
            <a:ext cx="1123200" cy="5708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234835D-ED57-4761-41AD-819FC171D358}"/>
                  </a:ext>
                </a:extLst>
              </p:cNvPr>
              <p:cNvSpPr txBox="1"/>
              <p:nvPr/>
            </p:nvSpPr>
            <p:spPr>
              <a:xfrm>
                <a:off x="3759489" y="2833786"/>
                <a:ext cx="7026111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Time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it-IT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obs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specific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year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it-IT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234835D-ED57-4761-41AD-819FC171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89" y="2833786"/>
                <a:ext cx="7026111" cy="1053494"/>
              </a:xfrm>
              <a:prstGeom prst="rect">
                <a:avLst/>
              </a:prstGeom>
              <a:blipFill>
                <a:blip r:embed="rId4"/>
                <a:stretch>
                  <a:fillRect l="-4332" t="-201190" b="-29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339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961D1-68B3-2B2E-24FE-7EDA26AD5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382DC1-3622-0C24-AD62-9CC191BFD36F}"/>
              </a:ext>
            </a:extLst>
          </p:cNvPr>
          <p:cNvSpPr txBox="1"/>
          <p:nvPr/>
        </p:nvSpPr>
        <p:spPr>
          <a:xfrm>
            <a:off x="971392" y="185837"/>
            <a:ext cx="631477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F32643-2D8A-6924-58D5-B79CAE6FFCAA}"/>
              </a:ext>
            </a:extLst>
          </p:cNvPr>
          <p:cNvSpPr txBox="1"/>
          <p:nvPr/>
        </p:nvSpPr>
        <p:spPr>
          <a:xfrm>
            <a:off x="899886" y="879248"/>
            <a:ext cx="407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Dynamic </a:t>
            </a:r>
            <a:r>
              <a:rPr lang="it-IT" sz="2400" dirty="0" err="1"/>
              <a:t>effect</a:t>
            </a:r>
            <a:r>
              <a:rPr lang="it-IT" sz="2400" dirty="0"/>
              <a:t> (event study)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803EFC7-B1C3-ECBB-543E-EDBD4327669C}"/>
                  </a:ext>
                </a:extLst>
              </p:cNvPr>
              <p:cNvSpPr txBox="1"/>
              <p:nvPr/>
            </p:nvSpPr>
            <p:spPr>
              <a:xfrm>
                <a:off x="1325200" y="1695703"/>
                <a:ext cx="10123990" cy="1021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𝑛𝑢𝑡𝑠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  <m:brk m:alnAt="25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=2004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2008</m:t>
                              </m:r>
                            </m:e>
                          </m:eqAr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2015</m:t>
                          </m:r>
                        </m:sup>
                        <m:e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it-IT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Time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it-IT" sz="2800">
                                  <a:latin typeface="Cambria Math" panose="02040503050406030204" pitchFamily="18" charset="0"/>
                                </a:rPr>
                                <m:t>Treated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803EFC7-B1C3-ECBB-543E-EDBD43276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00" y="1695703"/>
                <a:ext cx="10123990" cy="1021049"/>
              </a:xfrm>
              <a:prstGeom prst="rect">
                <a:avLst/>
              </a:prstGeom>
              <a:blipFill>
                <a:blip r:embed="rId3"/>
                <a:stretch>
                  <a:fillRect l="-251" t="-147561" b="-2060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e 5">
            <a:extLst>
              <a:ext uri="{FF2B5EF4-FFF2-40B4-BE49-F238E27FC236}">
                <a16:creationId xmlns:a16="http://schemas.microsoft.com/office/drawing/2014/main" id="{8635F846-0BDC-A291-E2BC-DF7B8D282FD9}"/>
              </a:ext>
            </a:extLst>
          </p:cNvPr>
          <p:cNvSpPr/>
          <p:nvPr/>
        </p:nvSpPr>
        <p:spPr>
          <a:xfrm>
            <a:off x="6213601" y="1960254"/>
            <a:ext cx="568800" cy="45894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0B2D98-8DF5-DD91-9CC2-F52757F3AB03}"/>
              </a:ext>
            </a:extLst>
          </p:cNvPr>
          <p:cNvSpPr txBox="1"/>
          <p:nvPr/>
        </p:nvSpPr>
        <p:spPr>
          <a:xfrm>
            <a:off x="5519345" y="2809932"/>
            <a:ext cx="252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Dynamic ATT</a:t>
            </a:r>
          </a:p>
        </p:txBody>
      </p:sp>
    </p:spTree>
    <p:extLst>
      <p:ext uri="{BB962C8B-B14F-4D97-AF65-F5344CB8AC3E}">
        <p14:creationId xmlns:p14="http://schemas.microsoft.com/office/powerpoint/2010/main" val="2065902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DB05C-FFEC-A921-DC98-1D650FB04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D6319E-2EAD-BAF1-0737-A825BD3A9169}"/>
              </a:ext>
            </a:extLst>
          </p:cNvPr>
          <p:cNvSpPr txBox="1"/>
          <p:nvPr/>
        </p:nvSpPr>
        <p:spPr>
          <a:xfrm>
            <a:off x="971393" y="101755"/>
            <a:ext cx="19086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1527B9D4-190A-82E5-B683-70F8452A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3" t="57256"/>
          <a:stretch>
            <a:fillRect/>
          </a:stretch>
        </p:blipFill>
        <p:spPr>
          <a:xfrm>
            <a:off x="2501461" y="3857297"/>
            <a:ext cx="8185327" cy="216332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433ADC-2724-23BB-9BC5-E64B6165E39D}"/>
              </a:ext>
            </a:extLst>
          </p:cNvPr>
          <p:cNvSpPr txBox="1"/>
          <p:nvPr/>
        </p:nvSpPr>
        <p:spPr>
          <a:xfrm>
            <a:off x="819806" y="6020617"/>
            <a:ext cx="1129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Note: </a:t>
            </a:r>
            <a:r>
              <a:rPr lang="it-IT" sz="1200" dirty="0" err="1"/>
              <a:t>Estimation</a:t>
            </a:r>
            <a:r>
              <a:rPr lang="it-IT" sz="1200" dirty="0"/>
              <a:t> of the </a:t>
            </a:r>
            <a:r>
              <a:rPr lang="it-IT" sz="1200" b="1" i="1" dirty="0"/>
              <a:t>Overall</a:t>
            </a:r>
            <a:r>
              <a:rPr lang="it-IT" sz="1200" dirty="0"/>
              <a:t> </a:t>
            </a:r>
            <a:r>
              <a:rPr lang="it-IT" sz="1200" dirty="0" err="1"/>
              <a:t>Average</a:t>
            </a:r>
            <a:r>
              <a:rPr lang="it-IT" sz="1200" dirty="0"/>
              <a:t> Treatment </a:t>
            </a:r>
            <a:r>
              <a:rPr lang="it-IT" sz="1200" dirty="0" err="1"/>
              <a:t>Effect</a:t>
            </a:r>
            <a:r>
              <a:rPr lang="it-IT" sz="1200" dirty="0"/>
              <a:t> on the </a:t>
            </a:r>
            <a:r>
              <a:rPr lang="it-IT" sz="1200" dirty="0" err="1"/>
              <a:t>Treated</a:t>
            </a:r>
            <a:r>
              <a:rPr lang="it-IT" sz="1200" dirty="0"/>
              <a:t> (𝐴𝑇𝑇). </a:t>
            </a:r>
            <a:r>
              <a:rPr lang="it-IT" sz="1200" dirty="0" err="1"/>
              <a:t>Individuals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</a:t>
            </a:r>
            <a:r>
              <a:rPr lang="it-IT" sz="1200" dirty="0" err="1"/>
              <a:t>been</a:t>
            </a:r>
            <a:r>
              <a:rPr lang="it-IT" sz="1200" dirty="0"/>
              <a:t> </a:t>
            </a:r>
            <a:r>
              <a:rPr lang="it-IT" sz="1200" dirty="0" err="1"/>
              <a:t>classified</a:t>
            </a:r>
            <a:r>
              <a:rPr lang="it-IT" sz="1200" dirty="0"/>
              <a:t> </a:t>
            </a:r>
            <a:r>
              <a:rPr lang="it-IT" sz="1200" dirty="0" err="1"/>
              <a:t>into</a:t>
            </a:r>
            <a:r>
              <a:rPr lang="it-IT" sz="1200" dirty="0"/>
              <a:t> </a:t>
            </a:r>
            <a:r>
              <a:rPr lang="it-IT" sz="1200" dirty="0" err="1"/>
              <a:t>three</a:t>
            </a:r>
            <a:r>
              <a:rPr lang="it-IT" sz="1200" dirty="0"/>
              <a:t> </a:t>
            </a:r>
            <a:r>
              <a:rPr lang="it-IT" sz="1200" dirty="0" err="1"/>
              <a:t>main</a:t>
            </a:r>
            <a:r>
              <a:rPr lang="it-IT" sz="1200" dirty="0"/>
              <a:t> groups (No </a:t>
            </a:r>
            <a:r>
              <a:rPr lang="it-IT" sz="1200" dirty="0" err="1"/>
              <a:t>Crisis</a:t>
            </a:r>
            <a:r>
              <a:rPr lang="it-IT" sz="1200" dirty="0"/>
              <a:t>, Moderate </a:t>
            </a:r>
            <a:r>
              <a:rPr lang="it-IT" sz="1200" dirty="0" err="1"/>
              <a:t>Crisis</a:t>
            </a:r>
            <a:r>
              <a:rPr lang="it-IT" sz="1200" dirty="0"/>
              <a:t> and Severe </a:t>
            </a:r>
            <a:r>
              <a:rPr lang="it-IT" sz="1200" dirty="0" err="1"/>
              <a:t>Crisis</a:t>
            </a:r>
            <a:r>
              <a:rPr lang="it-IT" sz="1200" dirty="0"/>
              <a:t>) </a:t>
            </a:r>
            <a:r>
              <a:rPr lang="it-IT" sz="1200" dirty="0" err="1"/>
              <a:t>based</a:t>
            </a:r>
            <a:r>
              <a:rPr lang="it-IT" sz="1200" dirty="0"/>
              <a:t> on the </a:t>
            </a:r>
            <a:r>
              <a:rPr lang="it-IT" sz="1200" dirty="0" err="1"/>
              <a:t>change</a:t>
            </a:r>
            <a:r>
              <a:rPr lang="it-IT" sz="1200" dirty="0"/>
              <a:t> of </a:t>
            </a:r>
            <a:r>
              <a:rPr lang="it-IT" sz="1200" dirty="0" err="1"/>
              <a:t>unemployment</a:t>
            </a:r>
            <a:r>
              <a:rPr lang="it-IT" sz="1200" dirty="0"/>
              <a:t> rate </a:t>
            </a:r>
            <a:r>
              <a:rPr lang="it-IT" sz="1200" dirty="0" err="1"/>
              <a:t>across</a:t>
            </a:r>
            <a:r>
              <a:rPr lang="it-IT" sz="1200" dirty="0"/>
              <a:t> the Great </a:t>
            </a:r>
            <a:r>
              <a:rPr lang="it-IT" sz="1200" dirty="0" err="1"/>
              <a:t>Recession</a:t>
            </a:r>
            <a:r>
              <a:rPr lang="it-IT" sz="1200" dirty="0"/>
              <a:t> in </a:t>
            </a:r>
            <a:r>
              <a:rPr lang="it-IT" sz="1200" dirty="0" err="1"/>
              <a:t>their</a:t>
            </a:r>
            <a:r>
              <a:rPr lang="it-IT" sz="1200" dirty="0"/>
              <a:t> </a:t>
            </a:r>
            <a:r>
              <a:rPr lang="it-IT" sz="1200" dirty="0" err="1"/>
              <a:t>respective</a:t>
            </a:r>
            <a:r>
              <a:rPr lang="it-IT" sz="1200" dirty="0"/>
              <a:t> NUTS of residence: Group 1 first </a:t>
            </a:r>
            <a:r>
              <a:rPr lang="it-IT" sz="1200" dirty="0" err="1"/>
              <a:t>tertile</a:t>
            </a:r>
            <a:r>
              <a:rPr lang="it-IT" sz="1200" dirty="0"/>
              <a:t>; Group 2 second </a:t>
            </a:r>
            <a:r>
              <a:rPr lang="it-IT" sz="1200" dirty="0" err="1"/>
              <a:t>tertile</a:t>
            </a:r>
            <a:r>
              <a:rPr lang="it-IT" sz="1200" dirty="0"/>
              <a:t>; Group 3 </a:t>
            </a:r>
            <a:r>
              <a:rPr lang="it-IT" sz="1200" dirty="0" err="1"/>
              <a:t>third</a:t>
            </a:r>
            <a:r>
              <a:rPr lang="it-IT" sz="1200" dirty="0"/>
              <a:t> </a:t>
            </a:r>
            <a:r>
              <a:rPr lang="it-IT" sz="1200" dirty="0" err="1"/>
              <a:t>tertile</a:t>
            </a:r>
            <a:r>
              <a:rPr lang="it-IT" sz="1200" dirty="0"/>
              <a:t>. Vertical </a:t>
            </a:r>
            <a:r>
              <a:rPr lang="it-IT" sz="1200" dirty="0" err="1"/>
              <a:t>error</a:t>
            </a:r>
            <a:r>
              <a:rPr lang="it-IT" sz="1200" dirty="0"/>
              <a:t> lines: Solid 95% CI; </a:t>
            </a:r>
            <a:r>
              <a:rPr lang="it-IT" sz="1200" dirty="0" err="1"/>
              <a:t>Dashed</a:t>
            </a:r>
            <a:r>
              <a:rPr lang="it-IT" sz="1200" dirty="0"/>
              <a:t> 90% CI</a:t>
            </a:r>
          </a:p>
          <a:p>
            <a:r>
              <a:rPr lang="it-IT" sz="1200" dirty="0"/>
              <a:t>Source: </a:t>
            </a:r>
            <a:r>
              <a:rPr lang="it-IT" sz="1200" dirty="0" err="1"/>
              <a:t>Our</a:t>
            </a:r>
            <a:r>
              <a:rPr lang="it-IT" sz="1200" dirty="0"/>
              <a:t> </a:t>
            </a:r>
            <a:r>
              <a:rPr lang="it-IT" sz="1200" dirty="0" err="1"/>
              <a:t>elaboration</a:t>
            </a:r>
            <a:r>
              <a:rPr lang="it-IT" sz="1200" dirty="0"/>
              <a:t> on SHARE data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3F153B-436F-2E94-E945-9EB583B86EE9}"/>
              </a:ext>
            </a:extLst>
          </p:cNvPr>
          <p:cNvSpPr txBox="1"/>
          <p:nvPr/>
        </p:nvSpPr>
        <p:spPr>
          <a:xfrm>
            <a:off x="1114266" y="627477"/>
            <a:ext cx="1107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Overall </a:t>
            </a:r>
            <a:r>
              <a:rPr lang="it-IT" b="1" dirty="0" err="1"/>
              <a:t>Effect</a:t>
            </a:r>
            <a:r>
              <a:rPr lang="it-IT" b="1" dirty="0"/>
              <a:t> of the Great </a:t>
            </a:r>
            <a:r>
              <a:rPr lang="it-IT" b="1" dirty="0" err="1"/>
              <a:t>Recession</a:t>
            </a:r>
            <a:r>
              <a:rPr lang="it-IT" b="1" dirty="0"/>
              <a:t> on </a:t>
            </a:r>
            <a:r>
              <a:rPr lang="it-IT" b="1" dirty="0" err="1"/>
              <a:t>multimorbidity</a:t>
            </a:r>
            <a:r>
              <a:rPr lang="it-IT" b="1" dirty="0"/>
              <a:t> in 50+ Europe </a:t>
            </a:r>
            <a:r>
              <a:rPr lang="it-IT" b="1" dirty="0" err="1"/>
              <a:t>population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</a:t>
            </a:r>
            <a:r>
              <a:rPr lang="it-IT" b="1" dirty="0" err="1"/>
              <a:t>individual</a:t>
            </a:r>
            <a:r>
              <a:rPr lang="it-IT" b="1" dirty="0"/>
              <a:t> </a:t>
            </a:r>
            <a:r>
              <a:rPr lang="it-IT" b="1" dirty="0" err="1"/>
              <a:t>level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5603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17E3-416D-D703-1A18-8A908CF2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B1492C-0855-7A27-B4FC-13C9738556EB}"/>
              </a:ext>
            </a:extLst>
          </p:cNvPr>
          <p:cNvSpPr txBox="1"/>
          <p:nvPr/>
        </p:nvSpPr>
        <p:spPr>
          <a:xfrm>
            <a:off x="971393" y="101755"/>
            <a:ext cx="19086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94AFBD04-3B20-F892-0024-6DFC30E20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443" y="959409"/>
            <a:ext cx="8435346" cy="50612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FB551F-4092-B20F-CB3B-D5A62E43CA1A}"/>
              </a:ext>
            </a:extLst>
          </p:cNvPr>
          <p:cNvSpPr txBox="1"/>
          <p:nvPr/>
        </p:nvSpPr>
        <p:spPr>
          <a:xfrm>
            <a:off x="819806" y="6020617"/>
            <a:ext cx="1129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Note: </a:t>
            </a:r>
            <a:r>
              <a:rPr lang="it-IT" sz="1200" dirty="0" err="1"/>
              <a:t>Estimation</a:t>
            </a:r>
            <a:r>
              <a:rPr lang="it-IT" sz="1200" dirty="0"/>
              <a:t> of the </a:t>
            </a:r>
            <a:r>
              <a:rPr lang="it-IT" sz="1200" b="1" i="1" dirty="0"/>
              <a:t>Overall</a:t>
            </a:r>
            <a:r>
              <a:rPr lang="it-IT" sz="1200" dirty="0"/>
              <a:t> </a:t>
            </a:r>
            <a:r>
              <a:rPr lang="it-IT" sz="1200" dirty="0" err="1"/>
              <a:t>Average</a:t>
            </a:r>
            <a:r>
              <a:rPr lang="it-IT" sz="1200" dirty="0"/>
              <a:t> Treatment </a:t>
            </a:r>
            <a:r>
              <a:rPr lang="it-IT" sz="1200" dirty="0" err="1"/>
              <a:t>Effect</a:t>
            </a:r>
            <a:r>
              <a:rPr lang="it-IT" sz="1200" dirty="0"/>
              <a:t> on the </a:t>
            </a:r>
            <a:r>
              <a:rPr lang="it-IT" sz="1200" dirty="0" err="1"/>
              <a:t>Treated</a:t>
            </a:r>
            <a:r>
              <a:rPr lang="it-IT" sz="1200" dirty="0"/>
              <a:t> (𝐴𝑇𝑇). </a:t>
            </a:r>
            <a:r>
              <a:rPr lang="it-IT" sz="1200" dirty="0" err="1"/>
              <a:t>Individuals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</a:t>
            </a:r>
            <a:r>
              <a:rPr lang="it-IT" sz="1200" dirty="0" err="1"/>
              <a:t>been</a:t>
            </a:r>
            <a:r>
              <a:rPr lang="it-IT" sz="1200" dirty="0"/>
              <a:t> </a:t>
            </a:r>
            <a:r>
              <a:rPr lang="it-IT" sz="1200" dirty="0" err="1"/>
              <a:t>classified</a:t>
            </a:r>
            <a:r>
              <a:rPr lang="it-IT" sz="1200" dirty="0"/>
              <a:t> </a:t>
            </a:r>
            <a:r>
              <a:rPr lang="it-IT" sz="1200" dirty="0" err="1"/>
              <a:t>into</a:t>
            </a:r>
            <a:r>
              <a:rPr lang="it-IT" sz="1200" dirty="0"/>
              <a:t> </a:t>
            </a:r>
            <a:r>
              <a:rPr lang="it-IT" sz="1200" dirty="0" err="1"/>
              <a:t>three</a:t>
            </a:r>
            <a:r>
              <a:rPr lang="it-IT" sz="1200" dirty="0"/>
              <a:t> </a:t>
            </a:r>
            <a:r>
              <a:rPr lang="it-IT" sz="1200" dirty="0" err="1"/>
              <a:t>main</a:t>
            </a:r>
            <a:r>
              <a:rPr lang="it-IT" sz="1200" dirty="0"/>
              <a:t> groups (No </a:t>
            </a:r>
            <a:r>
              <a:rPr lang="it-IT" sz="1200" dirty="0" err="1"/>
              <a:t>Crisis</a:t>
            </a:r>
            <a:r>
              <a:rPr lang="it-IT" sz="1200" dirty="0"/>
              <a:t>, Moderate </a:t>
            </a:r>
            <a:r>
              <a:rPr lang="it-IT" sz="1200" dirty="0" err="1"/>
              <a:t>Crisis</a:t>
            </a:r>
            <a:r>
              <a:rPr lang="it-IT" sz="1200" dirty="0"/>
              <a:t> and Severe </a:t>
            </a:r>
            <a:r>
              <a:rPr lang="it-IT" sz="1200" dirty="0" err="1"/>
              <a:t>Crisis</a:t>
            </a:r>
            <a:r>
              <a:rPr lang="it-IT" sz="1200" dirty="0"/>
              <a:t>) </a:t>
            </a:r>
            <a:r>
              <a:rPr lang="it-IT" sz="1200" dirty="0" err="1"/>
              <a:t>based</a:t>
            </a:r>
            <a:r>
              <a:rPr lang="it-IT" sz="1200" dirty="0"/>
              <a:t> on the </a:t>
            </a:r>
            <a:r>
              <a:rPr lang="it-IT" sz="1200" dirty="0" err="1"/>
              <a:t>change</a:t>
            </a:r>
            <a:r>
              <a:rPr lang="it-IT" sz="1200" dirty="0"/>
              <a:t> of </a:t>
            </a:r>
            <a:r>
              <a:rPr lang="it-IT" sz="1200" dirty="0" err="1"/>
              <a:t>unemployment</a:t>
            </a:r>
            <a:r>
              <a:rPr lang="it-IT" sz="1200" dirty="0"/>
              <a:t> rate </a:t>
            </a:r>
            <a:r>
              <a:rPr lang="it-IT" sz="1200" dirty="0" err="1"/>
              <a:t>across</a:t>
            </a:r>
            <a:r>
              <a:rPr lang="it-IT" sz="1200" dirty="0"/>
              <a:t> the Great </a:t>
            </a:r>
            <a:r>
              <a:rPr lang="it-IT" sz="1200" dirty="0" err="1"/>
              <a:t>Recession</a:t>
            </a:r>
            <a:r>
              <a:rPr lang="it-IT" sz="1200" dirty="0"/>
              <a:t> in </a:t>
            </a:r>
            <a:r>
              <a:rPr lang="it-IT" sz="1200" dirty="0" err="1"/>
              <a:t>their</a:t>
            </a:r>
            <a:r>
              <a:rPr lang="it-IT" sz="1200" dirty="0"/>
              <a:t> </a:t>
            </a:r>
            <a:r>
              <a:rPr lang="it-IT" sz="1200" dirty="0" err="1"/>
              <a:t>respective</a:t>
            </a:r>
            <a:r>
              <a:rPr lang="it-IT" sz="1200" dirty="0"/>
              <a:t> NUTS of residence: Group 1 first </a:t>
            </a:r>
            <a:r>
              <a:rPr lang="it-IT" sz="1200" dirty="0" err="1"/>
              <a:t>tertile</a:t>
            </a:r>
            <a:r>
              <a:rPr lang="it-IT" sz="1200" dirty="0"/>
              <a:t>; Group 2 second </a:t>
            </a:r>
            <a:r>
              <a:rPr lang="it-IT" sz="1200" dirty="0" err="1"/>
              <a:t>tertile</a:t>
            </a:r>
            <a:r>
              <a:rPr lang="it-IT" sz="1200" dirty="0"/>
              <a:t>; Group 3 </a:t>
            </a:r>
            <a:r>
              <a:rPr lang="it-IT" sz="1200" dirty="0" err="1"/>
              <a:t>third</a:t>
            </a:r>
            <a:r>
              <a:rPr lang="it-IT" sz="1200" dirty="0"/>
              <a:t> </a:t>
            </a:r>
            <a:r>
              <a:rPr lang="it-IT" sz="1200" dirty="0" err="1"/>
              <a:t>tertile</a:t>
            </a:r>
            <a:r>
              <a:rPr lang="it-IT" sz="1200" dirty="0"/>
              <a:t>. Vertical </a:t>
            </a:r>
            <a:r>
              <a:rPr lang="it-IT" sz="1200" dirty="0" err="1"/>
              <a:t>error</a:t>
            </a:r>
            <a:r>
              <a:rPr lang="it-IT" sz="1200" dirty="0"/>
              <a:t> lines: Solid 95% CI; </a:t>
            </a:r>
            <a:r>
              <a:rPr lang="it-IT" sz="1200" dirty="0" err="1"/>
              <a:t>Dashed</a:t>
            </a:r>
            <a:r>
              <a:rPr lang="it-IT" sz="1200" dirty="0"/>
              <a:t> 90% CI</a:t>
            </a:r>
          </a:p>
          <a:p>
            <a:r>
              <a:rPr lang="it-IT" sz="1200" dirty="0"/>
              <a:t>Source: </a:t>
            </a:r>
            <a:r>
              <a:rPr lang="it-IT" sz="1200" dirty="0" err="1"/>
              <a:t>Our</a:t>
            </a:r>
            <a:r>
              <a:rPr lang="it-IT" sz="1200" dirty="0"/>
              <a:t> </a:t>
            </a:r>
            <a:r>
              <a:rPr lang="it-IT" sz="1200" dirty="0" err="1"/>
              <a:t>elaboration</a:t>
            </a:r>
            <a:r>
              <a:rPr lang="it-IT" sz="1200" dirty="0"/>
              <a:t> on SHARE data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8740C0-803B-A9DD-01A1-ACAF70CA20F4}"/>
              </a:ext>
            </a:extLst>
          </p:cNvPr>
          <p:cNvSpPr txBox="1"/>
          <p:nvPr/>
        </p:nvSpPr>
        <p:spPr>
          <a:xfrm>
            <a:off x="1114266" y="627477"/>
            <a:ext cx="1107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Overall </a:t>
            </a:r>
            <a:r>
              <a:rPr lang="it-IT" b="1" dirty="0" err="1"/>
              <a:t>Effect</a:t>
            </a:r>
            <a:r>
              <a:rPr lang="it-IT" b="1" dirty="0"/>
              <a:t> of the Great </a:t>
            </a:r>
            <a:r>
              <a:rPr lang="it-IT" b="1" dirty="0" err="1"/>
              <a:t>Recession</a:t>
            </a:r>
            <a:r>
              <a:rPr lang="it-IT" b="1" dirty="0"/>
              <a:t> on </a:t>
            </a:r>
            <a:r>
              <a:rPr lang="it-IT" b="1" dirty="0" err="1"/>
              <a:t>multimorbidity</a:t>
            </a:r>
            <a:r>
              <a:rPr lang="it-IT" b="1" dirty="0"/>
              <a:t> in 50+ Europe </a:t>
            </a:r>
            <a:r>
              <a:rPr lang="it-IT" b="1" dirty="0" err="1"/>
              <a:t>population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</a:t>
            </a:r>
            <a:r>
              <a:rPr lang="it-IT" b="1" dirty="0" err="1"/>
              <a:t>individual</a:t>
            </a:r>
            <a:r>
              <a:rPr lang="it-IT" b="1" dirty="0"/>
              <a:t> </a:t>
            </a:r>
            <a:r>
              <a:rPr lang="it-IT" b="1" dirty="0" err="1"/>
              <a:t>level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65707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241D3-7F64-F858-D66E-DF55E6D4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4367AA-D4D9-0F1B-E390-43B526DCDE66}"/>
              </a:ext>
            </a:extLst>
          </p:cNvPr>
          <p:cNvSpPr txBox="1"/>
          <p:nvPr/>
        </p:nvSpPr>
        <p:spPr>
          <a:xfrm>
            <a:off x="971393" y="101755"/>
            <a:ext cx="19086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82C27F-DE1A-797F-B51C-CF918685E610}"/>
              </a:ext>
            </a:extLst>
          </p:cNvPr>
          <p:cNvSpPr txBox="1"/>
          <p:nvPr/>
        </p:nvSpPr>
        <p:spPr>
          <a:xfrm>
            <a:off x="819806" y="6020617"/>
            <a:ext cx="1129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Note: </a:t>
            </a:r>
            <a:r>
              <a:rPr lang="it-IT" sz="1200" dirty="0" err="1"/>
              <a:t>Estimation</a:t>
            </a:r>
            <a:r>
              <a:rPr lang="it-IT" sz="1200" dirty="0"/>
              <a:t> of the </a:t>
            </a:r>
            <a:r>
              <a:rPr lang="it-IT" sz="1200" b="1" i="1" dirty="0"/>
              <a:t>Dynamic</a:t>
            </a:r>
            <a:r>
              <a:rPr lang="it-IT" sz="1200" dirty="0"/>
              <a:t> </a:t>
            </a:r>
            <a:r>
              <a:rPr lang="it-IT" sz="1200" dirty="0" err="1"/>
              <a:t>Average</a:t>
            </a:r>
            <a:r>
              <a:rPr lang="it-IT" sz="1200" dirty="0"/>
              <a:t> Treatment </a:t>
            </a:r>
            <a:r>
              <a:rPr lang="it-IT" sz="1200" dirty="0" err="1"/>
              <a:t>Effect</a:t>
            </a:r>
            <a:r>
              <a:rPr lang="it-IT" sz="1200" dirty="0"/>
              <a:t> on the </a:t>
            </a:r>
            <a:r>
              <a:rPr lang="it-IT" sz="1200" dirty="0" err="1"/>
              <a:t>Treated</a:t>
            </a:r>
            <a:r>
              <a:rPr lang="it-IT" sz="1200" dirty="0"/>
              <a:t> (𝐴𝑇𝑇). </a:t>
            </a:r>
            <a:r>
              <a:rPr lang="it-IT" sz="1200" dirty="0" err="1"/>
              <a:t>Individuals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</a:t>
            </a:r>
            <a:r>
              <a:rPr lang="it-IT" sz="1200" dirty="0" err="1"/>
              <a:t>been</a:t>
            </a:r>
            <a:r>
              <a:rPr lang="it-IT" sz="1200" dirty="0"/>
              <a:t> </a:t>
            </a:r>
            <a:r>
              <a:rPr lang="it-IT" sz="1200" dirty="0" err="1"/>
              <a:t>classified</a:t>
            </a:r>
            <a:r>
              <a:rPr lang="it-IT" sz="1200" dirty="0"/>
              <a:t> </a:t>
            </a:r>
            <a:r>
              <a:rPr lang="it-IT" sz="1200" dirty="0" err="1"/>
              <a:t>into</a:t>
            </a:r>
            <a:r>
              <a:rPr lang="it-IT" sz="1200" dirty="0"/>
              <a:t> </a:t>
            </a:r>
            <a:r>
              <a:rPr lang="it-IT" sz="1200" dirty="0" err="1"/>
              <a:t>three</a:t>
            </a:r>
            <a:r>
              <a:rPr lang="it-IT" sz="1200" dirty="0"/>
              <a:t> </a:t>
            </a:r>
            <a:r>
              <a:rPr lang="it-IT" sz="1200" dirty="0" err="1"/>
              <a:t>main</a:t>
            </a:r>
            <a:r>
              <a:rPr lang="it-IT" sz="1200" dirty="0"/>
              <a:t> groups (No </a:t>
            </a:r>
            <a:r>
              <a:rPr lang="it-IT" sz="1200" dirty="0" err="1"/>
              <a:t>Crisis</a:t>
            </a:r>
            <a:r>
              <a:rPr lang="it-IT" sz="1200" dirty="0"/>
              <a:t>, Moderate </a:t>
            </a:r>
            <a:r>
              <a:rPr lang="it-IT" sz="1200" dirty="0" err="1"/>
              <a:t>Crisis</a:t>
            </a:r>
            <a:r>
              <a:rPr lang="it-IT" sz="1200" dirty="0"/>
              <a:t> and Severe </a:t>
            </a:r>
            <a:r>
              <a:rPr lang="it-IT" sz="1200" dirty="0" err="1"/>
              <a:t>Crisis</a:t>
            </a:r>
            <a:r>
              <a:rPr lang="it-IT" sz="1200" dirty="0"/>
              <a:t>) </a:t>
            </a:r>
            <a:r>
              <a:rPr lang="it-IT" sz="1200" dirty="0" err="1"/>
              <a:t>based</a:t>
            </a:r>
            <a:r>
              <a:rPr lang="it-IT" sz="1200" dirty="0"/>
              <a:t> on the </a:t>
            </a:r>
            <a:r>
              <a:rPr lang="it-IT" sz="1200" dirty="0" err="1"/>
              <a:t>change</a:t>
            </a:r>
            <a:r>
              <a:rPr lang="it-IT" sz="1200" dirty="0"/>
              <a:t> of </a:t>
            </a:r>
            <a:r>
              <a:rPr lang="it-IT" sz="1200" dirty="0" err="1"/>
              <a:t>unemployment</a:t>
            </a:r>
            <a:r>
              <a:rPr lang="it-IT" sz="1200" dirty="0"/>
              <a:t> rate </a:t>
            </a:r>
            <a:r>
              <a:rPr lang="it-IT" sz="1200" dirty="0" err="1"/>
              <a:t>across</a:t>
            </a:r>
            <a:r>
              <a:rPr lang="it-IT" sz="1200" dirty="0"/>
              <a:t> the Great </a:t>
            </a:r>
            <a:r>
              <a:rPr lang="it-IT" sz="1200" dirty="0" err="1"/>
              <a:t>Recession</a:t>
            </a:r>
            <a:r>
              <a:rPr lang="it-IT" sz="1200" dirty="0"/>
              <a:t> in </a:t>
            </a:r>
            <a:r>
              <a:rPr lang="it-IT" sz="1200" dirty="0" err="1"/>
              <a:t>their</a:t>
            </a:r>
            <a:r>
              <a:rPr lang="it-IT" sz="1200" dirty="0"/>
              <a:t> </a:t>
            </a:r>
            <a:r>
              <a:rPr lang="it-IT" sz="1200" dirty="0" err="1"/>
              <a:t>respective</a:t>
            </a:r>
            <a:r>
              <a:rPr lang="it-IT" sz="1200" dirty="0"/>
              <a:t> NUTS of residence: Group 1 first </a:t>
            </a:r>
            <a:r>
              <a:rPr lang="it-IT" sz="1200" dirty="0" err="1"/>
              <a:t>tertile</a:t>
            </a:r>
            <a:r>
              <a:rPr lang="it-IT" sz="1200" dirty="0"/>
              <a:t>; Group 2 second </a:t>
            </a:r>
            <a:r>
              <a:rPr lang="it-IT" sz="1200" dirty="0" err="1"/>
              <a:t>tertile</a:t>
            </a:r>
            <a:r>
              <a:rPr lang="it-IT" sz="1200" dirty="0"/>
              <a:t>; Group 3 </a:t>
            </a:r>
            <a:r>
              <a:rPr lang="it-IT" sz="1200" dirty="0" err="1"/>
              <a:t>third</a:t>
            </a:r>
            <a:r>
              <a:rPr lang="it-IT" sz="1200" dirty="0"/>
              <a:t> </a:t>
            </a:r>
            <a:r>
              <a:rPr lang="it-IT" sz="1200" dirty="0" err="1"/>
              <a:t>tertile</a:t>
            </a:r>
            <a:r>
              <a:rPr lang="it-IT" sz="1200" dirty="0"/>
              <a:t>. Vertical live </a:t>
            </a:r>
            <a:r>
              <a:rPr lang="it-IT" sz="1200" dirty="0" err="1"/>
              <a:t>indicates</a:t>
            </a:r>
            <a:r>
              <a:rPr lang="it-IT" sz="1200" dirty="0"/>
              <a:t> the start of the Great </a:t>
            </a:r>
            <a:r>
              <a:rPr lang="it-IT" sz="1200" dirty="0" err="1"/>
              <a:t>Recession</a:t>
            </a:r>
            <a:r>
              <a:rPr lang="it-IT" sz="1200" dirty="0"/>
              <a:t> in Europe. </a:t>
            </a:r>
            <a:r>
              <a:rPr lang="it-IT" sz="1200" dirty="0" err="1"/>
              <a:t>Horizontal</a:t>
            </a:r>
            <a:r>
              <a:rPr lang="it-IT" sz="1200" dirty="0"/>
              <a:t> </a:t>
            </a:r>
            <a:r>
              <a:rPr lang="it-IT" sz="1200" dirty="0" err="1"/>
              <a:t>error</a:t>
            </a:r>
            <a:r>
              <a:rPr lang="it-IT" sz="1200" dirty="0"/>
              <a:t> lines: Solid 95% CI; </a:t>
            </a:r>
            <a:r>
              <a:rPr lang="it-IT" sz="1200" dirty="0" err="1"/>
              <a:t>Dashed</a:t>
            </a:r>
            <a:r>
              <a:rPr lang="it-IT" sz="1200" dirty="0"/>
              <a:t> 90% CI</a:t>
            </a:r>
          </a:p>
          <a:p>
            <a:r>
              <a:rPr lang="it-IT" sz="1200" dirty="0"/>
              <a:t>Source: </a:t>
            </a:r>
            <a:r>
              <a:rPr lang="it-IT" sz="1200" dirty="0" err="1"/>
              <a:t>Our</a:t>
            </a:r>
            <a:r>
              <a:rPr lang="it-IT" sz="1200" dirty="0"/>
              <a:t> </a:t>
            </a:r>
            <a:r>
              <a:rPr lang="it-IT" sz="1200" dirty="0" err="1"/>
              <a:t>elaboration</a:t>
            </a:r>
            <a:r>
              <a:rPr lang="it-IT" sz="1200" dirty="0"/>
              <a:t> on SHARE data</a:t>
            </a:r>
          </a:p>
        </p:txBody>
      </p:sp>
      <p:pic>
        <p:nvPicPr>
          <p:cNvPr id="3" name="Immagine 2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BF01A898-67AD-7617-436D-2FC7FACB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74"/>
          <a:stretch>
            <a:fillRect/>
          </a:stretch>
        </p:blipFill>
        <p:spPr>
          <a:xfrm>
            <a:off x="1636982" y="930610"/>
            <a:ext cx="9575483" cy="513204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24B2FE-A82C-3863-99C2-8864E30F349A}"/>
              </a:ext>
            </a:extLst>
          </p:cNvPr>
          <p:cNvSpPr txBox="1"/>
          <p:nvPr/>
        </p:nvSpPr>
        <p:spPr>
          <a:xfrm>
            <a:off x="893549" y="627477"/>
            <a:ext cx="1125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Dynamic </a:t>
            </a:r>
            <a:r>
              <a:rPr lang="it-IT" b="1" dirty="0" err="1"/>
              <a:t>Effect</a:t>
            </a:r>
            <a:r>
              <a:rPr lang="it-IT" b="1" dirty="0"/>
              <a:t> of the Great </a:t>
            </a:r>
            <a:r>
              <a:rPr lang="it-IT" b="1" dirty="0" err="1"/>
              <a:t>Recession</a:t>
            </a:r>
            <a:r>
              <a:rPr lang="it-IT" b="1" dirty="0"/>
              <a:t> on </a:t>
            </a:r>
            <a:r>
              <a:rPr lang="it-IT" b="1" dirty="0" err="1"/>
              <a:t>multimorbidity</a:t>
            </a:r>
            <a:r>
              <a:rPr lang="it-IT" b="1" dirty="0"/>
              <a:t> in 50+ Europe </a:t>
            </a:r>
            <a:r>
              <a:rPr lang="it-IT" b="1" dirty="0" err="1"/>
              <a:t>population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</a:t>
            </a:r>
            <a:r>
              <a:rPr lang="it-IT" b="1" dirty="0" err="1"/>
              <a:t>individual</a:t>
            </a:r>
            <a:r>
              <a:rPr lang="it-IT" b="1" dirty="0"/>
              <a:t> </a:t>
            </a:r>
            <a:r>
              <a:rPr lang="it-IT" b="1" dirty="0" err="1"/>
              <a:t>level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26580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C8661-467D-2972-7E19-4BCADD5FD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B23C89-1B39-87AC-CCC0-3B8504334F5F}"/>
              </a:ext>
            </a:extLst>
          </p:cNvPr>
          <p:cNvSpPr txBox="1"/>
          <p:nvPr/>
        </p:nvSpPr>
        <p:spPr>
          <a:xfrm>
            <a:off x="971393" y="101755"/>
            <a:ext cx="19086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E63B96-7DFA-DB73-9C50-6EC315E31773}"/>
              </a:ext>
            </a:extLst>
          </p:cNvPr>
          <p:cNvSpPr txBox="1"/>
          <p:nvPr/>
        </p:nvSpPr>
        <p:spPr>
          <a:xfrm>
            <a:off x="893549" y="627477"/>
            <a:ext cx="1125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Dynamic </a:t>
            </a:r>
            <a:r>
              <a:rPr lang="it-IT" b="1" dirty="0" err="1"/>
              <a:t>Effect</a:t>
            </a:r>
            <a:r>
              <a:rPr lang="it-IT" b="1" dirty="0"/>
              <a:t> of the Great </a:t>
            </a:r>
            <a:r>
              <a:rPr lang="it-IT" b="1" dirty="0" err="1"/>
              <a:t>Recession</a:t>
            </a:r>
            <a:r>
              <a:rPr lang="it-IT" b="1" dirty="0"/>
              <a:t> on </a:t>
            </a:r>
            <a:r>
              <a:rPr lang="it-IT" b="1" dirty="0" err="1"/>
              <a:t>multimorbidity</a:t>
            </a:r>
            <a:r>
              <a:rPr lang="it-IT" b="1" dirty="0"/>
              <a:t> in 50+ Europe </a:t>
            </a:r>
            <a:r>
              <a:rPr lang="it-IT" b="1" dirty="0" err="1"/>
              <a:t>population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</a:t>
            </a:r>
            <a:r>
              <a:rPr lang="it-IT" b="1" dirty="0" err="1"/>
              <a:t>individual</a:t>
            </a:r>
            <a:r>
              <a:rPr lang="it-IT" b="1" dirty="0"/>
              <a:t> </a:t>
            </a:r>
            <a:r>
              <a:rPr lang="it-IT" b="1" dirty="0" err="1"/>
              <a:t>level</a:t>
            </a:r>
            <a:endParaRPr lang="it-IT" b="1" dirty="0"/>
          </a:p>
        </p:txBody>
      </p:sp>
      <p:pic>
        <p:nvPicPr>
          <p:cNvPr id="8" name="Immagine 7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764A6B02-A350-201A-3FC4-5162765D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21"/>
          <a:stretch>
            <a:fillRect/>
          </a:stretch>
        </p:blipFill>
        <p:spPr>
          <a:xfrm>
            <a:off x="1696606" y="927857"/>
            <a:ext cx="9517932" cy="50927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2A90A4-7059-0AC2-4BC1-1F06D1C7B42A}"/>
              </a:ext>
            </a:extLst>
          </p:cNvPr>
          <p:cNvSpPr txBox="1"/>
          <p:nvPr/>
        </p:nvSpPr>
        <p:spPr>
          <a:xfrm>
            <a:off x="819806" y="6020617"/>
            <a:ext cx="1129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Note: </a:t>
            </a:r>
            <a:r>
              <a:rPr lang="it-IT" sz="1200" dirty="0" err="1"/>
              <a:t>Estimation</a:t>
            </a:r>
            <a:r>
              <a:rPr lang="it-IT" sz="1200" dirty="0"/>
              <a:t> of the </a:t>
            </a:r>
            <a:r>
              <a:rPr lang="it-IT" sz="1200" b="1" i="1" dirty="0"/>
              <a:t>Dynamic</a:t>
            </a:r>
            <a:r>
              <a:rPr lang="it-IT" sz="1200" dirty="0"/>
              <a:t> </a:t>
            </a:r>
            <a:r>
              <a:rPr lang="it-IT" sz="1200" dirty="0" err="1"/>
              <a:t>Average</a:t>
            </a:r>
            <a:r>
              <a:rPr lang="it-IT" sz="1200" dirty="0"/>
              <a:t> Treatment </a:t>
            </a:r>
            <a:r>
              <a:rPr lang="it-IT" sz="1200" dirty="0" err="1"/>
              <a:t>Effect</a:t>
            </a:r>
            <a:r>
              <a:rPr lang="it-IT" sz="1200" dirty="0"/>
              <a:t> on the </a:t>
            </a:r>
            <a:r>
              <a:rPr lang="it-IT" sz="1200" dirty="0" err="1"/>
              <a:t>Treated</a:t>
            </a:r>
            <a:r>
              <a:rPr lang="it-IT" sz="1200" dirty="0"/>
              <a:t> (𝐴𝑇𝑇). </a:t>
            </a:r>
            <a:r>
              <a:rPr lang="it-IT" sz="1200" dirty="0" err="1"/>
              <a:t>Individuals</a:t>
            </a:r>
            <a:r>
              <a:rPr lang="it-IT" sz="1200" dirty="0"/>
              <a:t> </a:t>
            </a:r>
            <a:r>
              <a:rPr lang="it-IT" sz="1200" dirty="0" err="1"/>
              <a:t>have</a:t>
            </a:r>
            <a:r>
              <a:rPr lang="it-IT" sz="1200" dirty="0"/>
              <a:t> </a:t>
            </a:r>
            <a:r>
              <a:rPr lang="it-IT" sz="1200" dirty="0" err="1"/>
              <a:t>been</a:t>
            </a:r>
            <a:r>
              <a:rPr lang="it-IT" sz="1200" dirty="0"/>
              <a:t> </a:t>
            </a:r>
            <a:r>
              <a:rPr lang="it-IT" sz="1200" dirty="0" err="1"/>
              <a:t>classified</a:t>
            </a:r>
            <a:r>
              <a:rPr lang="it-IT" sz="1200" dirty="0"/>
              <a:t> </a:t>
            </a:r>
            <a:r>
              <a:rPr lang="it-IT" sz="1200" dirty="0" err="1"/>
              <a:t>into</a:t>
            </a:r>
            <a:r>
              <a:rPr lang="it-IT" sz="1200" dirty="0"/>
              <a:t> </a:t>
            </a:r>
            <a:r>
              <a:rPr lang="it-IT" sz="1200" dirty="0" err="1"/>
              <a:t>three</a:t>
            </a:r>
            <a:r>
              <a:rPr lang="it-IT" sz="1200" dirty="0"/>
              <a:t> </a:t>
            </a:r>
            <a:r>
              <a:rPr lang="it-IT" sz="1200" dirty="0" err="1"/>
              <a:t>main</a:t>
            </a:r>
            <a:r>
              <a:rPr lang="it-IT" sz="1200" dirty="0"/>
              <a:t> groups (No </a:t>
            </a:r>
            <a:r>
              <a:rPr lang="it-IT" sz="1200" dirty="0" err="1"/>
              <a:t>Crisis</a:t>
            </a:r>
            <a:r>
              <a:rPr lang="it-IT" sz="1200" dirty="0"/>
              <a:t>, Moderate </a:t>
            </a:r>
            <a:r>
              <a:rPr lang="it-IT" sz="1200" dirty="0" err="1"/>
              <a:t>Crisis</a:t>
            </a:r>
            <a:r>
              <a:rPr lang="it-IT" sz="1200" dirty="0"/>
              <a:t> and Severe </a:t>
            </a:r>
            <a:r>
              <a:rPr lang="it-IT" sz="1200" dirty="0" err="1"/>
              <a:t>Crisis</a:t>
            </a:r>
            <a:r>
              <a:rPr lang="it-IT" sz="1200" dirty="0"/>
              <a:t>) </a:t>
            </a:r>
            <a:r>
              <a:rPr lang="it-IT" sz="1200" dirty="0" err="1"/>
              <a:t>based</a:t>
            </a:r>
            <a:r>
              <a:rPr lang="it-IT" sz="1200" dirty="0"/>
              <a:t> on the </a:t>
            </a:r>
            <a:r>
              <a:rPr lang="it-IT" sz="1200" dirty="0" err="1"/>
              <a:t>change</a:t>
            </a:r>
            <a:r>
              <a:rPr lang="it-IT" sz="1200" dirty="0"/>
              <a:t> of </a:t>
            </a:r>
            <a:r>
              <a:rPr lang="it-IT" sz="1200" dirty="0" err="1"/>
              <a:t>unemployment</a:t>
            </a:r>
            <a:r>
              <a:rPr lang="it-IT" sz="1200" dirty="0"/>
              <a:t> rate </a:t>
            </a:r>
            <a:r>
              <a:rPr lang="it-IT" sz="1200" dirty="0" err="1"/>
              <a:t>across</a:t>
            </a:r>
            <a:r>
              <a:rPr lang="it-IT" sz="1200" dirty="0"/>
              <a:t> the Great </a:t>
            </a:r>
            <a:r>
              <a:rPr lang="it-IT" sz="1200" dirty="0" err="1"/>
              <a:t>Recession</a:t>
            </a:r>
            <a:r>
              <a:rPr lang="it-IT" sz="1200" dirty="0"/>
              <a:t> in </a:t>
            </a:r>
            <a:r>
              <a:rPr lang="it-IT" sz="1200" dirty="0" err="1"/>
              <a:t>their</a:t>
            </a:r>
            <a:r>
              <a:rPr lang="it-IT" sz="1200" dirty="0"/>
              <a:t> </a:t>
            </a:r>
            <a:r>
              <a:rPr lang="it-IT" sz="1200" dirty="0" err="1"/>
              <a:t>respective</a:t>
            </a:r>
            <a:r>
              <a:rPr lang="it-IT" sz="1200" dirty="0"/>
              <a:t> NUTS of residence: Group 1 first </a:t>
            </a:r>
            <a:r>
              <a:rPr lang="it-IT" sz="1200" dirty="0" err="1"/>
              <a:t>tertile</a:t>
            </a:r>
            <a:r>
              <a:rPr lang="it-IT" sz="1200" dirty="0"/>
              <a:t>; Group 2 second </a:t>
            </a:r>
            <a:r>
              <a:rPr lang="it-IT" sz="1200" dirty="0" err="1"/>
              <a:t>tertile</a:t>
            </a:r>
            <a:r>
              <a:rPr lang="it-IT" sz="1200" dirty="0"/>
              <a:t>; Group 3 </a:t>
            </a:r>
            <a:r>
              <a:rPr lang="it-IT" sz="1200" dirty="0" err="1"/>
              <a:t>third</a:t>
            </a:r>
            <a:r>
              <a:rPr lang="it-IT" sz="1200" dirty="0"/>
              <a:t> </a:t>
            </a:r>
            <a:r>
              <a:rPr lang="it-IT" sz="1200" dirty="0" err="1"/>
              <a:t>tertile</a:t>
            </a:r>
            <a:r>
              <a:rPr lang="it-IT" sz="1200" dirty="0"/>
              <a:t>. Vertical live </a:t>
            </a:r>
            <a:r>
              <a:rPr lang="it-IT" sz="1200" dirty="0" err="1"/>
              <a:t>indicates</a:t>
            </a:r>
            <a:r>
              <a:rPr lang="it-IT" sz="1200" dirty="0"/>
              <a:t> the start of the Great </a:t>
            </a:r>
            <a:r>
              <a:rPr lang="it-IT" sz="1200" dirty="0" err="1"/>
              <a:t>Recession</a:t>
            </a:r>
            <a:r>
              <a:rPr lang="it-IT" sz="1200" dirty="0"/>
              <a:t> in Europe. </a:t>
            </a:r>
            <a:r>
              <a:rPr lang="it-IT" sz="1200" dirty="0" err="1"/>
              <a:t>Horizontal</a:t>
            </a:r>
            <a:r>
              <a:rPr lang="it-IT" sz="1200" dirty="0"/>
              <a:t> </a:t>
            </a:r>
            <a:r>
              <a:rPr lang="it-IT" sz="1200" dirty="0" err="1"/>
              <a:t>error</a:t>
            </a:r>
            <a:r>
              <a:rPr lang="it-IT" sz="1200" dirty="0"/>
              <a:t> lines: Solid 95% CI; </a:t>
            </a:r>
            <a:r>
              <a:rPr lang="it-IT" sz="1200" dirty="0" err="1"/>
              <a:t>Dashed</a:t>
            </a:r>
            <a:r>
              <a:rPr lang="it-IT" sz="1200" dirty="0"/>
              <a:t> 90% CI</a:t>
            </a:r>
          </a:p>
          <a:p>
            <a:r>
              <a:rPr lang="it-IT" sz="1200" dirty="0"/>
              <a:t>Source: </a:t>
            </a:r>
            <a:r>
              <a:rPr lang="it-IT" sz="1200" dirty="0" err="1"/>
              <a:t>Our</a:t>
            </a:r>
            <a:r>
              <a:rPr lang="it-IT" sz="1200" dirty="0"/>
              <a:t> </a:t>
            </a:r>
            <a:r>
              <a:rPr lang="it-IT" sz="1200" dirty="0" err="1"/>
              <a:t>elaboration</a:t>
            </a:r>
            <a:r>
              <a:rPr lang="it-IT" sz="1200" dirty="0"/>
              <a:t> on SHARE data</a:t>
            </a:r>
          </a:p>
        </p:txBody>
      </p:sp>
    </p:spTree>
    <p:extLst>
      <p:ext uri="{BB962C8B-B14F-4D97-AF65-F5344CB8AC3E}">
        <p14:creationId xmlns:p14="http://schemas.microsoft.com/office/powerpoint/2010/main" val="216222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0BEA-21DF-E92B-4AE4-F6198BA75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D1B9A0-A5CE-0B4B-E43B-24FC87D7F284}"/>
              </a:ext>
            </a:extLst>
          </p:cNvPr>
          <p:cNvSpPr txBox="1"/>
          <p:nvPr/>
        </p:nvSpPr>
        <p:spPr>
          <a:xfrm>
            <a:off x="971390" y="185837"/>
            <a:ext cx="76201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Ogburn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Thomas, 1922)</a:t>
            </a:r>
          </a:p>
        </p:txBody>
      </p: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7BDA59FC-5A53-37D1-E2B6-3E1C5C3AA41C}"/>
              </a:ext>
            </a:extLst>
          </p:cNvPr>
          <p:cNvGrpSpPr/>
          <p:nvPr/>
        </p:nvGrpSpPr>
        <p:grpSpPr>
          <a:xfrm>
            <a:off x="2201742" y="905202"/>
            <a:ext cx="10282332" cy="5617610"/>
            <a:chOff x="1702517" y="795870"/>
            <a:chExt cx="10282332" cy="5617610"/>
          </a:xfrm>
        </p:grpSpPr>
        <p:grpSp>
          <p:nvGrpSpPr>
            <p:cNvPr id="175" name="Gruppo 174">
              <a:extLst>
                <a:ext uri="{FF2B5EF4-FFF2-40B4-BE49-F238E27FC236}">
                  <a16:creationId xmlns:a16="http://schemas.microsoft.com/office/drawing/2014/main" id="{35A27EF3-2879-A6EA-EE81-6687FFE04F5F}"/>
                </a:ext>
              </a:extLst>
            </p:cNvPr>
            <p:cNvGrpSpPr/>
            <p:nvPr/>
          </p:nvGrpSpPr>
          <p:grpSpPr>
            <a:xfrm>
              <a:off x="1702517" y="795870"/>
              <a:ext cx="8786967" cy="5266261"/>
              <a:chOff x="1611414" y="524939"/>
              <a:chExt cx="14662569" cy="8787664"/>
            </a:xfrm>
          </p:grpSpPr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3227FB24-E479-6477-350F-DD4669BDD933}"/>
                  </a:ext>
                </a:extLst>
              </p:cNvPr>
              <p:cNvSpPr/>
              <p:nvPr/>
            </p:nvSpPr>
            <p:spPr>
              <a:xfrm>
                <a:off x="1611414" y="524939"/>
                <a:ext cx="12779484" cy="8787664"/>
              </a:xfrm>
              <a:custGeom>
                <a:avLst/>
                <a:gdLst/>
                <a:ahLst/>
                <a:cxnLst/>
                <a:rect l="l" t="t" r="r" b="b"/>
                <a:pathLst>
                  <a:path w="12604343" h="8667230">
                    <a:moveTo>
                      <a:pt x="0" y="0"/>
                    </a:moveTo>
                    <a:lnTo>
                      <a:pt x="12604342" y="0"/>
                    </a:lnTo>
                    <a:lnTo>
                      <a:pt x="12604342" y="8667230"/>
                    </a:lnTo>
                    <a:lnTo>
                      <a:pt x="0" y="86672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906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ctr"/>
                <a:endParaRPr lang="it-IT" dirty="0"/>
              </a:p>
            </p:txBody>
          </p:sp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6C1ECE33-58D4-BD9E-EF5C-F94EF21FC12D}"/>
                  </a:ext>
                </a:extLst>
              </p:cNvPr>
              <p:cNvSpPr/>
              <p:nvPr/>
            </p:nvSpPr>
            <p:spPr>
              <a:xfrm>
                <a:off x="10085722" y="5807953"/>
                <a:ext cx="6188261" cy="3482922"/>
              </a:xfrm>
              <a:custGeom>
                <a:avLst/>
                <a:gdLst/>
                <a:ahLst/>
                <a:cxnLst/>
                <a:rect l="l" t="t" r="r" b="b"/>
                <a:pathLst>
                  <a:path w="6103452" h="3435189">
                    <a:moveTo>
                      <a:pt x="0" y="0"/>
                    </a:moveTo>
                    <a:lnTo>
                      <a:pt x="6103453" y="0"/>
                    </a:lnTo>
                    <a:lnTo>
                      <a:pt x="6103453" y="3435190"/>
                    </a:lnTo>
                    <a:lnTo>
                      <a:pt x="0" y="3435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94" name="Group 17">
                <a:extLst>
                  <a:ext uri="{FF2B5EF4-FFF2-40B4-BE49-F238E27FC236}">
                    <a16:creationId xmlns:a16="http://schemas.microsoft.com/office/drawing/2014/main" id="{9C27E077-61C1-11A9-21D2-F6124E8A187B}"/>
                  </a:ext>
                </a:extLst>
              </p:cNvPr>
              <p:cNvGrpSpPr/>
              <p:nvPr/>
            </p:nvGrpSpPr>
            <p:grpSpPr>
              <a:xfrm>
                <a:off x="11883418" y="6892384"/>
                <a:ext cx="462128" cy="543854"/>
                <a:chOff x="0" y="0"/>
                <a:chExt cx="1393190" cy="1639570"/>
              </a:xfrm>
            </p:grpSpPr>
            <p:sp>
              <p:nvSpPr>
                <p:cNvPr id="174" name="Freeform 18">
                  <a:extLst>
                    <a:ext uri="{FF2B5EF4-FFF2-40B4-BE49-F238E27FC236}">
                      <a16:creationId xmlns:a16="http://schemas.microsoft.com/office/drawing/2014/main" id="{6C5F108C-735A-D1A8-F73C-0817E9D31024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1297940" cy="15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940" h="1543050">
                      <a:moveTo>
                        <a:pt x="1292860" y="257810"/>
                      </a:moveTo>
                      <a:cubicBezTo>
                        <a:pt x="1247140" y="349250"/>
                        <a:pt x="1209040" y="400050"/>
                        <a:pt x="1176020" y="403860"/>
                      </a:cubicBezTo>
                      <a:cubicBezTo>
                        <a:pt x="1141730" y="407670"/>
                        <a:pt x="1094740" y="374650"/>
                        <a:pt x="1064260" y="344170"/>
                      </a:cubicBezTo>
                      <a:cubicBezTo>
                        <a:pt x="1028700" y="308610"/>
                        <a:pt x="993140" y="234950"/>
                        <a:pt x="984250" y="196850"/>
                      </a:cubicBezTo>
                      <a:cubicBezTo>
                        <a:pt x="979170" y="173990"/>
                        <a:pt x="981710" y="154940"/>
                        <a:pt x="988060" y="139700"/>
                      </a:cubicBezTo>
                      <a:cubicBezTo>
                        <a:pt x="993140" y="127000"/>
                        <a:pt x="1002030" y="116840"/>
                        <a:pt x="1012190" y="109220"/>
                      </a:cubicBezTo>
                      <a:cubicBezTo>
                        <a:pt x="1022350" y="101600"/>
                        <a:pt x="1033780" y="93980"/>
                        <a:pt x="1047750" y="92710"/>
                      </a:cubicBezTo>
                      <a:cubicBezTo>
                        <a:pt x="1064260" y="90170"/>
                        <a:pt x="1089660" y="95250"/>
                        <a:pt x="1104900" y="102870"/>
                      </a:cubicBezTo>
                      <a:cubicBezTo>
                        <a:pt x="1117600" y="109220"/>
                        <a:pt x="1126490" y="118110"/>
                        <a:pt x="1132840" y="130810"/>
                      </a:cubicBezTo>
                      <a:cubicBezTo>
                        <a:pt x="1143000" y="149860"/>
                        <a:pt x="1143000" y="179070"/>
                        <a:pt x="1145540" y="213360"/>
                      </a:cubicBezTo>
                      <a:cubicBezTo>
                        <a:pt x="1149350" y="266700"/>
                        <a:pt x="1153160" y="381000"/>
                        <a:pt x="1139190" y="417830"/>
                      </a:cubicBezTo>
                      <a:cubicBezTo>
                        <a:pt x="1132840" y="434340"/>
                        <a:pt x="1122680" y="440690"/>
                        <a:pt x="1112520" y="448310"/>
                      </a:cubicBezTo>
                      <a:cubicBezTo>
                        <a:pt x="1102360" y="455930"/>
                        <a:pt x="1089660" y="461010"/>
                        <a:pt x="1075690" y="462280"/>
                      </a:cubicBezTo>
                      <a:cubicBezTo>
                        <a:pt x="1059180" y="463550"/>
                        <a:pt x="1032510" y="457200"/>
                        <a:pt x="1018540" y="448310"/>
                      </a:cubicBezTo>
                      <a:cubicBezTo>
                        <a:pt x="1007110" y="440690"/>
                        <a:pt x="998220" y="430530"/>
                        <a:pt x="991870" y="419100"/>
                      </a:cubicBezTo>
                      <a:cubicBezTo>
                        <a:pt x="985520" y="407670"/>
                        <a:pt x="984250" y="397510"/>
                        <a:pt x="981710" y="379730"/>
                      </a:cubicBezTo>
                      <a:cubicBezTo>
                        <a:pt x="976630" y="340360"/>
                        <a:pt x="976630" y="237490"/>
                        <a:pt x="982980" y="186690"/>
                      </a:cubicBezTo>
                      <a:cubicBezTo>
                        <a:pt x="986790" y="152400"/>
                        <a:pt x="990600" y="121920"/>
                        <a:pt x="1004570" y="101600"/>
                      </a:cubicBezTo>
                      <a:cubicBezTo>
                        <a:pt x="1016000" y="85090"/>
                        <a:pt x="1037590" y="73660"/>
                        <a:pt x="1054100" y="68580"/>
                      </a:cubicBezTo>
                      <a:cubicBezTo>
                        <a:pt x="1066800" y="64770"/>
                        <a:pt x="1080770" y="66040"/>
                        <a:pt x="1093470" y="68580"/>
                      </a:cubicBezTo>
                      <a:cubicBezTo>
                        <a:pt x="1106170" y="71120"/>
                        <a:pt x="1118870" y="77470"/>
                        <a:pt x="1129030" y="87630"/>
                      </a:cubicBezTo>
                      <a:cubicBezTo>
                        <a:pt x="1140460" y="99060"/>
                        <a:pt x="1149350" y="114300"/>
                        <a:pt x="1155700" y="139700"/>
                      </a:cubicBezTo>
                      <a:cubicBezTo>
                        <a:pt x="1170940" y="196850"/>
                        <a:pt x="1183640" y="378460"/>
                        <a:pt x="1168400" y="434340"/>
                      </a:cubicBezTo>
                      <a:cubicBezTo>
                        <a:pt x="1160780" y="458470"/>
                        <a:pt x="1150620" y="472440"/>
                        <a:pt x="1135380" y="482600"/>
                      </a:cubicBezTo>
                      <a:cubicBezTo>
                        <a:pt x="1120140" y="492760"/>
                        <a:pt x="1096010" y="499110"/>
                        <a:pt x="1078230" y="496570"/>
                      </a:cubicBezTo>
                      <a:cubicBezTo>
                        <a:pt x="1060450" y="494030"/>
                        <a:pt x="1038860" y="483870"/>
                        <a:pt x="1027430" y="469900"/>
                      </a:cubicBezTo>
                      <a:cubicBezTo>
                        <a:pt x="1014730" y="455930"/>
                        <a:pt x="1009650" y="440690"/>
                        <a:pt x="1005840" y="415290"/>
                      </a:cubicBezTo>
                      <a:cubicBezTo>
                        <a:pt x="998220" y="364490"/>
                        <a:pt x="1013460" y="242570"/>
                        <a:pt x="1028700" y="173990"/>
                      </a:cubicBezTo>
                      <a:cubicBezTo>
                        <a:pt x="1040130" y="121920"/>
                        <a:pt x="1055370" y="67310"/>
                        <a:pt x="1076960" y="38100"/>
                      </a:cubicBezTo>
                      <a:cubicBezTo>
                        <a:pt x="1090930" y="20320"/>
                        <a:pt x="1108710" y="8890"/>
                        <a:pt x="1123950" y="3810"/>
                      </a:cubicBezTo>
                      <a:cubicBezTo>
                        <a:pt x="1136650" y="0"/>
                        <a:pt x="1150620" y="0"/>
                        <a:pt x="1163320" y="3810"/>
                      </a:cubicBezTo>
                      <a:cubicBezTo>
                        <a:pt x="1179830" y="8890"/>
                        <a:pt x="1201420" y="22860"/>
                        <a:pt x="1211580" y="35560"/>
                      </a:cubicBezTo>
                      <a:cubicBezTo>
                        <a:pt x="1220470" y="45720"/>
                        <a:pt x="1221740" y="55880"/>
                        <a:pt x="1225550" y="72390"/>
                      </a:cubicBezTo>
                      <a:cubicBezTo>
                        <a:pt x="1234440" y="106680"/>
                        <a:pt x="1240790" y="177800"/>
                        <a:pt x="1243330" y="233680"/>
                      </a:cubicBezTo>
                      <a:cubicBezTo>
                        <a:pt x="1245870" y="292100"/>
                        <a:pt x="1253490" y="375920"/>
                        <a:pt x="1240790" y="416560"/>
                      </a:cubicBezTo>
                      <a:cubicBezTo>
                        <a:pt x="1234440" y="439420"/>
                        <a:pt x="1221740" y="454660"/>
                        <a:pt x="1209040" y="464820"/>
                      </a:cubicBezTo>
                      <a:cubicBezTo>
                        <a:pt x="1198880" y="473710"/>
                        <a:pt x="1186180" y="477520"/>
                        <a:pt x="1173480" y="478790"/>
                      </a:cubicBezTo>
                      <a:cubicBezTo>
                        <a:pt x="1160780" y="480060"/>
                        <a:pt x="1145540" y="478790"/>
                        <a:pt x="1134110" y="473710"/>
                      </a:cubicBezTo>
                      <a:cubicBezTo>
                        <a:pt x="1122680" y="468630"/>
                        <a:pt x="1111250" y="462280"/>
                        <a:pt x="1102360" y="452120"/>
                      </a:cubicBezTo>
                      <a:cubicBezTo>
                        <a:pt x="1092200" y="439420"/>
                        <a:pt x="1084580" y="424180"/>
                        <a:pt x="1082040" y="398780"/>
                      </a:cubicBezTo>
                      <a:cubicBezTo>
                        <a:pt x="1075690" y="340360"/>
                        <a:pt x="1096010" y="154940"/>
                        <a:pt x="1120140" y="101600"/>
                      </a:cubicBezTo>
                      <a:cubicBezTo>
                        <a:pt x="1131570" y="78740"/>
                        <a:pt x="1143000" y="66040"/>
                        <a:pt x="1159510" y="58420"/>
                      </a:cubicBezTo>
                      <a:cubicBezTo>
                        <a:pt x="1176020" y="50800"/>
                        <a:pt x="1198880" y="48260"/>
                        <a:pt x="1216660" y="53340"/>
                      </a:cubicBezTo>
                      <a:cubicBezTo>
                        <a:pt x="1234440" y="58420"/>
                        <a:pt x="1253490" y="71120"/>
                        <a:pt x="1263650" y="86360"/>
                      </a:cubicBezTo>
                      <a:cubicBezTo>
                        <a:pt x="1273810" y="101600"/>
                        <a:pt x="1277620" y="118110"/>
                        <a:pt x="1276350" y="142240"/>
                      </a:cubicBezTo>
                      <a:cubicBezTo>
                        <a:pt x="1275080" y="185420"/>
                        <a:pt x="1247140" y="257810"/>
                        <a:pt x="1223010" y="326390"/>
                      </a:cubicBezTo>
                      <a:cubicBezTo>
                        <a:pt x="1191260" y="417830"/>
                        <a:pt x="1136650" y="551180"/>
                        <a:pt x="1093470" y="642620"/>
                      </a:cubicBezTo>
                      <a:cubicBezTo>
                        <a:pt x="1059180" y="715010"/>
                        <a:pt x="1019810" y="788670"/>
                        <a:pt x="991870" y="831850"/>
                      </a:cubicBezTo>
                      <a:cubicBezTo>
                        <a:pt x="975360" y="857250"/>
                        <a:pt x="966470" y="875030"/>
                        <a:pt x="949960" y="887730"/>
                      </a:cubicBezTo>
                      <a:cubicBezTo>
                        <a:pt x="935990" y="897890"/>
                        <a:pt x="918210" y="906780"/>
                        <a:pt x="902970" y="906780"/>
                      </a:cubicBezTo>
                      <a:cubicBezTo>
                        <a:pt x="887730" y="906780"/>
                        <a:pt x="867410" y="900430"/>
                        <a:pt x="855980" y="890270"/>
                      </a:cubicBezTo>
                      <a:cubicBezTo>
                        <a:pt x="844550" y="880110"/>
                        <a:pt x="834390" y="861060"/>
                        <a:pt x="831850" y="845820"/>
                      </a:cubicBezTo>
                      <a:cubicBezTo>
                        <a:pt x="829310" y="830580"/>
                        <a:pt x="840740" y="817880"/>
                        <a:pt x="842010" y="797560"/>
                      </a:cubicBezTo>
                      <a:cubicBezTo>
                        <a:pt x="843280" y="762000"/>
                        <a:pt x="825500" y="706120"/>
                        <a:pt x="824230" y="647700"/>
                      </a:cubicBezTo>
                      <a:cubicBezTo>
                        <a:pt x="821690" y="563880"/>
                        <a:pt x="831850" y="398780"/>
                        <a:pt x="844550" y="342900"/>
                      </a:cubicBezTo>
                      <a:cubicBezTo>
                        <a:pt x="849630" y="321310"/>
                        <a:pt x="852170" y="311150"/>
                        <a:pt x="862330" y="298450"/>
                      </a:cubicBezTo>
                      <a:cubicBezTo>
                        <a:pt x="872490" y="285750"/>
                        <a:pt x="889000" y="271780"/>
                        <a:pt x="905510" y="267970"/>
                      </a:cubicBezTo>
                      <a:cubicBezTo>
                        <a:pt x="924560" y="264160"/>
                        <a:pt x="957580" y="271780"/>
                        <a:pt x="972820" y="284480"/>
                      </a:cubicBezTo>
                      <a:cubicBezTo>
                        <a:pt x="986790" y="294640"/>
                        <a:pt x="991870" y="307340"/>
                        <a:pt x="996950" y="331470"/>
                      </a:cubicBezTo>
                      <a:cubicBezTo>
                        <a:pt x="1012190" y="398780"/>
                        <a:pt x="1007110" y="662940"/>
                        <a:pt x="985520" y="736600"/>
                      </a:cubicBezTo>
                      <a:cubicBezTo>
                        <a:pt x="976630" y="767080"/>
                        <a:pt x="967740" y="786130"/>
                        <a:pt x="949960" y="796290"/>
                      </a:cubicBezTo>
                      <a:cubicBezTo>
                        <a:pt x="932180" y="806450"/>
                        <a:pt x="897890" y="808990"/>
                        <a:pt x="878840" y="800100"/>
                      </a:cubicBezTo>
                      <a:cubicBezTo>
                        <a:pt x="859790" y="791210"/>
                        <a:pt x="845820" y="772160"/>
                        <a:pt x="836930" y="745490"/>
                      </a:cubicBezTo>
                      <a:cubicBezTo>
                        <a:pt x="819150" y="694690"/>
                        <a:pt x="831850" y="580390"/>
                        <a:pt x="836930" y="500380"/>
                      </a:cubicBezTo>
                      <a:cubicBezTo>
                        <a:pt x="840740" y="422910"/>
                        <a:pt x="848360" y="321310"/>
                        <a:pt x="862330" y="274320"/>
                      </a:cubicBezTo>
                      <a:cubicBezTo>
                        <a:pt x="868680" y="251460"/>
                        <a:pt x="873760" y="237490"/>
                        <a:pt x="885190" y="226060"/>
                      </a:cubicBezTo>
                      <a:cubicBezTo>
                        <a:pt x="897890" y="214630"/>
                        <a:pt x="918210" y="204470"/>
                        <a:pt x="934720" y="204470"/>
                      </a:cubicBezTo>
                      <a:cubicBezTo>
                        <a:pt x="951230" y="204470"/>
                        <a:pt x="972820" y="212090"/>
                        <a:pt x="985520" y="222250"/>
                      </a:cubicBezTo>
                      <a:cubicBezTo>
                        <a:pt x="998220" y="232410"/>
                        <a:pt x="1009650" y="248920"/>
                        <a:pt x="1012190" y="267970"/>
                      </a:cubicBezTo>
                      <a:cubicBezTo>
                        <a:pt x="1016000" y="294640"/>
                        <a:pt x="1000760" y="326390"/>
                        <a:pt x="986790" y="368300"/>
                      </a:cubicBezTo>
                      <a:cubicBezTo>
                        <a:pt x="960120" y="447040"/>
                        <a:pt x="886460" y="636270"/>
                        <a:pt x="848360" y="695960"/>
                      </a:cubicBezTo>
                      <a:cubicBezTo>
                        <a:pt x="831850" y="721360"/>
                        <a:pt x="820420" y="737870"/>
                        <a:pt x="802640" y="745490"/>
                      </a:cubicBezTo>
                      <a:cubicBezTo>
                        <a:pt x="787400" y="753110"/>
                        <a:pt x="765810" y="754380"/>
                        <a:pt x="750570" y="748030"/>
                      </a:cubicBezTo>
                      <a:cubicBezTo>
                        <a:pt x="732790" y="740410"/>
                        <a:pt x="708660" y="716280"/>
                        <a:pt x="702310" y="698500"/>
                      </a:cubicBezTo>
                      <a:cubicBezTo>
                        <a:pt x="697230" y="681990"/>
                        <a:pt x="708660" y="666750"/>
                        <a:pt x="707390" y="646430"/>
                      </a:cubicBezTo>
                      <a:cubicBezTo>
                        <a:pt x="706120" y="617220"/>
                        <a:pt x="690880" y="581660"/>
                        <a:pt x="687070" y="537210"/>
                      </a:cubicBezTo>
                      <a:cubicBezTo>
                        <a:pt x="681990" y="468630"/>
                        <a:pt x="684530" y="323850"/>
                        <a:pt x="695960" y="270510"/>
                      </a:cubicBezTo>
                      <a:cubicBezTo>
                        <a:pt x="701040" y="246380"/>
                        <a:pt x="703580" y="232410"/>
                        <a:pt x="716280" y="219710"/>
                      </a:cubicBezTo>
                      <a:cubicBezTo>
                        <a:pt x="730250" y="205740"/>
                        <a:pt x="765810" y="195580"/>
                        <a:pt x="783590" y="196850"/>
                      </a:cubicBezTo>
                      <a:cubicBezTo>
                        <a:pt x="796290" y="196850"/>
                        <a:pt x="806450" y="203200"/>
                        <a:pt x="816610" y="210820"/>
                      </a:cubicBezTo>
                      <a:cubicBezTo>
                        <a:pt x="828040" y="220980"/>
                        <a:pt x="839470" y="232410"/>
                        <a:pt x="845820" y="256540"/>
                      </a:cubicBezTo>
                      <a:cubicBezTo>
                        <a:pt x="864870" y="326390"/>
                        <a:pt x="847090" y="627380"/>
                        <a:pt x="828040" y="687070"/>
                      </a:cubicBezTo>
                      <a:cubicBezTo>
                        <a:pt x="822960" y="704850"/>
                        <a:pt x="817880" y="709930"/>
                        <a:pt x="807720" y="717550"/>
                      </a:cubicBezTo>
                      <a:cubicBezTo>
                        <a:pt x="795020" y="727710"/>
                        <a:pt x="773430" y="736600"/>
                        <a:pt x="756920" y="736600"/>
                      </a:cubicBezTo>
                      <a:cubicBezTo>
                        <a:pt x="740410" y="736600"/>
                        <a:pt x="718820" y="727710"/>
                        <a:pt x="706120" y="718820"/>
                      </a:cubicBezTo>
                      <a:cubicBezTo>
                        <a:pt x="695960" y="711200"/>
                        <a:pt x="690880" y="704850"/>
                        <a:pt x="685800" y="688340"/>
                      </a:cubicBezTo>
                      <a:cubicBezTo>
                        <a:pt x="671830" y="643890"/>
                        <a:pt x="668020" y="474980"/>
                        <a:pt x="676910" y="421640"/>
                      </a:cubicBezTo>
                      <a:cubicBezTo>
                        <a:pt x="680720" y="397510"/>
                        <a:pt x="683260" y="383540"/>
                        <a:pt x="695960" y="370840"/>
                      </a:cubicBezTo>
                      <a:cubicBezTo>
                        <a:pt x="709930" y="355600"/>
                        <a:pt x="745490" y="344170"/>
                        <a:pt x="764540" y="344170"/>
                      </a:cubicBezTo>
                      <a:cubicBezTo>
                        <a:pt x="778510" y="344170"/>
                        <a:pt x="788670" y="350520"/>
                        <a:pt x="798830" y="358140"/>
                      </a:cubicBezTo>
                      <a:cubicBezTo>
                        <a:pt x="811530" y="368300"/>
                        <a:pt x="825500" y="381000"/>
                        <a:pt x="830580" y="403860"/>
                      </a:cubicBezTo>
                      <a:cubicBezTo>
                        <a:pt x="840740" y="449580"/>
                        <a:pt x="808990" y="548640"/>
                        <a:pt x="787400" y="632460"/>
                      </a:cubicBezTo>
                      <a:cubicBezTo>
                        <a:pt x="760730" y="737870"/>
                        <a:pt x="711200" y="930910"/>
                        <a:pt x="673100" y="982980"/>
                      </a:cubicBezTo>
                      <a:cubicBezTo>
                        <a:pt x="659130" y="1002030"/>
                        <a:pt x="643890" y="1008380"/>
                        <a:pt x="629920" y="1013460"/>
                      </a:cubicBezTo>
                      <a:cubicBezTo>
                        <a:pt x="618490" y="1017270"/>
                        <a:pt x="607060" y="1018540"/>
                        <a:pt x="594360" y="1013460"/>
                      </a:cubicBezTo>
                      <a:cubicBezTo>
                        <a:pt x="577850" y="1007110"/>
                        <a:pt x="552450" y="990600"/>
                        <a:pt x="542290" y="967740"/>
                      </a:cubicBezTo>
                      <a:cubicBezTo>
                        <a:pt x="527050" y="932180"/>
                        <a:pt x="542290" y="855980"/>
                        <a:pt x="549910" y="801370"/>
                      </a:cubicBezTo>
                      <a:cubicBezTo>
                        <a:pt x="557530" y="748030"/>
                        <a:pt x="567690" y="695960"/>
                        <a:pt x="590550" y="642620"/>
                      </a:cubicBezTo>
                      <a:cubicBezTo>
                        <a:pt x="617220" y="581660"/>
                        <a:pt x="659130" y="486410"/>
                        <a:pt x="704850" y="457200"/>
                      </a:cubicBezTo>
                      <a:cubicBezTo>
                        <a:pt x="736600" y="436880"/>
                        <a:pt x="783590" y="429260"/>
                        <a:pt x="811530" y="444500"/>
                      </a:cubicBezTo>
                      <a:cubicBezTo>
                        <a:pt x="843280" y="461010"/>
                        <a:pt x="863600" y="513080"/>
                        <a:pt x="875030" y="566420"/>
                      </a:cubicBezTo>
                      <a:cubicBezTo>
                        <a:pt x="892810" y="648970"/>
                        <a:pt x="876300" y="848360"/>
                        <a:pt x="854710" y="905510"/>
                      </a:cubicBezTo>
                      <a:cubicBezTo>
                        <a:pt x="845820" y="928370"/>
                        <a:pt x="835660" y="938530"/>
                        <a:pt x="822960" y="947420"/>
                      </a:cubicBezTo>
                      <a:cubicBezTo>
                        <a:pt x="812800" y="955040"/>
                        <a:pt x="801370" y="958850"/>
                        <a:pt x="788670" y="957580"/>
                      </a:cubicBezTo>
                      <a:cubicBezTo>
                        <a:pt x="770890" y="956310"/>
                        <a:pt x="739140" y="943610"/>
                        <a:pt x="726440" y="929640"/>
                      </a:cubicBezTo>
                      <a:cubicBezTo>
                        <a:pt x="715010" y="916940"/>
                        <a:pt x="711200" y="900430"/>
                        <a:pt x="711200" y="880110"/>
                      </a:cubicBezTo>
                      <a:cubicBezTo>
                        <a:pt x="711200" y="850900"/>
                        <a:pt x="730250" y="807720"/>
                        <a:pt x="749300" y="768350"/>
                      </a:cubicBezTo>
                      <a:cubicBezTo>
                        <a:pt x="773430" y="717550"/>
                        <a:pt x="819150" y="648970"/>
                        <a:pt x="853440" y="601980"/>
                      </a:cubicBezTo>
                      <a:cubicBezTo>
                        <a:pt x="881380" y="563880"/>
                        <a:pt x="910590" y="518160"/>
                        <a:pt x="938530" y="504190"/>
                      </a:cubicBezTo>
                      <a:cubicBezTo>
                        <a:pt x="956310" y="495300"/>
                        <a:pt x="975360" y="494030"/>
                        <a:pt x="991870" y="500380"/>
                      </a:cubicBezTo>
                      <a:cubicBezTo>
                        <a:pt x="1010920" y="506730"/>
                        <a:pt x="1033780" y="525780"/>
                        <a:pt x="1042670" y="549910"/>
                      </a:cubicBezTo>
                      <a:cubicBezTo>
                        <a:pt x="1056640" y="585470"/>
                        <a:pt x="1041400" y="662940"/>
                        <a:pt x="1033780" y="708660"/>
                      </a:cubicBezTo>
                      <a:cubicBezTo>
                        <a:pt x="1027430" y="744220"/>
                        <a:pt x="1019810" y="779780"/>
                        <a:pt x="1007110" y="803910"/>
                      </a:cubicBezTo>
                      <a:cubicBezTo>
                        <a:pt x="996950" y="822960"/>
                        <a:pt x="986790" y="838200"/>
                        <a:pt x="971550" y="847090"/>
                      </a:cubicBezTo>
                      <a:cubicBezTo>
                        <a:pt x="956310" y="855980"/>
                        <a:pt x="934720" y="858520"/>
                        <a:pt x="918210" y="855980"/>
                      </a:cubicBezTo>
                      <a:cubicBezTo>
                        <a:pt x="901700" y="853440"/>
                        <a:pt x="881380" y="842010"/>
                        <a:pt x="871220" y="828040"/>
                      </a:cubicBezTo>
                      <a:cubicBezTo>
                        <a:pt x="861060" y="814070"/>
                        <a:pt x="855980" y="801370"/>
                        <a:pt x="854710" y="774700"/>
                      </a:cubicBezTo>
                      <a:cubicBezTo>
                        <a:pt x="852170" y="704850"/>
                        <a:pt x="913130" y="449580"/>
                        <a:pt x="946150" y="388620"/>
                      </a:cubicBezTo>
                      <a:cubicBezTo>
                        <a:pt x="958850" y="365760"/>
                        <a:pt x="969010" y="356870"/>
                        <a:pt x="984250" y="349250"/>
                      </a:cubicBezTo>
                      <a:cubicBezTo>
                        <a:pt x="999490" y="341630"/>
                        <a:pt x="1023620" y="340360"/>
                        <a:pt x="1040130" y="345440"/>
                      </a:cubicBezTo>
                      <a:cubicBezTo>
                        <a:pt x="1056640" y="350520"/>
                        <a:pt x="1075690" y="364490"/>
                        <a:pt x="1084580" y="379730"/>
                      </a:cubicBezTo>
                      <a:cubicBezTo>
                        <a:pt x="1093470" y="394970"/>
                        <a:pt x="1097280" y="408940"/>
                        <a:pt x="1094740" y="434340"/>
                      </a:cubicBezTo>
                      <a:cubicBezTo>
                        <a:pt x="1087120" y="497840"/>
                        <a:pt x="993140" y="704850"/>
                        <a:pt x="953770" y="758190"/>
                      </a:cubicBezTo>
                      <a:cubicBezTo>
                        <a:pt x="938530" y="779780"/>
                        <a:pt x="925830" y="789940"/>
                        <a:pt x="910590" y="796290"/>
                      </a:cubicBezTo>
                      <a:cubicBezTo>
                        <a:pt x="897890" y="801370"/>
                        <a:pt x="885190" y="803910"/>
                        <a:pt x="872490" y="801370"/>
                      </a:cubicBezTo>
                      <a:cubicBezTo>
                        <a:pt x="857250" y="798830"/>
                        <a:pt x="834390" y="788670"/>
                        <a:pt x="822960" y="777240"/>
                      </a:cubicBezTo>
                      <a:cubicBezTo>
                        <a:pt x="814070" y="768350"/>
                        <a:pt x="807720" y="760730"/>
                        <a:pt x="805180" y="744220"/>
                      </a:cubicBezTo>
                      <a:cubicBezTo>
                        <a:pt x="800100" y="698500"/>
                        <a:pt x="847090" y="552450"/>
                        <a:pt x="872490" y="480060"/>
                      </a:cubicBezTo>
                      <a:cubicBezTo>
                        <a:pt x="891540" y="426720"/>
                        <a:pt x="906780" y="367030"/>
                        <a:pt x="934720" y="344170"/>
                      </a:cubicBezTo>
                      <a:cubicBezTo>
                        <a:pt x="955040" y="327660"/>
                        <a:pt x="985520" y="322580"/>
                        <a:pt x="1005840" y="327660"/>
                      </a:cubicBezTo>
                      <a:cubicBezTo>
                        <a:pt x="1027430" y="332740"/>
                        <a:pt x="1052830" y="358140"/>
                        <a:pt x="1060450" y="377190"/>
                      </a:cubicBezTo>
                      <a:cubicBezTo>
                        <a:pt x="1068070" y="393700"/>
                        <a:pt x="1065530" y="412750"/>
                        <a:pt x="1059180" y="433070"/>
                      </a:cubicBezTo>
                      <a:cubicBezTo>
                        <a:pt x="1050290" y="463550"/>
                        <a:pt x="1023620" y="505460"/>
                        <a:pt x="994410" y="538480"/>
                      </a:cubicBezTo>
                      <a:cubicBezTo>
                        <a:pt x="957580" y="579120"/>
                        <a:pt x="905510" y="617220"/>
                        <a:pt x="849630" y="655320"/>
                      </a:cubicBezTo>
                      <a:cubicBezTo>
                        <a:pt x="781050" y="702310"/>
                        <a:pt x="661670" y="758190"/>
                        <a:pt x="607060" y="796290"/>
                      </a:cubicBezTo>
                      <a:cubicBezTo>
                        <a:pt x="576580" y="817880"/>
                        <a:pt x="563880" y="824230"/>
                        <a:pt x="538480" y="850900"/>
                      </a:cubicBezTo>
                      <a:cubicBezTo>
                        <a:pt x="494030" y="897890"/>
                        <a:pt x="430530" y="990600"/>
                        <a:pt x="379730" y="1069340"/>
                      </a:cubicBezTo>
                      <a:cubicBezTo>
                        <a:pt x="325120" y="1154430"/>
                        <a:pt x="267970" y="1297940"/>
                        <a:pt x="223520" y="1344930"/>
                      </a:cubicBezTo>
                      <a:cubicBezTo>
                        <a:pt x="203200" y="1366520"/>
                        <a:pt x="186690" y="1375410"/>
                        <a:pt x="168910" y="1380490"/>
                      </a:cubicBezTo>
                      <a:cubicBezTo>
                        <a:pt x="154940" y="1384300"/>
                        <a:pt x="139700" y="1385570"/>
                        <a:pt x="125730" y="1380490"/>
                      </a:cubicBezTo>
                      <a:cubicBezTo>
                        <a:pt x="107950" y="1375410"/>
                        <a:pt x="85090" y="1357630"/>
                        <a:pt x="73660" y="1342390"/>
                      </a:cubicBezTo>
                      <a:cubicBezTo>
                        <a:pt x="64770" y="1329690"/>
                        <a:pt x="59690" y="1316990"/>
                        <a:pt x="58420" y="1301750"/>
                      </a:cubicBezTo>
                      <a:cubicBezTo>
                        <a:pt x="57150" y="1283970"/>
                        <a:pt x="58420" y="1259840"/>
                        <a:pt x="74930" y="1239520"/>
                      </a:cubicBezTo>
                      <a:cubicBezTo>
                        <a:pt x="109220" y="1198880"/>
                        <a:pt x="252730" y="1168400"/>
                        <a:pt x="317500" y="1125220"/>
                      </a:cubicBezTo>
                      <a:cubicBezTo>
                        <a:pt x="369570" y="1090930"/>
                        <a:pt x="405130" y="1054100"/>
                        <a:pt x="443230" y="1009650"/>
                      </a:cubicBezTo>
                      <a:cubicBezTo>
                        <a:pt x="482600" y="962660"/>
                        <a:pt x="510540" y="918210"/>
                        <a:pt x="547370" y="849630"/>
                      </a:cubicBezTo>
                      <a:cubicBezTo>
                        <a:pt x="604520" y="741680"/>
                        <a:pt x="689610" y="471170"/>
                        <a:pt x="732790" y="416560"/>
                      </a:cubicBezTo>
                      <a:cubicBezTo>
                        <a:pt x="745490" y="400050"/>
                        <a:pt x="751840" y="396240"/>
                        <a:pt x="765810" y="391160"/>
                      </a:cubicBezTo>
                      <a:cubicBezTo>
                        <a:pt x="782320" y="384810"/>
                        <a:pt x="808990" y="381000"/>
                        <a:pt x="826770" y="386080"/>
                      </a:cubicBezTo>
                      <a:cubicBezTo>
                        <a:pt x="845820" y="391160"/>
                        <a:pt x="866140" y="407670"/>
                        <a:pt x="876300" y="424180"/>
                      </a:cubicBezTo>
                      <a:cubicBezTo>
                        <a:pt x="886460" y="440690"/>
                        <a:pt x="889000" y="461010"/>
                        <a:pt x="887730" y="483870"/>
                      </a:cubicBezTo>
                      <a:cubicBezTo>
                        <a:pt x="885190" y="518160"/>
                        <a:pt x="866140" y="560070"/>
                        <a:pt x="847090" y="608330"/>
                      </a:cubicBezTo>
                      <a:cubicBezTo>
                        <a:pt x="819150" y="680720"/>
                        <a:pt x="773430" y="778510"/>
                        <a:pt x="723900" y="871220"/>
                      </a:cubicBezTo>
                      <a:cubicBezTo>
                        <a:pt x="665480" y="980440"/>
                        <a:pt x="591820" y="1168400"/>
                        <a:pt x="514350" y="1220470"/>
                      </a:cubicBezTo>
                      <a:cubicBezTo>
                        <a:pt x="467360" y="1252220"/>
                        <a:pt x="392430" y="1262380"/>
                        <a:pt x="364490" y="1244600"/>
                      </a:cubicBezTo>
                      <a:cubicBezTo>
                        <a:pt x="342900" y="1230630"/>
                        <a:pt x="339090" y="1189990"/>
                        <a:pt x="337820" y="1159510"/>
                      </a:cubicBezTo>
                      <a:cubicBezTo>
                        <a:pt x="336550" y="1122680"/>
                        <a:pt x="349250" y="1090930"/>
                        <a:pt x="368300" y="1037590"/>
                      </a:cubicBezTo>
                      <a:cubicBezTo>
                        <a:pt x="407670" y="927100"/>
                        <a:pt x="529590" y="624840"/>
                        <a:pt x="604520" y="547370"/>
                      </a:cubicBezTo>
                      <a:cubicBezTo>
                        <a:pt x="638810" y="511810"/>
                        <a:pt x="676910" y="487680"/>
                        <a:pt x="704850" y="494030"/>
                      </a:cubicBezTo>
                      <a:cubicBezTo>
                        <a:pt x="732790" y="500380"/>
                        <a:pt x="763270" y="542290"/>
                        <a:pt x="770890" y="581660"/>
                      </a:cubicBezTo>
                      <a:cubicBezTo>
                        <a:pt x="783590" y="643890"/>
                        <a:pt x="730250" y="767080"/>
                        <a:pt x="701040" y="843280"/>
                      </a:cubicBezTo>
                      <a:cubicBezTo>
                        <a:pt x="676910" y="906780"/>
                        <a:pt x="642620" y="975360"/>
                        <a:pt x="615950" y="1009650"/>
                      </a:cubicBezTo>
                      <a:cubicBezTo>
                        <a:pt x="600710" y="1028700"/>
                        <a:pt x="588010" y="1040130"/>
                        <a:pt x="571500" y="1046480"/>
                      </a:cubicBezTo>
                      <a:cubicBezTo>
                        <a:pt x="554990" y="1052830"/>
                        <a:pt x="530860" y="1051560"/>
                        <a:pt x="514350" y="1045210"/>
                      </a:cubicBezTo>
                      <a:cubicBezTo>
                        <a:pt x="497840" y="1038860"/>
                        <a:pt x="480060" y="1022350"/>
                        <a:pt x="472440" y="1005840"/>
                      </a:cubicBezTo>
                      <a:cubicBezTo>
                        <a:pt x="464820" y="989330"/>
                        <a:pt x="466090" y="971550"/>
                        <a:pt x="466090" y="948690"/>
                      </a:cubicBezTo>
                      <a:cubicBezTo>
                        <a:pt x="467360" y="914400"/>
                        <a:pt x="473710" y="869950"/>
                        <a:pt x="486410" y="817880"/>
                      </a:cubicBezTo>
                      <a:cubicBezTo>
                        <a:pt x="505460" y="739140"/>
                        <a:pt x="567690" y="601980"/>
                        <a:pt x="586740" y="528320"/>
                      </a:cubicBezTo>
                      <a:cubicBezTo>
                        <a:pt x="598170" y="483870"/>
                        <a:pt x="594360" y="444500"/>
                        <a:pt x="605790" y="420370"/>
                      </a:cubicBezTo>
                      <a:cubicBezTo>
                        <a:pt x="613410" y="406400"/>
                        <a:pt x="621030" y="398780"/>
                        <a:pt x="633730" y="391160"/>
                      </a:cubicBezTo>
                      <a:cubicBezTo>
                        <a:pt x="648970" y="382270"/>
                        <a:pt x="674370" y="375920"/>
                        <a:pt x="692150" y="377190"/>
                      </a:cubicBezTo>
                      <a:cubicBezTo>
                        <a:pt x="706120" y="378460"/>
                        <a:pt x="718820" y="383540"/>
                        <a:pt x="730250" y="392430"/>
                      </a:cubicBezTo>
                      <a:cubicBezTo>
                        <a:pt x="744220" y="403860"/>
                        <a:pt x="762000" y="422910"/>
                        <a:pt x="763270" y="443230"/>
                      </a:cubicBezTo>
                      <a:cubicBezTo>
                        <a:pt x="765810" y="469900"/>
                        <a:pt x="742950" y="501650"/>
                        <a:pt x="721360" y="542290"/>
                      </a:cubicBezTo>
                      <a:cubicBezTo>
                        <a:pt x="681990" y="615950"/>
                        <a:pt x="575310" y="793750"/>
                        <a:pt x="525780" y="839470"/>
                      </a:cubicBezTo>
                      <a:cubicBezTo>
                        <a:pt x="505460" y="858520"/>
                        <a:pt x="488950" y="864870"/>
                        <a:pt x="471170" y="868680"/>
                      </a:cubicBezTo>
                      <a:cubicBezTo>
                        <a:pt x="457200" y="871220"/>
                        <a:pt x="441960" y="868680"/>
                        <a:pt x="429260" y="863600"/>
                      </a:cubicBezTo>
                      <a:cubicBezTo>
                        <a:pt x="416560" y="858520"/>
                        <a:pt x="403860" y="852170"/>
                        <a:pt x="394970" y="840740"/>
                      </a:cubicBezTo>
                      <a:cubicBezTo>
                        <a:pt x="383540" y="826770"/>
                        <a:pt x="375920" y="806450"/>
                        <a:pt x="372110" y="782320"/>
                      </a:cubicBezTo>
                      <a:cubicBezTo>
                        <a:pt x="367030" y="745490"/>
                        <a:pt x="377190" y="690880"/>
                        <a:pt x="387350" y="640080"/>
                      </a:cubicBezTo>
                      <a:cubicBezTo>
                        <a:pt x="398780" y="581660"/>
                        <a:pt x="412750" y="486410"/>
                        <a:pt x="444500" y="452120"/>
                      </a:cubicBezTo>
                      <a:cubicBezTo>
                        <a:pt x="464820" y="429260"/>
                        <a:pt x="497840" y="419100"/>
                        <a:pt x="520700" y="420370"/>
                      </a:cubicBezTo>
                      <a:cubicBezTo>
                        <a:pt x="541020" y="421640"/>
                        <a:pt x="562610" y="434340"/>
                        <a:pt x="576580" y="448310"/>
                      </a:cubicBezTo>
                      <a:cubicBezTo>
                        <a:pt x="589280" y="462280"/>
                        <a:pt x="598170" y="482600"/>
                        <a:pt x="600710" y="505460"/>
                      </a:cubicBezTo>
                      <a:cubicBezTo>
                        <a:pt x="603250" y="535940"/>
                        <a:pt x="595630" y="567690"/>
                        <a:pt x="579120" y="615950"/>
                      </a:cubicBezTo>
                      <a:cubicBezTo>
                        <a:pt x="543560" y="721360"/>
                        <a:pt x="375920" y="1004570"/>
                        <a:pt x="341630" y="1099820"/>
                      </a:cubicBezTo>
                      <a:cubicBezTo>
                        <a:pt x="327660" y="1136650"/>
                        <a:pt x="332740" y="1155700"/>
                        <a:pt x="321310" y="1181100"/>
                      </a:cubicBezTo>
                      <a:cubicBezTo>
                        <a:pt x="309880" y="1206500"/>
                        <a:pt x="292100" y="1221740"/>
                        <a:pt x="275590" y="1253490"/>
                      </a:cubicBezTo>
                      <a:cubicBezTo>
                        <a:pt x="245110" y="1311910"/>
                        <a:pt x="191770" y="1469390"/>
                        <a:pt x="166370" y="1506220"/>
                      </a:cubicBezTo>
                      <a:cubicBezTo>
                        <a:pt x="157480" y="1517650"/>
                        <a:pt x="154940" y="1521460"/>
                        <a:pt x="144780" y="1526540"/>
                      </a:cubicBezTo>
                      <a:cubicBezTo>
                        <a:pt x="130810" y="1534160"/>
                        <a:pt x="106680" y="1543050"/>
                        <a:pt x="87630" y="1541780"/>
                      </a:cubicBezTo>
                      <a:cubicBezTo>
                        <a:pt x="68580" y="1540510"/>
                        <a:pt x="46990" y="1532890"/>
                        <a:pt x="33020" y="1518920"/>
                      </a:cubicBezTo>
                      <a:cubicBezTo>
                        <a:pt x="16510" y="1501140"/>
                        <a:pt x="2540" y="1457960"/>
                        <a:pt x="1270" y="1437640"/>
                      </a:cubicBezTo>
                      <a:cubicBezTo>
                        <a:pt x="1270" y="1424940"/>
                        <a:pt x="3810" y="1418590"/>
                        <a:pt x="10160" y="1408430"/>
                      </a:cubicBezTo>
                      <a:cubicBezTo>
                        <a:pt x="17780" y="1394460"/>
                        <a:pt x="35560" y="1375410"/>
                        <a:pt x="52070" y="1366520"/>
                      </a:cubicBezTo>
                      <a:cubicBezTo>
                        <a:pt x="68580" y="1357630"/>
                        <a:pt x="91440" y="1353820"/>
                        <a:pt x="110490" y="1357630"/>
                      </a:cubicBezTo>
                      <a:cubicBezTo>
                        <a:pt x="128270" y="1360170"/>
                        <a:pt x="149860" y="1371600"/>
                        <a:pt x="162560" y="1385570"/>
                      </a:cubicBezTo>
                      <a:cubicBezTo>
                        <a:pt x="175260" y="1399540"/>
                        <a:pt x="184150" y="1424940"/>
                        <a:pt x="186690" y="1440180"/>
                      </a:cubicBezTo>
                      <a:cubicBezTo>
                        <a:pt x="189230" y="1451610"/>
                        <a:pt x="187960" y="1459230"/>
                        <a:pt x="184150" y="1470660"/>
                      </a:cubicBezTo>
                      <a:cubicBezTo>
                        <a:pt x="179070" y="1485900"/>
                        <a:pt x="166370" y="1508760"/>
                        <a:pt x="152400" y="1520190"/>
                      </a:cubicBezTo>
                      <a:cubicBezTo>
                        <a:pt x="138430" y="1531620"/>
                        <a:pt x="116840" y="1540510"/>
                        <a:pt x="97790" y="1541780"/>
                      </a:cubicBezTo>
                      <a:cubicBezTo>
                        <a:pt x="78740" y="1543050"/>
                        <a:pt x="55880" y="1535430"/>
                        <a:pt x="40640" y="1525270"/>
                      </a:cubicBezTo>
                      <a:cubicBezTo>
                        <a:pt x="25400" y="1513840"/>
                        <a:pt x="11430" y="1492250"/>
                        <a:pt x="5080" y="1477010"/>
                      </a:cubicBezTo>
                      <a:cubicBezTo>
                        <a:pt x="1270" y="1466850"/>
                        <a:pt x="0" y="1460500"/>
                        <a:pt x="1270" y="1447800"/>
                      </a:cubicBezTo>
                      <a:cubicBezTo>
                        <a:pt x="2540" y="1423670"/>
                        <a:pt x="13970" y="1389380"/>
                        <a:pt x="30480" y="1347470"/>
                      </a:cubicBezTo>
                      <a:cubicBezTo>
                        <a:pt x="59690" y="1271270"/>
                        <a:pt x="132080" y="1130300"/>
                        <a:pt x="181610" y="1036320"/>
                      </a:cubicBezTo>
                      <a:cubicBezTo>
                        <a:pt x="224790" y="955040"/>
                        <a:pt x="270510" y="896620"/>
                        <a:pt x="311150" y="811530"/>
                      </a:cubicBezTo>
                      <a:cubicBezTo>
                        <a:pt x="359410" y="707390"/>
                        <a:pt x="400050" y="504190"/>
                        <a:pt x="444500" y="452120"/>
                      </a:cubicBezTo>
                      <a:cubicBezTo>
                        <a:pt x="462280" y="430530"/>
                        <a:pt x="481330" y="425450"/>
                        <a:pt x="499110" y="421640"/>
                      </a:cubicBezTo>
                      <a:cubicBezTo>
                        <a:pt x="513080" y="419100"/>
                        <a:pt x="527050" y="420370"/>
                        <a:pt x="541020" y="425450"/>
                      </a:cubicBezTo>
                      <a:cubicBezTo>
                        <a:pt x="557530" y="431800"/>
                        <a:pt x="579120" y="449580"/>
                        <a:pt x="589280" y="464820"/>
                      </a:cubicBezTo>
                      <a:cubicBezTo>
                        <a:pt x="596900" y="477520"/>
                        <a:pt x="600710" y="486410"/>
                        <a:pt x="600710" y="505460"/>
                      </a:cubicBezTo>
                      <a:cubicBezTo>
                        <a:pt x="600710" y="551180"/>
                        <a:pt x="544830" y="683260"/>
                        <a:pt x="537210" y="741680"/>
                      </a:cubicBezTo>
                      <a:cubicBezTo>
                        <a:pt x="533400" y="774700"/>
                        <a:pt x="544830" y="801370"/>
                        <a:pt x="537210" y="821690"/>
                      </a:cubicBezTo>
                      <a:cubicBezTo>
                        <a:pt x="532130" y="835660"/>
                        <a:pt x="523240" y="845820"/>
                        <a:pt x="510540" y="853440"/>
                      </a:cubicBezTo>
                      <a:cubicBezTo>
                        <a:pt x="495300" y="862330"/>
                        <a:pt x="469900" y="871220"/>
                        <a:pt x="450850" y="868680"/>
                      </a:cubicBezTo>
                      <a:cubicBezTo>
                        <a:pt x="431800" y="866140"/>
                        <a:pt x="407670" y="855980"/>
                        <a:pt x="394970" y="840740"/>
                      </a:cubicBezTo>
                      <a:cubicBezTo>
                        <a:pt x="381000" y="822960"/>
                        <a:pt x="369570" y="793750"/>
                        <a:pt x="374650" y="762000"/>
                      </a:cubicBezTo>
                      <a:cubicBezTo>
                        <a:pt x="384810" y="699770"/>
                        <a:pt x="488950" y="558800"/>
                        <a:pt x="533400" y="509270"/>
                      </a:cubicBezTo>
                      <a:cubicBezTo>
                        <a:pt x="556260" y="483870"/>
                        <a:pt x="580390" y="478790"/>
                        <a:pt x="594360" y="459740"/>
                      </a:cubicBezTo>
                      <a:cubicBezTo>
                        <a:pt x="607060" y="443230"/>
                        <a:pt x="604520" y="417830"/>
                        <a:pt x="617220" y="403860"/>
                      </a:cubicBezTo>
                      <a:cubicBezTo>
                        <a:pt x="629920" y="389890"/>
                        <a:pt x="652780" y="378460"/>
                        <a:pt x="671830" y="377190"/>
                      </a:cubicBezTo>
                      <a:cubicBezTo>
                        <a:pt x="690880" y="375920"/>
                        <a:pt x="715010" y="379730"/>
                        <a:pt x="730250" y="392430"/>
                      </a:cubicBezTo>
                      <a:cubicBezTo>
                        <a:pt x="748030" y="406400"/>
                        <a:pt x="760730" y="435610"/>
                        <a:pt x="764540" y="463550"/>
                      </a:cubicBezTo>
                      <a:cubicBezTo>
                        <a:pt x="769620" y="499110"/>
                        <a:pt x="753110" y="547370"/>
                        <a:pt x="741680" y="590550"/>
                      </a:cubicBezTo>
                      <a:cubicBezTo>
                        <a:pt x="728980" y="638810"/>
                        <a:pt x="712470" y="689610"/>
                        <a:pt x="692150" y="741680"/>
                      </a:cubicBezTo>
                      <a:cubicBezTo>
                        <a:pt x="669290" y="801370"/>
                        <a:pt x="618490" y="876300"/>
                        <a:pt x="609600" y="927100"/>
                      </a:cubicBezTo>
                      <a:cubicBezTo>
                        <a:pt x="604520" y="958850"/>
                        <a:pt x="624840" y="989330"/>
                        <a:pt x="615950" y="1009650"/>
                      </a:cubicBezTo>
                      <a:cubicBezTo>
                        <a:pt x="608330" y="1027430"/>
                        <a:pt x="588010" y="1040130"/>
                        <a:pt x="571500" y="1046480"/>
                      </a:cubicBezTo>
                      <a:cubicBezTo>
                        <a:pt x="554990" y="1052830"/>
                        <a:pt x="530860" y="1051560"/>
                        <a:pt x="514350" y="1045210"/>
                      </a:cubicBezTo>
                      <a:cubicBezTo>
                        <a:pt x="497840" y="1038860"/>
                        <a:pt x="480060" y="1022350"/>
                        <a:pt x="472440" y="1005840"/>
                      </a:cubicBezTo>
                      <a:cubicBezTo>
                        <a:pt x="464820" y="989330"/>
                        <a:pt x="462280" y="971550"/>
                        <a:pt x="466090" y="948690"/>
                      </a:cubicBezTo>
                      <a:cubicBezTo>
                        <a:pt x="473710" y="908050"/>
                        <a:pt x="528320" y="840740"/>
                        <a:pt x="548640" y="792480"/>
                      </a:cubicBezTo>
                      <a:cubicBezTo>
                        <a:pt x="565150" y="751840"/>
                        <a:pt x="558800" y="707390"/>
                        <a:pt x="585470" y="678180"/>
                      </a:cubicBezTo>
                      <a:cubicBezTo>
                        <a:pt x="618490" y="641350"/>
                        <a:pt x="735330" y="586740"/>
                        <a:pt x="754380" y="607060"/>
                      </a:cubicBezTo>
                      <a:cubicBezTo>
                        <a:pt x="789940" y="645160"/>
                        <a:pt x="558800" y="1145540"/>
                        <a:pt x="477520" y="1174750"/>
                      </a:cubicBezTo>
                      <a:cubicBezTo>
                        <a:pt x="445770" y="1186180"/>
                        <a:pt x="396240" y="1163320"/>
                        <a:pt x="387350" y="1135380"/>
                      </a:cubicBezTo>
                      <a:cubicBezTo>
                        <a:pt x="369570" y="1080770"/>
                        <a:pt x="523240" y="923290"/>
                        <a:pt x="580390" y="806450"/>
                      </a:cubicBezTo>
                      <a:cubicBezTo>
                        <a:pt x="640080" y="684530"/>
                        <a:pt x="694690" y="468630"/>
                        <a:pt x="732790" y="416560"/>
                      </a:cubicBezTo>
                      <a:cubicBezTo>
                        <a:pt x="745490" y="400050"/>
                        <a:pt x="751840" y="396240"/>
                        <a:pt x="765810" y="391160"/>
                      </a:cubicBezTo>
                      <a:cubicBezTo>
                        <a:pt x="782320" y="384810"/>
                        <a:pt x="808990" y="381000"/>
                        <a:pt x="826770" y="386080"/>
                      </a:cubicBezTo>
                      <a:cubicBezTo>
                        <a:pt x="845820" y="391160"/>
                        <a:pt x="866140" y="407670"/>
                        <a:pt x="876300" y="424180"/>
                      </a:cubicBezTo>
                      <a:cubicBezTo>
                        <a:pt x="886460" y="440690"/>
                        <a:pt x="890270" y="455930"/>
                        <a:pt x="887730" y="483870"/>
                      </a:cubicBezTo>
                      <a:cubicBezTo>
                        <a:pt x="881380" y="554990"/>
                        <a:pt x="797560" y="740410"/>
                        <a:pt x="742950" y="852170"/>
                      </a:cubicBezTo>
                      <a:cubicBezTo>
                        <a:pt x="694690" y="951230"/>
                        <a:pt x="641350" y="1047750"/>
                        <a:pt x="581660" y="1121410"/>
                      </a:cubicBezTo>
                      <a:cubicBezTo>
                        <a:pt x="530860" y="1184910"/>
                        <a:pt x="462280" y="1240790"/>
                        <a:pt x="414020" y="1277620"/>
                      </a:cubicBezTo>
                      <a:cubicBezTo>
                        <a:pt x="381000" y="1301750"/>
                        <a:pt x="356870" y="1319530"/>
                        <a:pt x="325120" y="1330960"/>
                      </a:cubicBezTo>
                      <a:cubicBezTo>
                        <a:pt x="293370" y="1342390"/>
                        <a:pt x="251460" y="1334770"/>
                        <a:pt x="223520" y="1344930"/>
                      </a:cubicBezTo>
                      <a:cubicBezTo>
                        <a:pt x="201930" y="1352550"/>
                        <a:pt x="186690" y="1375410"/>
                        <a:pt x="168910" y="1380490"/>
                      </a:cubicBezTo>
                      <a:cubicBezTo>
                        <a:pt x="154940" y="1384300"/>
                        <a:pt x="139700" y="1384300"/>
                        <a:pt x="125730" y="1380490"/>
                      </a:cubicBezTo>
                      <a:cubicBezTo>
                        <a:pt x="111760" y="1376680"/>
                        <a:pt x="97790" y="1370330"/>
                        <a:pt x="87630" y="1358900"/>
                      </a:cubicBezTo>
                      <a:cubicBezTo>
                        <a:pt x="74930" y="1344930"/>
                        <a:pt x="60960" y="1319530"/>
                        <a:pt x="58420" y="1301750"/>
                      </a:cubicBezTo>
                      <a:cubicBezTo>
                        <a:pt x="55880" y="1286510"/>
                        <a:pt x="57150" y="1278890"/>
                        <a:pt x="64770" y="1258570"/>
                      </a:cubicBezTo>
                      <a:cubicBezTo>
                        <a:pt x="90170" y="1187450"/>
                        <a:pt x="274320" y="914400"/>
                        <a:pt x="334010" y="828040"/>
                      </a:cubicBezTo>
                      <a:cubicBezTo>
                        <a:pt x="360680" y="789940"/>
                        <a:pt x="369570" y="773430"/>
                        <a:pt x="396240" y="746760"/>
                      </a:cubicBezTo>
                      <a:cubicBezTo>
                        <a:pt x="431800" y="711200"/>
                        <a:pt x="476250" y="679450"/>
                        <a:pt x="533400" y="641350"/>
                      </a:cubicBezTo>
                      <a:cubicBezTo>
                        <a:pt x="615950" y="586740"/>
                        <a:pt x="782320" y="520700"/>
                        <a:pt x="850900" y="459740"/>
                      </a:cubicBezTo>
                      <a:cubicBezTo>
                        <a:pt x="894080" y="421640"/>
                        <a:pt x="906780" y="365760"/>
                        <a:pt x="934720" y="344170"/>
                      </a:cubicBezTo>
                      <a:cubicBezTo>
                        <a:pt x="952500" y="331470"/>
                        <a:pt x="969010" y="325120"/>
                        <a:pt x="986790" y="325120"/>
                      </a:cubicBezTo>
                      <a:cubicBezTo>
                        <a:pt x="1004570" y="325120"/>
                        <a:pt x="1026160" y="335280"/>
                        <a:pt x="1038860" y="345440"/>
                      </a:cubicBezTo>
                      <a:cubicBezTo>
                        <a:pt x="1049020" y="354330"/>
                        <a:pt x="1056640" y="364490"/>
                        <a:pt x="1060450" y="377190"/>
                      </a:cubicBezTo>
                      <a:cubicBezTo>
                        <a:pt x="1065530" y="392430"/>
                        <a:pt x="1064260" y="407670"/>
                        <a:pt x="1059180" y="433070"/>
                      </a:cubicBezTo>
                      <a:cubicBezTo>
                        <a:pt x="1047750" y="499110"/>
                        <a:pt x="972820" y="730250"/>
                        <a:pt x="939800" y="774700"/>
                      </a:cubicBezTo>
                      <a:cubicBezTo>
                        <a:pt x="929640" y="788670"/>
                        <a:pt x="923290" y="792480"/>
                        <a:pt x="910590" y="796290"/>
                      </a:cubicBezTo>
                      <a:cubicBezTo>
                        <a:pt x="895350" y="801370"/>
                        <a:pt x="871220" y="805180"/>
                        <a:pt x="854710" y="797560"/>
                      </a:cubicBezTo>
                      <a:cubicBezTo>
                        <a:pt x="835660" y="789940"/>
                        <a:pt x="811530" y="763270"/>
                        <a:pt x="805180" y="744220"/>
                      </a:cubicBezTo>
                      <a:cubicBezTo>
                        <a:pt x="800100" y="727710"/>
                        <a:pt x="805180" y="715010"/>
                        <a:pt x="811530" y="689610"/>
                      </a:cubicBezTo>
                      <a:cubicBezTo>
                        <a:pt x="828040" y="628650"/>
                        <a:pt x="909320" y="440690"/>
                        <a:pt x="944880" y="388620"/>
                      </a:cubicBezTo>
                      <a:cubicBezTo>
                        <a:pt x="960120" y="367030"/>
                        <a:pt x="969010" y="356870"/>
                        <a:pt x="984250" y="349250"/>
                      </a:cubicBezTo>
                      <a:cubicBezTo>
                        <a:pt x="1000760" y="341630"/>
                        <a:pt x="1023620" y="340360"/>
                        <a:pt x="1040130" y="345440"/>
                      </a:cubicBezTo>
                      <a:cubicBezTo>
                        <a:pt x="1056640" y="350520"/>
                        <a:pt x="1075690" y="364490"/>
                        <a:pt x="1084580" y="379730"/>
                      </a:cubicBezTo>
                      <a:cubicBezTo>
                        <a:pt x="1093470" y="394970"/>
                        <a:pt x="1096010" y="407670"/>
                        <a:pt x="1094740" y="434340"/>
                      </a:cubicBezTo>
                      <a:cubicBezTo>
                        <a:pt x="1093470" y="502920"/>
                        <a:pt x="1029970" y="749300"/>
                        <a:pt x="1007110" y="803910"/>
                      </a:cubicBezTo>
                      <a:cubicBezTo>
                        <a:pt x="999490" y="821690"/>
                        <a:pt x="996950" y="826770"/>
                        <a:pt x="986790" y="835660"/>
                      </a:cubicBezTo>
                      <a:cubicBezTo>
                        <a:pt x="974090" y="845820"/>
                        <a:pt x="953770" y="855980"/>
                        <a:pt x="935990" y="857250"/>
                      </a:cubicBezTo>
                      <a:cubicBezTo>
                        <a:pt x="919480" y="858520"/>
                        <a:pt x="896620" y="850900"/>
                        <a:pt x="883920" y="840740"/>
                      </a:cubicBezTo>
                      <a:cubicBezTo>
                        <a:pt x="869950" y="830580"/>
                        <a:pt x="858520" y="815340"/>
                        <a:pt x="855980" y="793750"/>
                      </a:cubicBezTo>
                      <a:cubicBezTo>
                        <a:pt x="850900" y="754380"/>
                        <a:pt x="904240" y="662940"/>
                        <a:pt x="911860" y="613410"/>
                      </a:cubicBezTo>
                      <a:cubicBezTo>
                        <a:pt x="916940" y="580390"/>
                        <a:pt x="901700" y="546100"/>
                        <a:pt x="910590" y="527050"/>
                      </a:cubicBezTo>
                      <a:cubicBezTo>
                        <a:pt x="915670" y="515620"/>
                        <a:pt x="927100" y="509270"/>
                        <a:pt x="938530" y="504190"/>
                      </a:cubicBezTo>
                      <a:cubicBezTo>
                        <a:pt x="952500" y="499110"/>
                        <a:pt x="976630" y="496570"/>
                        <a:pt x="991870" y="500380"/>
                      </a:cubicBezTo>
                      <a:cubicBezTo>
                        <a:pt x="1004570" y="502920"/>
                        <a:pt x="1014730" y="509270"/>
                        <a:pt x="1023620" y="519430"/>
                      </a:cubicBezTo>
                      <a:cubicBezTo>
                        <a:pt x="1035050" y="533400"/>
                        <a:pt x="1049020" y="560070"/>
                        <a:pt x="1045210" y="585470"/>
                      </a:cubicBezTo>
                      <a:cubicBezTo>
                        <a:pt x="1038860" y="628650"/>
                        <a:pt x="963930" y="690880"/>
                        <a:pt x="929640" y="749300"/>
                      </a:cubicBezTo>
                      <a:cubicBezTo>
                        <a:pt x="894080" y="807720"/>
                        <a:pt x="872490" y="905510"/>
                        <a:pt x="836930" y="935990"/>
                      </a:cubicBezTo>
                      <a:cubicBezTo>
                        <a:pt x="816610" y="953770"/>
                        <a:pt x="788670" y="957580"/>
                        <a:pt x="770890" y="956310"/>
                      </a:cubicBezTo>
                      <a:cubicBezTo>
                        <a:pt x="758190" y="955040"/>
                        <a:pt x="748030" y="949960"/>
                        <a:pt x="739140" y="942340"/>
                      </a:cubicBezTo>
                      <a:cubicBezTo>
                        <a:pt x="727710" y="932180"/>
                        <a:pt x="717550" y="919480"/>
                        <a:pt x="712470" y="897890"/>
                      </a:cubicBezTo>
                      <a:cubicBezTo>
                        <a:pt x="702310" y="857250"/>
                        <a:pt x="708660" y="759460"/>
                        <a:pt x="722630" y="708660"/>
                      </a:cubicBezTo>
                      <a:cubicBezTo>
                        <a:pt x="732790" y="670560"/>
                        <a:pt x="772160" y="615950"/>
                        <a:pt x="772160" y="615950"/>
                      </a:cubicBezTo>
                      <a:cubicBezTo>
                        <a:pt x="772160" y="615950"/>
                        <a:pt x="745490" y="652780"/>
                        <a:pt x="734060" y="685800"/>
                      </a:cubicBezTo>
                      <a:cubicBezTo>
                        <a:pt x="711200" y="749300"/>
                        <a:pt x="703580" y="937260"/>
                        <a:pt x="673100" y="982980"/>
                      </a:cubicBezTo>
                      <a:cubicBezTo>
                        <a:pt x="660400" y="1002030"/>
                        <a:pt x="643890" y="1008380"/>
                        <a:pt x="629920" y="1013460"/>
                      </a:cubicBezTo>
                      <a:cubicBezTo>
                        <a:pt x="618490" y="1017270"/>
                        <a:pt x="607060" y="1018540"/>
                        <a:pt x="594360" y="1013460"/>
                      </a:cubicBezTo>
                      <a:cubicBezTo>
                        <a:pt x="577850" y="1007110"/>
                        <a:pt x="549910" y="985520"/>
                        <a:pt x="542290" y="967740"/>
                      </a:cubicBezTo>
                      <a:cubicBezTo>
                        <a:pt x="534670" y="952500"/>
                        <a:pt x="538480" y="934720"/>
                        <a:pt x="542290" y="915670"/>
                      </a:cubicBezTo>
                      <a:cubicBezTo>
                        <a:pt x="548640" y="889000"/>
                        <a:pt x="568960" y="866140"/>
                        <a:pt x="584200" y="821690"/>
                      </a:cubicBezTo>
                      <a:cubicBezTo>
                        <a:pt x="615950" y="727710"/>
                        <a:pt x="643890" y="429260"/>
                        <a:pt x="695960" y="370840"/>
                      </a:cubicBezTo>
                      <a:cubicBezTo>
                        <a:pt x="716280" y="347980"/>
                        <a:pt x="742950" y="341630"/>
                        <a:pt x="764540" y="344170"/>
                      </a:cubicBezTo>
                      <a:cubicBezTo>
                        <a:pt x="786130" y="346710"/>
                        <a:pt x="810260" y="360680"/>
                        <a:pt x="824230" y="386080"/>
                      </a:cubicBezTo>
                      <a:cubicBezTo>
                        <a:pt x="852170" y="438150"/>
                        <a:pt x="847090" y="635000"/>
                        <a:pt x="828040" y="687070"/>
                      </a:cubicBezTo>
                      <a:cubicBezTo>
                        <a:pt x="820420" y="708660"/>
                        <a:pt x="807720" y="720090"/>
                        <a:pt x="792480" y="727710"/>
                      </a:cubicBezTo>
                      <a:cubicBezTo>
                        <a:pt x="777240" y="735330"/>
                        <a:pt x="754380" y="737870"/>
                        <a:pt x="739140" y="735330"/>
                      </a:cubicBezTo>
                      <a:cubicBezTo>
                        <a:pt x="726440" y="732790"/>
                        <a:pt x="715010" y="727710"/>
                        <a:pt x="706120" y="718820"/>
                      </a:cubicBezTo>
                      <a:cubicBezTo>
                        <a:pt x="694690" y="707390"/>
                        <a:pt x="685800" y="695960"/>
                        <a:pt x="680720" y="670560"/>
                      </a:cubicBezTo>
                      <a:cubicBezTo>
                        <a:pt x="665480" y="603250"/>
                        <a:pt x="680720" y="340360"/>
                        <a:pt x="695960" y="270510"/>
                      </a:cubicBezTo>
                      <a:cubicBezTo>
                        <a:pt x="701040" y="245110"/>
                        <a:pt x="704850" y="232410"/>
                        <a:pt x="716280" y="219710"/>
                      </a:cubicBezTo>
                      <a:cubicBezTo>
                        <a:pt x="727710" y="207010"/>
                        <a:pt x="749300" y="199390"/>
                        <a:pt x="764540" y="196850"/>
                      </a:cubicBezTo>
                      <a:cubicBezTo>
                        <a:pt x="777240" y="195580"/>
                        <a:pt x="788670" y="196850"/>
                        <a:pt x="800100" y="201930"/>
                      </a:cubicBezTo>
                      <a:cubicBezTo>
                        <a:pt x="814070" y="208280"/>
                        <a:pt x="831850" y="224790"/>
                        <a:pt x="839470" y="238760"/>
                      </a:cubicBezTo>
                      <a:cubicBezTo>
                        <a:pt x="845820" y="250190"/>
                        <a:pt x="845820" y="256540"/>
                        <a:pt x="847090" y="274320"/>
                      </a:cubicBezTo>
                      <a:cubicBezTo>
                        <a:pt x="852170" y="331470"/>
                        <a:pt x="824230" y="553720"/>
                        <a:pt x="828040" y="629920"/>
                      </a:cubicBezTo>
                      <a:cubicBezTo>
                        <a:pt x="829310" y="665480"/>
                        <a:pt x="845820" y="688340"/>
                        <a:pt x="839470" y="708660"/>
                      </a:cubicBezTo>
                      <a:cubicBezTo>
                        <a:pt x="834390" y="725170"/>
                        <a:pt x="817880" y="739140"/>
                        <a:pt x="802640" y="745490"/>
                      </a:cubicBezTo>
                      <a:cubicBezTo>
                        <a:pt x="787400" y="751840"/>
                        <a:pt x="765810" y="753110"/>
                        <a:pt x="750570" y="748030"/>
                      </a:cubicBezTo>
                      <a:cubicBezTo>
                        <a:pt x="735330" y="742950"/>
                        <a:pt x="718820" y="728980"/>
                        <a:pt x="709930" y="715010"/>
                      </a:cubicBezTo>
                      <a:cubicBezTo>
                        <a:pt x="701040" y="701040"/>
                        <a:pt x="698500" y="688340"/>
                        <a:pt x="701040" y="662940"/>
                      </a:cubicBezTo>
                      <a:cubicBezTo>
                        <a:pt x="708660" y="589280"/>
                        <a:pt x="836930" y="294640"/>
                        <a:pt x="873760" y="240030"/>
                      </a:cubicBezTo>
                      <a:cubicBezTo>
                        <a:pt x="883920" y="224790"/>
                        <a:pt x="889000" y="219710"/>
                        <a:pt x="900430" y="214630"/>
                      </a:cubicBezTo>
                      <a:cubicBezTo>
                        <a:pt x="914400" y="208280"/>
                        <a:pt x="935990" y="203200"/>
                        <a:pt x="952500" y="207010"/>
                      </a:cubicBezTo>
                      <a:cubicBezTo>
                        <a:pt x="969010" y="210820"/>
                        <a:pt x="988060" y="223520"/>
                        <a:pt x="998220" y="234950"/>
                      </a:cubicBezTo>
                      <a:cubicBezTo>
                        <a:pt x="1005840" y="243840"/>
                        <a:pt x="1009650" y="251460"/>
                        <a:pt x="1012190" y="267970"/>
                      </a:cubicBezTo>
                      <a:cubicBezTo>
                        <a:pt x="1018540" y="311150"/>
                        <a:pt x="993140" y="427990"/>
                        <a:pt x="988060" y="508000"/>
                      </a:cubicBezTo>
                      <a:cubicBezTo>
                        <a:pt x="982980" y="589280"/>
                        <a:pt x="1004570" y="706120"/>
                        <a:pt x="982980" y="754380"/>
                      </a:cubicBezTo>
                      <a:cubicBezTo>
                        <a:pt x="971550" y="781050"/>
                        <a:pt x="952500" y="797560"/>
                        <a:pt x="932180" y="803910"/>
                      </a:cubicBezTo>
                      <a:cubicBezTo>
                        <a:pt x="911860" y="810260"/>
                        <a:pt x="880110" y="802640"/>
                        <a:pt x="863600" y="791210"/>
                      </a:cubicBezTo>
                      <a:cubicBezTo>
                        <a:pt x="849630" y="781050"/>
                        <a:pt x="843280" y="769620"/>
                        <a:pt x="836930" y="745490"/>
                      </a:cubicBezTo>
                      <a:cubicBezTo>
                        <a:pt x="819150" y="678180"/>
                        <a:pt x="831850" y="400050"/>
                        <a:pt x="849630" y="331470"/>
                      </a:cubicBezTo>
                      <a:cubicBezTo>
                        <a:pt x="855980" y="307340"/>
                        <a:pt x="861060" y="295910"/>
                        <a:pt x="873760" y="284480"/>
                      </a:cubicBezTo>
                      <a:cubicBezTo>
                        <a:pt x="886460" y="274320"/>
                        <a:pt x="906780" y="266700"/>
                        <a:pt x="923290" y="266700"/>
                      </a:cubicBezTo>
                      <a:cubicBezTo>
                        <a:pt x="939800" y="266700"/>
                        <a:pt x="960120" y="274320"/>
                        <a:pt x="972820" y="284480"/>
                      </a:cubicBezTo>
                      <a:cubicBezTo>
                        <a:pt x="985520" y="295910"/>
                        <a:pt x="991870" y="306070"/>
                        <a:pt x="996950" y="331470"/>
                      </a:cubicBezTo>
                      <a:cubicBezTo>
                        <a:pt x="1013460" y="412750"/>
                        <a:pt x="1003300" y="803910"/>
                        <a:pt x="960120" y="873760"/>
                      </a:cubicBezTo>
                      <a:cubicBezTo>
                        <a:pt x="944880" y="897890"/>
                        <a:pt x="922020" y="906780"/>
                        <a:pt x="902970" y="906780"/>
                      </a:cubicBezTo>
                      <a:cubicBezTo>
                        <a:pt x="883920" y="906780"/>
                        <a:pt x="855980" y="892810"/>
                        <a:pt x="844550" y="877570"/>
                      </a:cubicBezTo>
                      <a:cubicBezTo>
                        <a:pt x="833120" y="862330"/>
                        <a:pt x="829310" y="839470"/>
                        <a:pt x="834390" y="812800"/>
                      </a:cubicBezTo>
                      <a:cubicBezTo>
                        <a:pt x="844550" y="759460"/>
                        <a:pt x="923290" y="683260"/>
                        <a:pt x="963930" y="591820"/>
                      </a:cubicBezTo>
                      <a:cubicBezTo>
                        <a:pt x="1021080" y="463550"/>
                        <a:pt x="1078230" y="175260"/>
                        <a:pt x="1120140" y="101600"/>
                      </a:cubicBezTo>
                      <a:cubicBezTo>
                        <a:pt x="1134110" y="77470"/>
                        <a:pt x="1143000" y="66040"/>
                        <a:pt x="1159510" y="58420"/>
                      </a:cubicBezTo>
                      <a:cubicBezTo>
                        <a:pt x="1176020" y="50800"/>
                        <a:pt x="1198880" y="48260"/>
                        <a:pt x="1216660" y="53340"/>
                      </a:cubicBezTo>
                      <a:cubicBezTo>
                        <a:pt x="1234440" y="58420"/>
                        <a:pt x="1253490" y="71120"/>
                        <a:pt x="1263650" y="86360"/>
                      </a:cubicBezTo>
                      <a:cubicBezTo>
                        <a:pt x="1273810" y="101600"/>
                        <a:pt x="1275080" y="115570"/>
                        <a:pt x="1276350" y="142240"/>
                      </a:cubicBezTo>
                      <a:cubicBezTo>
                        <a:pt x="1278890" y="201930"/>
                        <a:pt x="1261110" y="386080"/>
                        <a:pt x="1234440" y="435610"/>
                      </a:cubicBezTo>
                      <a:cubicBezTo>
                        <a:pt x="1223010" y="457200"/>
                        <a:pt x="1207770" y="467360"/>
                        <a:pt x="1191260" y="473710"/>
                      </a:cubicBezTo>
                      <a:cubicBezTo>
                        <a:pt x="1174750" y="480060"/>
                        <a:pt x="1149350" y="478790"/>
                        <a:pt x="1134110" y="473710"/>
                      </a:cubicBezTo>
                      <a:cubicBezTo>
                        <a:pt x="1121410" y="469900"/>
                        <a:pt x="1111250" y="462280"/>
                        <a:pt x="1102360" y="452120"/>
                      </a:cubicBezTo>
                      <a:cubicBezTo>
                        <a:pt x="1092200" y="439420"/>
                        <a:pt x="1087120" y="425450"/>
                        <a:pt x="1082040" y="398780"/>
                      </a:cubicBezTo>
                      <a:cubicBezTo>
                        <a:pt x="1069340" y="332740"/>
                        <a:pt x="1049020" y="92710"/>
                        <a:pt x="1076960" y="38100"/>
                      </a:cubicBezTo>
                      <a:cubicBezTo>
                        <a:pt x="1088390" y="16510"/>
                        <a:pt x="1108710" y="8890"/>
                        <a:pt x="1123950" y="3810"/>
                      </a:cubicBezTo>
                      <a:cubicBezTo>
                        <a:pt x="1136650" y="0"/>
                        <a:pt x="1150620" y="0"/>
                        <a:pt x="1163320" y="3810"/>
                      </a:cubicBezTo>
                      <a:cubicBezTo>
                        <a:pt x="1179830" y="8890"/>
                        <a:pt x="1201420" y="21590"/>
                        <a:pt x="1211580" y="35560"/>
                      </a:cubicBezTo>
                      <a:cubicBezTo>
                        <a:pt x="1221740" y="50800"/>
                        <a:pt x="1228090" y="69850"/>
                        <a:pt x="1226820" y="91440"/>
                      </a:cubicBezTo>
                      <a:cubicBezTo>
                        <a:pt x="1225550" y="121920"/>
                        <a:pt x="1198880" y="156210"/>
                        <a:pt x="1189990" y="200660"/>
                      </a:cubicBezTo>
                      <a:cubicBezTo>
                        <a:pt x="1177290" y="262890"/>
                        <a:pt x="1184910" y="387350"/>
                        <a:pt x="1168400" y="434340"/>
                      </a:cubicBezTo>
                      <a:cubicBezTo>
                        <a:pt x="1159510" y="458470"/>
                        <a:pt x="1150620" y="472440"/>
                        <a:pt x="1135380" y="482600"/>
                      </a:cubicBezTo>
                      <a:cubicBezTo>
                        <a:pt x="1120140" y="492760"/>
                        <a:pt x="1094740" y="497840"/>
                        <a:pt x="1078230" y="496570"/>
                      </a:cubicBezTo>
                      <a:cubicBezTo>
                        <a:pt x="1064260" y="495300"/>
                        <a:pt x="1052830" y="491490"/>
                        <a:pt x="1041400" y="482600"/>
                      </a:cubicBezTo>
                      <a:cubicBezTo>
                        <a:pt x="1028700" y="472440"/>
                        <a:pt x="1017270" y="459740"/>
                        <a:pt x="1008380" y="435610"/>
                      </a:cubicBezTo>
                      <a:cubicBezTo>
                        <a:pt x="989330" y="381000"/>
                        <a:pt x="982980" y="191770"/>
                        <a:pt x="990600" y="139700"/>
                      </a:cubicBezTo>
                      <a:cubicBezTo>
                        <a:pt x="993140" y="120650"/>
                        <a:pt x="995680" y="113030"/>
                        <a:pt x="1004570" y="101600"/>
                      </a:cubicBezTo>
                      <a:cubicBezTo>
                        <a:pt x="1014730" y="87630"/>
                        <a:pt x="1037590" y="73660"/>
                        <a:pt x="1054100" y="68580"/>
                      </a:cubicBezTo>
                      <a:cubicBezTo>
                        <a:pt x="1066800" y="64770"/>
                        <a:pt x="1080770" y="66040"/>
                        <a:pt x="1093470" y="68580"/>
                      </a:cubicBezTo>
                      <a:cubicBezTo>
                        <a:pt x="1106170" y="71120"/>
                        <a:pt x="1118870" y="77470"/>
                        <a:pt x="1129030" y="87630"/>
                      </a:cubicBezTo>
                      <a:cubicBezTo>
                        <a:pt x="1140460" y="99060"/>
                        <a:pt x="1150620" y="114300"/>
                        <a:pt x="1155700" y="139700"/>
                      </a:cubicBezTo>
                      <a:cubicBezTo>
                        <a:pt x="1167130" y="194310"/>
                        <a:pt x="1156970" y="373380"/>
                        <a:pt x="1139190" y="417830"/>
                      </a:cubicBezTo>
                      <a:cubicBezTo>
                        <a:pt x="1131570" y="434340"/>
                        <a:pt x="1122680" y="440690"/>
                        <a:pt x="1112520" y="448310"/>
                      </a:cubicBezTo>
                      <a:cubicBezTo>
                        <a:pt x="1102360" y="455930"/>
                        <a:pt x="1089660" y="461010"/>
                        <a:pt x="1075690" y="462280"/>
                      </a:cubicBezTo>
                      <a:cubicBezTo>
                        <a:pt x="1059180" y="463550"/>
                        <a:pt x="1033780" y="459740"/>
                        <a:pt x="1018540" y="448310"/>
                      </a:cubicBezTo>
                      <a:cubicBezTo>
                        <a:pt x="1000760" y="435610"/>
                        <a:pt x="988060" y="408940"/>
                        <a:pt x="981710" y="381000"/>
                      </a:cubicBezTo>
                      <a:cubicBezTo>
                        <a:pt x="972820" y="339090"/>
                        <a:pt x="995680" y="255270"/>
                        <a:pt x="993140" y="214630"/>
                      </a:cubicBezTo>
                      <a:cubicBezTo>
                        <a:pt x="991870" y="190500"/>
                        <a:pt x="979170" y="175260"/>
                        <a:pt x="982980" y="157480"/>
                      </a:cubicBezTo>
                      <a:cubicBezTo>
                        <a:pt x="986790" y="139700"/>
                        <a:pt x="998220" y="120650"/>
                        <a:pt x="1012190" y="109220"/>
                      </a:cubicBezTo>
                      <a:cubicBezTo>
                        <a:pt x="1026160" y="97790"/>
                        <a:pt x="1049020" y="88900"/>
                        <a:pt x="1068070" y="91440"/>
                      </a:cubicBezTo>
                      <a:cubicBezTo>
                        <a:pt x="1089660" y="93980"/>
                        <a:pt x="1113790" y="110490"/>
                        <a:pt x="1132840" y="130810"/>
                      </a:cubicBezTo>
                      <a:cubicBezTo>
                        <a:pt x="1160780" y="161290"/>
                        <a:pt x="1215390" y="250190"/>
                        <a:pt x="1203960" y="267970"/>
                      </a:cubicBezTo>
                      <a:cubicBezTo>
                        <a:pt x="1195070" y="280670"/>
                        <a:pt x="1130300" y="274320"/>
                        <a:pt x="1121410" y="260350"/>
                      </a:cubicBezTo>
                      <a:cubicBezTo>
                        <a:pt x="1112520" y="246380"/>
                        <a:pt x="1139190" y="199390"/>
                        <a:pt x="1156970" y="180340"/>
                      </a:cubicBezTo>
                      <a:cubicBezTo>
                        <a:pt x="1173480" y="162560"/>
                        <a:pt x="1201420" y="147320"/>
                        <a:pt x="1223010" y="148590"/>
                      </a:cubicBezTo>
                      <a:cubicBezTo>
                        <a:pt x="1244600" y="149860"/>
                        <a:pt x="1275080" y="167640"/>
                        <a:pt x="1286510" y="185420"/>
                      </a:cubicBezTo>
                      <a:cubicBezTo>
                        <a:pt x="1297940" y="203200"/>
                        <a:pt x="1292860" y="257810"/>
                        <a:pt x="1292860" y="2578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5" name="Group 19">
                <a:extLst>
                  <a:ext uri="{FF2B5EF4-FFF2-40B4-BE49-F238E27FC236}">
                    <a16:creationId xmlns:a16="http://schemas.microsoft.com/office/drawing/2014/main" id="{BB0ACD6C-8001-A400-35FE-CEBC7738D1AC}"/>
                  </a:ext>
                </a:extLst>
              </p:cNvPr>
              <p:cNvGrpSpPr/>
              <p:nvPr/>
            </p:nvGrpSpPr>
            <p:grpSpPr>
              <a:xfrm>
                <a:off x="12163139" y="6634570"/>
                <a:ext cx="329008" cy="210633"/>
                <a:chOff x="0" y="0"/>
                <a:chExt cx="991870" cy="635000"/>
              </a:xfrm>
            </p:grpSpPr>
            <p:sp>
              <p:nvSpPr>
                <p:cNvPr id="173" name="Freeform 20">
                  <a:extLst>
                    <a:ext uri="{FF2B5EF4-FFF2-40B4-BE49-F238E27FC236}">
                      <a16:creationId xmlns:a16="http://schemas.microsoft.com/office/drawing/2014/main" id="{BF15BA86-E3DB-943E-6184-6D1874BCA5B2}"/>
                    </a:ext>
                  </a:extLst>
                </p:cNvPr>
                <p:cNvSpPr/>
                <p:nvPr/>
              </p:nvSpPr>
              <p:spPr>
                <a:xfrm>
                  <a:off x="46990" y="48260"/>
                  <a:ext cx="899160" cy="537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160" h="537210">
                      <a:moveTo>
                        <a:pt x="60960" y="372110"/>
                      </a:moveTo>
                      <a:cubicBezTo>
                        <a:pt x="501650" y="260350"/>
                        <a:pt x="519430" y="261620"/>
                        <a:pt x="524510" y="270510"/>
                      </a:cubicBezTo>
                      <a:cubicBezTo>
                        <a:pt x="529590" y="278130"/>
                        <a:pt x="527050" y="297180"/>
                        <a:pt x="516890" y="306070"/>
                      </a:cubicBezTo>
                      <a:cubicBezTo>
                        <a:pt x="492760" y="325120"/>
                        <a:pt x="345440" y="322580"/>
                        <a:pt x="320040" y="308610"/>
                      </a:cubicBezTo>
                      <a:cubicBezTo>
                        <a:pt x="311150" y="303530"/>
                        <a:pt x="308610" y="295910"/>
                        <a:pt x="307340" y="288290"/>
                      </a:cubicBezTo>
                      <a:cubicBezTo>
                        <a:pt x="306070" y="280670"/>
                        <a:pt x="308610" y="271780"/>
                        <a:pt x="314960" y="265430"/>
                      </a:cubicBezTo>
                      <a:cubicBezTo>
                        <a:pt x="325120" y="255270"/>
                        <a:pt x="356870" y="243840"/>
                        <a:pt x="373380" y="243840"/>
                      </a:cubicBezTo>
                      <a:cubicBezTo>
                        <a:pt x="384810" y="243840"/>
                        <a:pt x="396240" y="248920"/>
                        <a:pt x="401320" y="255270"/>
                      </a:cubicBezTo>
                      <a:cubicBezTo>
                        <a:pt x="406400" y="262890"/>
                        <a:pt x="406400" y="276860"/>
                        <a:pt x="400050" y="285750"/>
                      </a:cubicBezTo>
                      <a:cubicBezTo>
                        <a:pt x="388620" y="300990"/>
                        <a:pt x="331470" y="320040"/>
                        <a:pt x="311150" y="317500"/>
                      </a:cubicBezTo>
                      <a:cubicBezTo>
                        <a:pt x="299720" y="316230"/>
                        <a:pt x="288290" y="307340"/>
                        <a:pt x="285750" y="299720"/>
                      </a:cubicBezTo>
                      <a:cubicBezTo>
                        <a:pt x="283210" y="292100"/>
                        <a:pt x="284480" y="279400"/>
                        <a:pt x="293370" y="270510"/>
                      </a:cubicBezTo>
                      <a:cubicBezTo>
                        <a:pt x="318770" y="245110"/>
                        <a:pt x="459740" y="228600"/>
                        <a:pt x="523240" y="204470"/>
                      </a:cubicBezTo>
                      <a:cubicBezTo>
                        <a:pt x="570230" y="186690"/>
                        <a:pt x="610870" y="168910"/>
                        <a:pt x="643890" y="147320"/>
                      </a:cubicBezTo>
                      <a:cubicBezTo>
                        <a:pt x="670560" y="129540"/>
                        <a:pt x="689610" y="100330"/>
                        <a:pt x="709930" y="87630"/>
                      </a:cubicBezTo>
                      <a:cubicBezTo>
                        <a:pt x="722630" y="80010"/>
                        <a:pt x="731520" y="78740"/>
                        <a:pt x="746760" y="73660"/>
                      </a:cubicBezTo>
                      <a:cubicBezTo>
                        <a:pt x="774700" y="64770"/>
                        <a:pt x="845820" y="34290"/>
                        <a:pt x="861060" y="45720"/>
                      </a:cubicBezTo>
                      <a:cubicBezTo>
                        <a:pt x="871220" y="53340"/>
                        <a:pt x="871220" y="82550"/>
                        <a:pt x="862330" y="93980"/>
                      </a:cubicBezTo>
                      <a:cubicBezTo>
                        <a:pt x="850900" y="109220"/>
                        <a:pt x="796290" y="118110"/>
                        <a:pt x="778510" y="113030"/>
                      </a:cubicBezTo>
                      <a:cubicBezTo>
                        <a:pt x="768350" y="110490"/>
                        <a:pt x="760730" y="101600"/>
                        <a:pt x="758190" y="93980"/>
                      </a:cubicBezTo>
                      <a:cubicBezTo>
                        <a:pt x="755650" y="87630"/>
                        <a:pt x="755650" y="78740"/>
                        <a:pt x="758190" y="72390"/>
                      </a:cubicBezTo>
                      <a:cubicBezTo>
                        <a:pt x="762000" y="64770"/>
                        <a:pt x="769620" y="57150"/>
                        <a:pt x="778510" y="54610"/>
                      </a:cubicBezTo>
                      <a:cubicBezTo>
                        <a:pt x="787400" y="50800"/>
                        <a:pt x="806450" y="49530"/>
                        <a:pt x="811530" y="54610"/>
                      </a:cubicBezTo>
                      <a:cubicBezTo>
                        <a:pt x="815340" y="59690"/>
                        <a:pt x="812800" y="76200"/>
                        <a:pt x="807720" y="83820"/>
                      </a:cubicBezTo>
                      <a:cubicBezTo>
                        <a:pt x="802640" y="90170"/>
                        <a:pt x="795020" y="93980"/>
                        <a:pt x="784860" y="96520"/>
                      </a:cubicBezTo>
                      <a:cubicBezTo>
                        <a:pt x="767080" y="100330"/>
                        <a:pt x="725170" y="102870"/>
                        <a:pt x="711200" y="92710"/>
                      </a:cubicBezTo>
                      <a:cubicBezTo>
                        <a:pt x="701040" y="85090"/>
                        <a:pt x="694690" y="64770"/>
                        <a:pt x="697230" y="55880"/>
                      </a:cubicBezTo>
                      <a:cubicBezTo>
                        <a:pt x="699770" y="48260"/>
                        <a:pt x="708660" y="41910"/>
                        <a:pt x="717550" y="38100"/>
                      </a:cubicBezTo>
                      <a:cubicBezTo>
                        <a:pt x="731520" y="33020"/>
                        <a:pt x="758190" y="43180"/>
                        <a:pt x="779780" y="38100"/>
                      </a:cubicBezTo>
                      <a:cubicBezTo>
                        <a:pt x="805180" y="33020"/>
                        <a:pt x="838200" y="2540"/>
                        <a:pt x="857250" y="3810"/>
                      </a:cubicBezTo>
                      <a:cubicBezTo>
                        <a:pt x="869950" y="5080"/>
                        <a:pt x="882650" y="13970"/>
                        <a:pt x="886460" y="21590"/>
                      </a:cubicBezTo>
                      <a:cubicBezTo>
                        <a:pt x="890270" y="29210"/>
                        <a:pt x="890270" y="40640"/>
                        <a:pt x="883920" y="48260"/>
                      </a:cubicBezTo>
                      <a:cubicBezTo>
                        <a:pt x="867410" y="66040"/>
                        <a:pt x="779780" y="58420"/>
                        <a:pt x="727710" y="72390"/>
                      </a:cubicBezTo>
                      <a:cubicBezTo>
                        <a:pt x="670560" y="87630"/>
                        <a:pt x="623570" y="102870"/>
                        <a:pt x="554990" y="142240"/>
                      </a:cubicBezTo>
                      <a:cubicBezTo>
                        <a:pt x="435610" y="210820"/>
                        <a:pt x="189230" y="431800"/>
                        <a:pt x="100330" y="491490"/>
                      </a:cubicBezTo>
                      <a:cubicBezTo>
                        <a:pt x="66040" y="514350"/>
                        <a:pt x="43180" y="537210"/>
                        <a:pt x="25400" y="535940"/>
                      </a:cubicBezTo>
                      <a:cubicBezTo>
                        <a:pt x="15240" y="535940"/>
                        <a:pt x="6350" y="527050"/>
                        <a:pt x="3810" y="520700"/>
                      </a:cubicBezTo>
                      <a:cubicBezTo>
                        <a:pt x="1270" y="514350"/>
                        <a:pt x="6350" y="499110"/>
                        <a:pt x="12700" y="495300"/>
                      </a:cubicBezTo>
                      <a:cubicBezTo>
                        <a:pt x="19050" y="491490"/>
                        <a:pt x="39370" y="496570"/>
                        <a:pt x="43180" y="502920"/>
                      </a:cubicBezTo>
                      <a:cubicBezTo>
                        <a:pt x="46990" y="509270"/>
                        <a:pt x="40640" y="529590"/>
                        <a:pt x="34290" y="533400"/>
                      </a:cubicBezTo>
                      <a:cubicBezTo>
                        <a:pt x="27940" y="537210"/>
                        <a:pt x="12700" y="533400"/>
                        <a:pt x="7620" y="528320"/>
                      </a:cubicBezTo>
                      <a:cubicBezTo>
                        <a:pt x="2540" y="523240"/>
                        <a:pt x="0" y="510540"/>
                        <a:pt x="5080" y="501650"/>
                      </a:cubicBezTo>
                      <a:cubicBezTo>
                        <a:pt x="13970" y="482600"/>
                        <a:pt x="60960" y="471170"/>
                        <a:pt x="104140" y="440690"/>
                      </a:cubicBezTo>
                      <a:cubicBezTo>
                        <a:pt x="200660" y="372110"/>
                        <a:pt x="438150" y="147320"/>
                        <a:pt x="551180" y="80010"/>
                      </a:cubicBezTo>
                      <a:cubicBezTo>
                        <a:pt x="610870" y="44450"/>
                        <a:pt x="656590" y="31750"/>
                        <a:pt x="699770" y="19050"/>
                      </a:cubicBezTo>
                      <a:cubicBezTo>
                        <a:pt x="731520" y="8890"/>
                        <a:pt x="756920" y="5080"/>
                        <a:pt x="786130" y="2540"/>
                      </a:cubicBezTo>
                      <a:cubicBezTo>
                        <a:pt x="814070" y="0"/>
                        <a:pt x="867410" y="1270"/>
                        <a:pt x="868680" y="5080"/>
                      </a:cubicBezTo>
                      <a:cubicBezTo>
                        <a:pt x="868680" y="7620"/>
                        <a:pt x="834390" y="17780"/>
                        <a:pt x="834390" y="17780"/>
                      </a:cubicBezTo>
                      <a:cubicBezTo>
                        <a:pt x="834390" y="17780"/>
                        <a:pt x="855980" y="1270"/>
                        <a:pt x="864870" y="3810"/>
                      </a:cubicBezTo>
                      <a:cubicBezTo>
                        <a:pt x="875030" y="6350"/>
                        <a:pt x="890270" y="30480"/>
                        <a:pt x="887730" y="41910"/>
                      </a:cubicBezTo>
                      <a:cubicBezTo>
                        <a:pt x="883920" y="57150"/>
                        <a:pt x="845820" y="74930"/>
                        <a:pt x="820420" y="83820"/>
                      </a:cubicBezTo>
                      <a:cubicBezTo>
                        <a:pt x="791210" y="93980"/>
                        <a:pt x="737870" y="101600"/>
                        <a:pt x="717550" y="95250"/>
                      </a:cubicBezTo>
                      <a:cubicBezTo>
                        <a:pt x="707390" y="91440"/>
                        <a:pt x="701040" y="85090"/>
                        <a:pt x="697230" y="77470"/>
                      </a:cubicBezTo>
                      <a:cubicBezTo>
                        <a:pt x="694690" y="71120"/>
                        <a:pt x="693420" y="62230"/>
                        <a:pt x="697230" y="55880"/>
                      </a:cubicBezTo>
                      <a:cubicBezTo>
                        <a:pt x="701040" y="48260"/>
                        <a:pt x="712470" y="40640"/>
                        <a:pt x="725170" y="36830"/>
                      </a:cubicBezTo>
                      <a:cubicBezTo>
                        <a:pt x="748030" y="30480"/>
                        <a:pt x="805180" y="30480"/>
                        <a:pt x="829310" y="38100"/>
                      </a:cubicBezTo>
                      <a:cubicBezTo>
                        <a:pt x="844550" y="43180"/>
                        <a:pt x="859790" y="53340"/>
                        <a:pt x="863600" y="63500"/>
                      </a:cubicBezTo>
                      <a:cubicBezTo>
                        <a:pt x="866140" y="72390"/>
                        <a:pt x="861060" y="86360"/>
                        <a:pt x="854710" y="93980"/>
                      </a:cubicBezTo>
                      <a:cubicBezTo>
                        <a:pt x="847090" y="102870"/>
                        <a:pt x="833120" y="110490"/>
                        <a:pt x="819150" y="113030"/>
                      </a:cubicBezTo>
                      <a:cubicBezTo>
                        <a:pt x="803910" y="115570"/>
                        <a:pt x="774700" y="115570"/>
                        <a:pt x="765810" y="105410"/>
                      </a:cubicBezTo>
                      <a:cubicBezTo>
                        <a:pt x="758190" y="96520"/>
                        <a:pt x="756920" y="72390"/>
                        <a:pt x="765810" y="60960"/>
                      </a:cubicBezTo>
                      <a:cubicBezTo>
                        <a:pt x="779780" y="44450"/>
                        <a:pt x="844550" y="36830"/>
                        <a:pt x="867410" y="36830"/>
                      </a:cubicBezTo>
                      <a:cubicBezTo>
                        <a:pt x="878840" y="36830"/>
                        <a:pt x="890270" y="38100"/>
                        <a:pt x="894080" y="44450"/>
                      </a:cubicBezTo>
                      <a:cubicBezTo>
                        <a:pt x="899160" y="54610"/>
                        <a:pt x="889000" y="88900"/>
                        <a:pt x="873760" y="102870"/>
                      </a:cubicBezTo>
                      <a:cubicBezTo>
                        <a:pt x="852170" y="121920"/>
                        <a:pt x="793750" y="111760"/>
                        <a:pt x="758190" y="128270"/>
                      </a:cubicBezTo>
                      <a:cubicBezTo>
                        <a:pt x="722630" y="143510"/>
                        <a:pt x="695960" y="177800"/>
                        <a:pt x="662940" y="198120"/>
                      </a:cubicBezTo>
                      <a:cubicBezTo>
                        <a:pt x="628650" y="218440"/>
                        <a:pt x="599440" y="236220"/>
                        <a:pt x="554990" y="252730"/>
                      </a:cubicBezTo>
                      <a:cubicBezTo>
                        <a:pt x="491490" y="276860"/>
                        <a:pt x="350520" y="323850"/>
                        <a:pt x="311150" y="317500"/>
                      </a:cubicBezTo>
                      <a:cubicBezTo>
                        <a:pt x="297180" y="314960"/>
                        <a:pt x="288290" y="307340"/>
                        <a:pt x="285750" y="299720"/>
                      </a:cubicBezTo>
                      <a:cubicBezTo>
                        <a:pt x="283210" y="290830"/>
                        <a:pt x="289560" y="275590"/>
                        <a:pt x="298450" y="266700"/>
                      </a:cubicBezTo>
                      <a:cubicBezTo>
                        <a:pt x="312420" y="254000"/>
                        <a:pt x="355600" y="243840"/>
                        <a:pt x="373380" y="243840"/>
                      </a:cubicBezTo>
                      <a:cubicBezTo>
                        <a:pt x="383540" y="243840"/>
                        <a:pt x="393700" y="243840"/>
                        <a:pt x="397510" y="250190"/>
                      </a:cubicBezTo>
                      <a:cubicBezTo>
                        <a:pt x="402590" y="257810"/>
                        <a:pt x="403860" y="279400"/>
                        <a:pt x="396240" y="289560"/>
                      </a:cubicBezTo>
                      <a:cubicBezTo>
                        <a:pt x="387350" y="302260"/>
                        <a:pt x="347980" y="313690"/>
                        <a:pt x="332740" y="311150"/>
                      </a:cubicBezTo>
                      <a:cubicBezTo>
                        <a:pt x="322580" y="309880"/>
                        <a:pt x="311150" y="302260"/>
                        <a:pt x="308610" y="294640"/>
                      </a:cubicBezTo>
                      <a:cubicBezTo>
                        <a:pt x="306070" y="285750"/>
                        <a:pt x="309880" y="269240"/>
                        <a:pt x="320040" y="261620"/>
                      </a:cubicBezTo>
                      <a:cubicBezTo>
                        <a:pt x="344170" y="243840"/>
                        <a:pt x="472440" y="248920"/>
                        <a:pt x="504190" y="260350"/>
                      </a:cubicBezTo>
                      <a:cubicBezTo>
                        <a:pt x="516890" y="265430"/>
                        <a:pt x="527050" y="274320"/>
                        <a:pt x="528320" y="281940"/>
                      </a:cubicBezTo>
                      <a:cubicBezTo>
                        <a:pt x="529590" y="289560"/>
                        <a:pt x="521970" y="302260"/>
                        <a:pt x="510540" y="308610"/>
                      </a:cubicBezTo>
                      <a:cubicBezTo>
                        <a:pt x="490220" y="321310"/>
                        <a:pt x="443230" y="312420"/>
                        <a:pt x="396240" y="322580"/>
                      </a:cubicBezTo>
                      <a:cubicBezTo>
                        <a:pt x="313690" y="339090"/>
                        <a:pt x="113030" y="426720"/>
                        <a:pt x="66040" y="416560"/>
                      </a:cubicBezTo>
                      <a:cubicBezTo>
                        <a:pt x="52070" y="414020"/>
                        <a:pt x="40640" y="402590"/>
                        <a:pt x="40640" y="394970"/>
                      </a:cubicBezTo>
                      <a:cubicBezTo>
                        <a:pt x="40640" y="387350"/>
                        <a:pt x="60960" y="372110"/>
                        <a:pt x="60960" y="3721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6" name="Group 21">
                <a:extLst>
                  <a:ext uri="{FF2B5EF4-FFF2-40B4-BE49-F238E27FC236}">
                    <a16:creationId xmlns:a16="http://schemas.microsoft.com/office/drawing/2014/main" id="{7D8C3240-9FB2-693E-1BBC-CC1224009522}"/>
                  </a:ext>
                </a:extLst>
              </p:cNvPr>
              <p:cNvGrpSpPr/>
              <p:nvPr/>
            </p:nvGrpSpPr>
            <p:grpSpPr>
              <a:xfrm>
                <a:off x="12395677" y="6668271"/>
                <a:ext cx="310051" cy="268767"/>
                <a:chOff x="0" y="0"/>
                <a:chExt cx="934720" cy="810260"/>
              </a:xfrm>
            </p:grpSpPr>
            <p:sp>
              <p:nvSpPr>
                <p:cNvPr id="172" name="Freeform 22">
                  <a:extLst>
                    <a:ext uri="{FF2B5EF4-FFF2-40B4-BE49-F238E27FC236}">
                      <a16:creationId xmlns:a16="http://schemas.microsoft.com/office/drawing/2014/main" id="{365102E0-3BE5-DB64-96AC-E0B99AE8756D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839470" cy="715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470" h="715010">
                      <a:moveTo>
                        <a:pt x="160020" y="11430"/>
                      </a:moveTo>
                      <a:cubicBezTo>
                        <a:pt x="350520" y="326390"/>
                        <a:pt x="335280" y="336550"/>
                        <a:pt x="326390" y="336550"/>
                      </a:cubicBezTo>
                      <a:cubicBezTo>
                        <a:pt x="313690" y="336550"/>
                        <a:pt x="299720" y="309880"/>
                        <a:pt x="284480" y="289560"/>
                      </a:cubicBezTo>
                      <a:cubicBezTo>
                        <a:pt x="262890" y="260350"/>
                        <a:pt x="218440" y="195580"/>
                        <a:pt x="214630" y="171450"/>
                      </a:cubicBezTo>
                      <a:cubicBezTo>
                        <a:pt x="213360" y="161290"/>
                        <a:pt x="214630" y="154940"/>
                        <a:pt x="218440" y="149860"/>
                      </a:cubicBezTo>
                      <a:cubicBezTo>
                        <a:pt x="223520" y="144780"/>
                        <a:pt x="236220" y="140970"/>
                        <a:pt x="242570" y="142240"/>
                      </a:cubicBezTo>
                      <a:cubicBezTo>
                        <a:pt x="247650" y="143510"/>
                        <a:pt x="254000" y="146050"/>
                        <a:pt x="256540" y="152400"/>
                      </a:cubicBezTo>
                      <a:cubicBezTo>
                        <a:pt x="262890" y="165100"/>
                        <a:pt x="262890" y="212090"/>
                        <a:pt x="256540" y="229870"/>
                      </a:cubicBezTo>
                      <a:cubicBezTo>
                        <a:pt x="252730" y="241300"/>
                        <a:pt x="246380" y="252730"/>
                        <a:pt x="238760" y="255270"/>
                      </a:cubicBezTo>
                      <a:cubicBezTo>
                        <a:pt x="231140" y="257810"/>
                        <a:pt x="222250" y="256540"/>
                        <a:pt x="212090" y="248920"/>
                      </a:cubicBezTo>
                      <a:cubicBezTo>
                        <a:pt x="184150" y="229870"/>
                        <a:pt x="105410" y="115570"/>
                        <a:pt x="102870" y="82550"/>
                      </a:cubicBezTo>
                      <a:cubicBezTo>
                        <a:pt x="101600" y="69850"/>
                        <a:pt x="109220" y="58420"/>
                        <a:pt x="115570" y="54610"/>
                      </a:cubicBezTo>
                      <a:cubicBezTo>
                        <a:pt x="120650" y="52070"/>
                        <a:pt x="130810" y="52070"/>
                        <a:pt x="137160" y="57150"/>
                      </a:cubicBezTo>
                      <a:cubicBezTo>
                        <a:pt x="151130" y="69850"/>
                        <a:pt x="168910" y="149860"/>
                        <a:pt x="163830" y="170180"/>
                      </a:cubicBezTo>
                      <a:cubicBezTo>
                        <a:pt x="161290" y="179070"/>
                        <a:pt x="156210" y="185420"/>
                        <a:pt x="149860" y="187960"/>
                      </a:cubicBezTo>
                      <a:cubicBezTo>
                        <a:pt x="142240" y="190500"/>
                        <a:pt x="129540" y="189230"/>
                        <a:pt x="121920" y="181610"/>
                      </a:cubicBezTo>
                      <a:cubicBezTo>
                        <a:pt x="105410" y="165100"/>
                        <a:pt x="86360" y="78740"/>
                        <a:pt x="95250" y="59690"/>
                      </a:cubicBezTo>
                      <a:cubicBezTo>
                        <a:pt x="99060" y="52070"/>
                        <a:pt x="109220" y="48260"/>
                        <a:pt x="116840" y="48260"/>
                      </a:cubicBezTo>
                      <a:cubicBezTo>
                        <a:pt x="124460" y="49530"/>
                        <a:pt x="134620" y="55880"/>
                        <a:pt x="139700" y="66040"/>
                      </a:cubicBezTo>
                      <a:cubicBezTo>
                        <a:pt x="151130" y="88900"/>
                        <a:pt x="133350" y="154940"/>
                        <a:pt x="142240" y="194310"/>
                      </a:cubicBezTo>
                      <a:cubicBezTo>
                        <a:pt x="149860" y="232410"/>
                        <a:pt x="187960" y="278130"/>
                        <a:pt x="187960" y="299720"/>
                      </a:cubicBezTo>
                      <a:cubicBezTo>
                        <a:pt x="187960" y="308610"/>
                        <a:pt x="185420" y="316230"/>
                        <a:pt x="180340" y="320040"/>
                      </a:cubicBezTo>
                      <a:cubicBezTo>
                        <a:pt x="175260" y="323850"/>
                        <a:pt x="166370" y="327660"/>
                        <a:pt x="160020" y="325120"/>
                      </a:cubicBezTo>
                      <a:cubicBezTo>
                        <a:pt x="149860" y="321310"/>
                        <a:pt x="138430" y="300990"/>
                        <a:pt x="130810" y="283210"/>
                      </a:cubicBezTo>
                      <a:cubicBezTo>
                        <a:pt x="119380" y="257810"/>
                        <a:pt x="102870" y="204470"/>
                        <a:pt x="109220" y="185420"/>
                      </a:cubicBezTo>
                      <a:cubicBezTo>
                        <a:pt x="111760" y="175260"/>
                        <a:pt x="121920" y="167640"/>
                        <a:pt x="129540" y="166370"/>
                      </a:cubicBezTo>
                      <a:cubicBezTo>
                        <a:pt x="135890" y="165100"/>
                        <a:pt x="142240" y="167640"/>
                        <a:pt x="149860" y="173990"/>
                      </a:cubicBezTo>
                      <a:cubicBezTo>
                        <a:pt x="177800" y="198120"/>
                        <a:pt x="265430" y="354330"/>
                        <a:pt x="279400" y="398780"/>
                      </a:cubicBezTo>
                      <a:cubicBezTo>
                        <a:pt x="284480" y="415290"/>
                        <a:pt x="287020" y="429260"/>
                        <a:pt x="281940" y="435610"/>
                      </a:cubicBezTo>
                      <a:cubicBezTo>
                        <a:pt x="276860" y="441960"/>
                        <a:pt x="260350" y="444500"/>
                        <a:pt x="248920" y="438150"/>
                      </a:cubicBezTo>
                      <a:cubicBezTo>
                        <a:pt x="223520" y="422910"/>
                        <a:pt x="173990" y="297180"/>
                        <a:pt x="173990" y="262890"/>
                      </a:cubicBezTo>
                      <a:cubicBezTo>
                        <a:pt x="173990" y="248920"/>
                        <a:pt x="180340" y="234950"/>
                        <a:pt x="187960" y="232410"/>
                      </a:cubicBezTo>
                      <a:cubicBezTo>
                        <a:pt x="194310" y="229870"/>
                        <a:pt x="203200" y="233680"/>
                        <a:pt x="212090" y="241300"/>
                      </a:cubicBezTo>
                      <a:cubicBezTo>
                        <a:pt x="238760" y="264160"/>
                        <a:pt x="322580" y="400050"/>
                        <a:pt x="321310" y="429260"/>
                      </a:cubicBezTo>
                      <a:cubicBezTo>
                        <a:pt x="321310" y="438150"/>
                        <a:pt x="314960" y="444500"/>
                        <a:pt x="309880" y="447040"/>
                      </a:cubicBezTo>
                      <a:cubicBezTo>
                        <a:pt x="303530" y="449580"/>
                        <a:pt x="293370" y="450850"/>
                        <a:pt x="285750" y="445770"/>
                      </a:cubicBezTo>
                      <a:cubicBezTo>
                        <a:pt x="267970" y="434340"/>
                        <a:pt x="245110" y="374650"/>
                        <a:pt x="232410" y="341630"/>
                      </a:cubicBezTo>
                      <a:cubicBezTo>
                        <a:pt x="220980" y="312420"/>
                        <a:pt x="203200" y="275590"/>
                        <a:pt x="208280" y="257810"/>
                      </a:cubicBezTo>
                      <a:cubicBezTo>
                        <a:pt x="212090" y="246380"/>
                        <a:pt x="222250" y="234950"/>
                        <a:pt x="234950" y="234950"/>
                      </a:cubicBezTo>
                      <a:cubicBezTo>
                        <a:pt x="264160" y="234950"/>
                        <a:pt x="364490" y="336550"/>
                        <a:pt x="377190" y="367030"/>
                      </a:cubicBezTo>
                      <a:cubicBezTo>
                        <a:pt x="382270" y="379730"/>
                        <a:pt x="381000" y="392430"/>
                        <a:pt x="375920" y="397510"/>
                      </a:cubicBezTo>
                      <a:cubicBezTo>
                        <a:pt x="370840" y="402590"/>
                        <a:pt x="356870" y="405130"/>
                        <a:pt x="346710" y="400050"/>
                      </a:cubicBezTo>
                      <a:cubicBezTo>
                        <a:pt x="322580" y="388620"/>
                        <a:pt x="262890" y="302260"/>
                        <a:pt x="259080" y="276860"/>
                      </a:cubicBezTo>
                      <a:cubicBezTo>
                        <a:pt x="257810" y="266700"/>
                        <a:pt x="260350" y="260350"/>
                        <a:pt x="265430" y="255270"/>
                      </a:cubicBezTo>
                      <a:cubicBezTo>
                        <a:pt x="270510" y="250190"/>
                        <a:pt x="280670" y="246380"/>
                        <a:pt x="292100" y="250190"/>
                      </a:cubicBezTo>
                      <a:cubicBezTo>
                        <a:pt x="326390" y="262890"/>
                        <a:pt x="444500" y="416560"/>
                        <a:pt x="454660" y="449580"/>
                      </a:cubicBezTo>
                      <a:cubicBezTo>
                        <a:pt x="457200" y="458470"/>
                        <a:pt x="455930" y="464820"/>
                        <a:pt x="452120" y="469900"/>
                      </a:cubicBezTo>
                      <a:cubicBezTo>
                        <a:pt x="448310" y="474980"/>
                        <a:pt x="438150" y="480060"/>
                        <a:pt x="427990" y="478790"/>
                      </a:cubicBezTo>
                      <a:cubicBezTo>
                        <a:pt x="401320" y="474980"/>
                        <a:pt x="322580" y="408940"/>
                        <a:pt x="303530" y="382270"/>
                      </a:cubicBezTo>
                      <a:cubicBezTo>
                        <a:pt x="294640" y="369570"/>
                        <a:pt x="287020" y="356870"/>
                        <a:pt x="290830" y="349250"/>
                      </a:cubicBezTo>
                      <a:cubicBezTo>
                        <a:pt x="294640" y="341630"/>
                        <a:pt x="308610" y="332740"/>
                        <a:pt x="322580" y="335280"/>
                      </a:cubicBezTo>
                      <a:cubicBezTo>
                        <a:pt x="354330" y="340360"/>
                        <a:pt x="459740" y="445770"/>
                        <a:pt x="466090" y="472440"/>
                      </a:cubicBezTo>
                      <a:cubicBezTo>
                        <a:pt x="468630" y="481330"/>
                        <a:pt x="463550" y="488950"/>
                        <a:pt x="458470" y="492760"/>
                      </a:cubicBezTo>
                      <a:cubicBezTo>
                        <a:pt x="453390" y="497840"/>
                        <a:pt x="435610" y="500380"/>
                        <a:pt x="433070" y="496570"/>
                      </a:cubicBezTo>
                      <a:cubicBezTo>
                        <a:pt x="429260" y="491490"/>
                        <a:pt x="447040" y="455930"/>
                        <a:pt x="452120" y="455930"/>
                      </a:cubicBezTo>
                      <a:cubicBezTo>
                        <a:pt x="455930" y="455930"/>
                        <a:pt x="466090" y="477520"/>
                        <a:pt x="463550" y="483870"/>
                      </a:cubicBezTo>
                      <a:cubicBezTo>
                        <a:pt x="461010" y="491490"/>
                        <a:pt x="444500" y="501650"/>
                        <a:pt x="431800" y="497840"/>
                      </a:cubicBezTo>
                      <a:cubicBezTo>
                        <a:pt x="392430" y="487680"/>
                        <a:pt x="293370" y="328930"/>
                        <a:pt x="246380" y="265430"/>
                      </a:cubicBezTo>
                      <a:cubicBezTo>
                        <a:pt x="214630" y="223520"/>
                        <a:pt x="176530" y="179070"/>
                        <a:pt x="171450" y="157480"/>
                      </a:cubicBezTo>
                      <a:cubicBezTo>
                        <a:pt x="168910" y="148590"/>
                        <a:pt x="170180" y="143510"/>
                        <a:pt x="173990" y="138430"/>
                      </a:cubicBezTo>
                      <a:cubicBezTo>
                        <a:pt x="177800" y="133350"/>
                        <a:pt x="187960" y="127000"/>
                        <a:pt x="196850" y="129540"/>
                      </a:cubicBezTo>
                      <a:cubicBezTo>
                        <a:pt x="215900" y="134620"/>
                        <a:pt x="252730" y="193040"/>
                        <a:pt x="267970" y="220980"/>
                      </a:cubicBezTo>
                      <a:cubicBezTo>
                        <a:pt x="278130" y="240030"/>
                        <a:pt x="290830" y="262890"/>
                        <a:pt x="285750" y="274320"/>
                      </a:cubicBezTo>
                      <a:cubicBezTo>
                        <a:pt x="281940" y="283210"/>
                        <a:pt x="265430" y="290830"/>
                        <a:pt x="252730" y="288290"/>
                      </a:cubicBezTo>
                      <a:cubicBezTo>
                        <a:pt x="231140" y="284480"/>
                        <a:pt x="177800" y="234950"/>
                        <a:pt x="171450" y="213360"/>
                      </a:cubicBezTo>
                      <a:cubicBezTo>
                        <a:pt x="167640" y="200660"/>
                        <a:pt x="172720" y="184150"/>
                        <a:pt x="179070" y="179070"/>
                      </a:cubicBezTo>
                      <a:cubicBezTo>
                        <a:pt x="184150" y="175260"/>
                        <a:pt x="194310" y="173990"/>
                        <a:pt x="200660" y="179070"/>
                      </a:cubicBezTo>
                      <a:cubicBezTo>
                        <a:pt x="212090" y="187960"/>
                        <a:pt x="219710" y="238760"/>
                        <a:pt x="219710" y="264160"/>
                      </a:cubicBezTo>
                      <a:cubicBezTo>
                        <a:pt x="219710" y="284480"/>
                        <a:pt x="217170" y="309880"/>
                        <a:pt x="207010" y="317500"/>
                      </a:cubicBezTo>
                      <a:cubicBezTo>
                        <a:pt x="199390" y="323850"/>
                        <a:pt x="187960" y="323850"/>
                        <a:pt x="176530" y="318770"/>
                      </a:cubicBezTo>
                      <a:cubicBezTo>
                        <a:pt x="148590" y="304800"/>
                        <a:pt x="78740" y="199390"/>
                        <a:pt x="74930" y="170180"/>
                      </a:cubicBezTo>
                      <a:cubicBezTo>
                        <a:pt x="73660" y="158750"/>
                        <a:pt x="78740" y="149860"/>
                        <a:pt x="83820" y="144780"/>
                      </a:cubicBezTo>
                      <a:cubicBezTo>
                        <a:pt x="88900" y="140970"/>
                        <a:pt x="96520" y="137160"/>
                        <a:pt x="106680" y="140970"/>
                      </a:cubicBezTo>
                      <a:cubicBezTo>
                        <a:pt x="137160" y="151130"/>
                        <a:pt x="210820" y="265430"/>
                        <a:pt x="261620" y="309880"/>
                      </a:cubicBezTo>
                      <a:cubicBezTo>
                        <a:pt x="302260" y="345440"/>
                        <a:pt x="339090" y="370840"/>
                        <a:pt x="379730" y="392430"/>
                      </a:cubicBezTo>
                      <a:cubicBezTo>
                        <a:pt x="417830" y="411480"/>
                        <a:pt x="455930" y="427990"/>
                        <a:pt x="499110" y="434340"/>
                      </a:cubicBezTo>
                      <a:cubicBezTo>
                        <a:pt x="546100" y="440690"/>
                        <a:pt x="618490" y="407670"/>
                        <a:pt x="650240" y="425450"/>
                      </a:cubicBezTo>
                      <a:cubicBezTo>
                        <a:pt x="674370" y="439420"/>
                        <a:pt x="676910" y="472440"/>
                        <a:pt x="688340" y="504190"/>
                      </a:cubicBezTo>
                      <a:cubicBezTo>
                        <a:pt x="702310" y="546100"/>
                        <a:pt x="725170" y="626110"/>
                        <a:pt x="721360" y="655320"/>
                      </a:cubicBezTo>
                      <a:cubicBezTo>
                        <a:pt x="720090" y="668020"/>
                        <a:pt x="713740" y="676910"/>
                        <a:pt x="707390" y="680720"/>
                      </a:cubicBezTo>
                      <a:cubicBezTo>
                        <a:pt x="701040" y="684530"/>
                        <a:pt x="689610" y="685800"/>
                        <a:pt x="683260" y="680720"/>
                      </a:cubicBezTo>
                      <a:cubicBezTo>
                        <a:pt x="670560" y="670560"/>
                        <a:pt x="670560" y="613410"/>
                        <a:pt x="668020" y="584200"/>
                      </a:cubicBezTo>
                      <a:cubicBezTo>
                        <a:pt x="666750" y="561340"/>
                        <a:pt x="662940" y="534670"/>
                        <a:pt x="668020" y="520700"/>
                      </a:cubicBezTo>
                      <a:cubicBezTo>
                        <a:pt x="670560" y="511810"/>
                        <a:pt x="676910" y="502920"/>
                        <a:pt x="683260" y="501650"/>
                      </a:cubicBezTo>
                      <a:cubicBezTo>
                        <a:pt x="692150" y="499110"/>
                        <a:pt x="708660" y="508000"/>
                        <a:pt x="718820" y="519430"/>
                      </a:cubicBezTo>
                      <a:cubicBezTo>
                        <a:pt x="736600" y="541020"/>
                        <a:pt x="758190" y="618490"/>
                        <a:pt x="750570" y="640080"/>
                      </a:cubicBezTo>
                      <a:cubicBezTo>
                        <a:pt x="746760" y="650240"/>
                        <a:pt x="734060" y="657860"/>
                        <a:pt x="726440" y="657860"/>
                      </a:cubicBezTo>
                      <a:cubicBezTo>
                        <a:pt x="718820" y="657860"/>
                        <a:pt x="708660" y="652780"/>
                        <a:pt x="702310" y="642620"/>
                      </a:cubicBezTo>
                      <a:cubicBezTo>
                        <a:pt x="688340" y="615950"/>
                        <a:pt x="690880" y="490220"/>
                        <a:pt x="702310" y="462280"/>
                      </a:cubicBezTo>
                      <a:cubicBezTo>
                        <a:pt x="706120" y="452120"/>
                        <a:pt x="712470" y="447040"/>
                        <a:pt x="718820" y="444500"/>
                      </a:cubicBezTo>
                      <a:cubicBezTo>
                        <a:pt x="725170" y="441960"/>
                        <a:pt x="735330" y="440690"/>
                        <a:pt x="742950" y="447040"/>
                      </a:cubicBezTo>
                      <a:cubicBezTo>
                        <a:pt x="764540" y="467360"/>
                        <a:pt x="784860" y="633730"/>
                        <a:pt x="784860" y="674370"/>
                      </a:cubicBezTo>
                      <a:cubicBezTo>
                        <a:pt x="784860" y="689610"/>
                        <a:pt x="784860" y="699770"/>
                        <a:pt x="778510" y="706120"/>
                      </a:cubicBezTo>
                      <a:cubicBezTo>
                        <a:pt x="773430" y="711200"/>
                        <a:pt x="762000" y="715010"/>
                        <a:pt x="755650" y="712470"/>
                      </a:cubicBezTo>
                      <a:cubicBezTo>
                        <a:pt x="748030" y="709930"/>
                        <a:pt x="741680" y="703580"/>
                        <a:pt x="737870" y="692150"/>
                      </a:cubicBezTo>
                      <a:cubicBezTo>
                        <a:pt x="726440" y="661670"/>
                        <a:pt x="726440" y="524510"/>
                        <a:pt x="737870" y="495300"/>
                      </a:cubicBezTo>
                      <a:cubicBezTo>
                        <a:pt x="741680" y="485140"/>
                        <a:pt x="746760" y="481330"/>
                        <a:pt x="753110" y="478790"/>
                      </a:cubicBezTo>
                      <a:cubicBezTo>
                        <a:pt x="759460" y="476250"/>
                        <a:pt x="769620" y="476250"/>
                        <a:pt x="775970" y="481330"/>
                      </a:cubicBezTo>
                      <a:cubicBezTo>
                        <a:pt x="786130" y="487680"/>
                        <a:pt x="792480" y="508000"/>
                        <a:pt x="797560" y="525780"/>
                      </a:cubicBezTo>
                      <a:cubicBezTo>
                        <a:pt x="805180" y="551180"/>
                        <a:pt x="819150" y="603250"/>
                        <a:pt x="812800" y="622300"/>
                      </a:cubicBezTo>
                      <a:cubicBezTo>
                        <a:pt x="808990" y="632460"/>
                        <a:pt x="800100" y="641350"/>
                        <a:pt x="792480" y="642620"/>
                      </a:cubicBezTo>
                      <a:cubicBezTo>
                        <a:pt x="783590" y="643890"/>
                        <a:pt x="770890" y="636270"/>
                        <a:pt x="764540" y="624840"/>
                      </a:cubicBezTo>
                      <a:cubicBezTo>
                        <a:pt x="750570" y="600710"/>
                        <a:pt x="745490" y="506730"/>
                        <a:pt x="754380" y="481330"/>
                      </a:cubicBezTo>
                      <a:cubicBezTo>
                        <a:pt x="758190" y="469900"/>
                        <a:pt x="767080" y="461010"/>
                        <a:pt x="774700" y="459740"/>
                      </a:cubicBezTo>
                      <a:cubicBezTo>
                        <a:pt x="783590" y="458470"/>
                        <a:pt x="796290" y="464820"/>
                        <a:pt x="803910" y="476250"/>
                      </a:cubicBezTo>
                      <a:cubicBezTo>
                        <a:pt x="821690" y="501650"/>
                        <a:pt x="834390" y="607060"/>
                        <a:pt x="829310" y="635000"/>
                      </a:cubicBezTo>
                      <a:cubicBezTo>
                        <a:pt x="826770" y="646430"/>
                        <a:pt x="822960" y="654050"/>
                        <a:pt x="816610" y="656590"/>
                      </a:cubicBezTo>
                      <a:cubicBezTo>
                        <a:pt x="807720" y="660400"/>
                        <a:pt x="786130" y="656590"/>
                        <a:pt x="777240" y="646430"/>
                      </a:cubicBezTo>
                      <a:cubicBezTo>
                        <a:pt x="762000" y="629920"/>
                        <a:pt x="762000" y="580390"/>
                        <a:pt x="759460" y="548640"/>
                      </a:cubicBezTo>
                      <a:cubicBezTo>
                        <a:pt x="756920" y="520700"/>
                        <a:pt x="750570" y="480060"/>
                        <a:pt x="762000" y="466090"/>
                      </a:cubicBezTo>
                      <a:cubicBezTo>
                        <a:pt x="769620" y="455930"/>
                        <a:pt x="789940" y="450850"/>
                        <a:pt x="800100" y="455930"/>
                      </a:cubicBezTo>
                      <a:cubicBezTo>
                        <a:pt x="817880" y="464820"/>
                        <a:pt x="839470" y="532130"/>
                        <a:pt x="834390" y="554990"/>
                      </a:cubicBezTo>
                      <a:cubicBezTo>
                        <a:pt x="830580" y="570230"/>
                        <a:pt x="814070" y="585470"/>
                        <a:pt x="803910" y="586740"/>
                      </a:cubicBezTo>
                      <a:cubicBezTo>
                        <a:pt x="795020" y="588010"/>
                        <a:pt x="786130" y="579120"/>
                        <a:pt x="778510" y="568960"/>
                      </a:cubicBezTo>
                      <a:cubicBezTo>
                        <a:pt x="762000" y="547370"/>
                        <a:pt x="753110" y="471170"/>
                        <a:pt x="731520" y="441960"/>
                      </a:cubicBezTo>
                      <a:cubicBezTo>
                        <a:pt x="716280" y="420370"/>
                        <a:pt x="704850" y="410210"/>
                        <a:pt x="676910" y="398780"/>
                      </a:cubicBezTo>
                      <a:cubicBezTo>
                        <a:pt x="614680" y="374650"/>
                        <a:pt x="378460" y="403860"/>
                        <a:pt x="347980" y="377190"/>
                      </a:cubicBezTo>
                      <a:cubicBezTo>
                        <a:pt x="337820" y="368300"/>
                        <a:pt x="339090" y="354330"/>
                        <a:pt x="341630" y="346710"/>
                      </a:cubicBezTo>
                      <a:cubicBezTo>
                        <a:pt x="344170" y="339090"/>
                        <a:pt x="349250" y="334010"/>
                        <a:pt x="360680" y="330200"/>
                      </a:cubicBezTo>
                      <a:cubicBezTo>
                        <a:pt x="396240" y="318770"/>
                        <a:pt x="581660" y="341630"/>
                        <a:pt x="614680" y="361950"/>
                      </a:cubicBezTo>
                      <a:cubicBezTo>
                        <a:pt x="626110" y="368300"/>
                        <a:pt x="631190" y="378460"/>
                        <a:pt x="631190" y="386080"/>
                      </a:cubicBezTo>
                      <a:cubicBezTo>
                        <a:pt x="631190" y="394970"/>
                        <a:pt x="622300" y="403860"/>
                        <a:pt x="609600" y="410210"/>
                      </a:cubicBezTo>
                      <a:cubicBezTo>
                        <a:pt x="572770" y="426720"/>
                        <a:pt x="384810" y="430530"/>
                        <a:pt x="355600" y="410210"/>
                      </a:cubicBezTo>
                      <a:cubicBezTo>
                        <a:pt x="345440" y="402590"/>
                        <a:pt x="342900" y="388620"/>
                        <a:pt x="345440" y="381000"/>
                      </a:cubicBezTo>
                      <a:cubicBezTo>
                        <a:pt x="347980" y="374650"/>
                        <a:pt x="356870" y="367030"/>
                        <a:pt x="367030" y="365760"/>
                      </a:cubicBezTo>
                      <a:cubicBezTo>
                        <a:pt x="383540" y="364490"/>
                        <a:pt x="406400" y="387350"/>
                        <a:pt x="436880" y="397510"/>
                      </a:cubicBezTo>
                      <a:cubicBezTo>
                        <a:pt x="486410" y="414020"/>
                        <a:pt x="612140" y="422910"/>
                        <a:pt x="638810" y="441960"/>
                      </a:cubicBezTo>
                      <a:cubicBezTo>
                        <a:pt x="647700" y="448310"/>
                        <a:pt x="651510" y="455930"/>
                        <a:pt x="651510" y="462280"/>
                      </a:cubicBezTo>
                      <a:cubicBezTo>
                        <a:pt x="651510" y="468630"/>
                        <a:pt x="646430" y="478790"/>
                        <a:pt x="636270" y="482600"/>
                      </a:cubicBezTo>
                      <a:cubicBezTo>
                        <a:pt x="609600" y="494030"/>
                        <a:pt x="478790" y="480060"/>
                        <a:pt x="454660" y="463550"/>
                      </a:cubicBezTo>
                      <a:cubicBezTo>
                        <a:pt x="445770" y="457200"/>
                        <a:pt x="441960" y="447040"/>
                        <a:pt x="443230" y="439420"/>
                      </a:cubicBezTo>
                      <a:cubicBezTo>
                        <a:pt x="444500" y="433070"/>
                        <a:pt x="448310" y="427990"/>
                        <a:pt x="455930" y="422910"/>
                      </a:cubicBezTo>
                      <a:cubicBezTo>
                        <a:pt x="477520" y="410210"/>
                        <a:pt x="581660" y="392430"/>
                        <a:pt x="608330" y="400050"/>
                      </a:cubicBezTo>
                      <a:cubicBezTo>
                        <a:pt x="619760" y="403860"/>
                        <a:pt x="631190" y="416560"/>
                        <a:pt x="629920" y="419100"/>
                      </a:cubicBezTo>
                      <a:cubicBezTo>
                        <a:pt x="627380" y="422910"/>
                        <a:pt x="570230" y="397510"/>
                        <a:pt x="538480" y="391160"/>
                      </a:cubicBezTo>
                      <a:cubicBezTo>
                        <a:pt x="505460" y="384810"/>
                        <a:pt x="453390" y="396240"/>
                        <a:pt x="435610" y="384810"/>
                      </a:cubicBezTo>
                      <a:cubicBezTo>
                        <a:pt x="425450" y="378460"/>
                        <a:pt x="419100" y="367030"/>
                        <a:pt x="420370" y="359410"/>
                      </a:cubicBezTo>
                      <a:cubicBezTo>
                        <a:pt x="421640" y="351790"/>
                        <a:pt x="430530" y="342900"/>
                        <a:pt x="443230" y="340360"/>
                      </a:cubicBezTo>
                      <a:cubicBezTo>
                        <a:pt x="477520" y="332740"/>
                        <a:pt x="638810" y="365760"/>
                        <a:pt x="652780" y="387350"/>
                      </a:cubicBezTo>
                      <a:cubicBezTo>
                        <a:pt x="657860" y="394970"/>
                        <a:pt x="652780" y="407670"/>
                        <a:pt x="647700" y="412750"/>
                      </a:cubicBezTo>
                      <a:cubicBezTo>
                        <a:pt x="643890" y="417830"/>
                        <a:pt x="637540" y="419100"/>
                        <a:pt x="627380" y="417830"/>
                      </a:cubicBezTo>
                      <a:cubicBezTo>
                        <a:pt x="576580" y="412750"/>
                        <a:pt x="241300" y="246380"/>
                        <a:pt x="199390" y="209550"/>
                      </a:cubicBezTo>
                      <a:cubicBezTo>
                        <a:pt x="190500" y="200660"/>
                        <a:pt x="185420" y="195580"/>
                        <a:pt x="186690" y="189230"/>
                      </a:cubicBezTo>
                      <a:cubicBezTo>
                        <a:pt x="187960" y="182880"/>
                        <a:pt x="195580" y="171450"/>
                        <a:pt x="207010" y="170180"/>
                      </a:cubicBezTo>
                      <a:cubicBezTo>
                        <a:pt x="240030" y="166370"/>
                        <a:pt x="402590" y="251460"/>
                        <a:pt x="417830" y="280670"/>
                      </a:cubicBezTo>
                      <a:cubicBezTo>
                        <a:pt x="422910" y="290830"/>
                        <a:pt x="419100" y="303530"/>
                        <a:pt x="414020" y="308610"/>
                      </a:cubicBezTo>
                      <a:cubicBezTo>
                        <a:pt x="408940" y="313690"/>
                        <a:pt x="400050" y="313690"/>
                        <a:pt x="389890" y="311150"/>
                      </a:cubicBezTo>
                      <a:cubicBezTo>
                        <a:pt x="363220" y="304800"/>
                        <a:pt x="275590" y="245110"/>
                        <a:pt x="257810" y="222250"/>
                      </a:cubicBezTo>
                      <a:cubicBezTo>
                        <a:pt x="250190" y="213360"/>
                        <a:pt x="246380" y="205740"/>
                        <a:pt x="248920" y="199390"/>
                      </a:cubicBezTo>
                      <a:cubicBezTo>
                        <a:pt x="251460" y="191770"/>
                        <a:pt x="266700" y="182880"/>
                        <a:pt x="280670" y="185420"/>
                      </a:cubicBezTo>
                      <a:cubicBezTo>
                        <a:pt x="312420" y="190500"/>
                        <a:pt x="397510" y="285750"/>
                        <a:pt x="424180" y="317500"/>
                      </a:cubicBezTo>
                      <a:cubicBezTo>
                        <a:pt x="436880" y="332740"/>
                        <a:pt x="447040" y="344170"/>
                        <a:pt x="447040" y="354330"/>
                      </a:cubicBezTo>
                      <a:cubicBezTo>
                        <a:pt x="447040" y="360680"/>
                        <a:pt x="441960" y="369570"/>
                        <a:pt x="436880" y="372110"/>
                      </a:cubicBezTo>
                      <a:cubicBezTo>
                        <a:pt x="431800" y="374650"/>
                        <a:pt x="425450" y="375920"/>
                        <a:pt x="416560" y="373380"/>
                      </a:cubicBezTo>
                      <a:cubicBezTo>
                        <a:pt x="387350" y="364490"/>
                        <a:pt x="274320" y="283210"/>
                        <a:pt x="256540" y="254000"/>
                      </a:cubicBezTo>
                      <a:cubicBezTo>
                        <a:pt x="250190" y="242570"/>
                        <a:pt x="248920" y="229870"/>
                        <a:pt x="252730" y="223520"/>
                      </a:cubicBezTo>
                      <a:cubicBezTo>
                        <a:pt x="256540" y="217170"/>
                        <a:pt x="269240" y="213360"/>
                        <a:pt x="281940" y="215900"/>
                      </a:cubicBezTo>
                      <a:cubicBezTo>
                        <a:pt x="313690" y="223520"/>
                        <a:pt x="414020" y="308610"/>
                        <a:pt x="426720" y="339090"/>
                      </a:cubicBezTo>
                      <a:cubicBezTo>
                        <a:pt x="431800" y="350520"/>
                        <a:pt x="430530" y="364490"/>
                        <a:pt x="425450" y="369570"/>
                      </a:cubicBezTo>
                      <a:cubicBezTo>
                        <a:pt x="420370" y="374650"/>
                        <a:pt x="407670" y="375920"/>
                        <a:pt x="394970" y="370840"/>
                      </a:cubicBezTo>
                      <a:cubicBezTo>
                        <a:pt x="351790" y="351790"/>
                        <a:pt x="186690" y="156210"/>
                        <a:pt x="179070" y="113030"/>
                      </a:cubicBezTo>
                      <a:cubicBezTo>
                        <a:pt x="176530" y="100330"/>
                        <a:pt x="182880" y="90170"/>
                        <a:pt x="189230" y="86360"/>
                      </a:cubicBezTo>
                      <a:cubicBezTo>
                        <a:pt x="195580" y="82550"/>
                        <a:pt x="205740" y="86360"/>
                        <a:pt x="217170" y="92710"/>
                      </a:cubicBezTo>
                      <a:cubicBezTo>
                        <a:pt x="243840" y="109220"/>
                        <a:pt x="320040" y="198120"/>
                        <a:pt x="327660" y="231140"/>
                      </a:cubicBezTo>
                      <a:cubicBezTo>
                        <a:pt x="331470" y="246380"/>
                        <a:pt x="326390" y="261620"/>
                        <a:pt x="320040" y="266700"/>
                      </a:cubicBezTo>
                      <a:cubicBezTo>
                        <a:pt x="314960" y="270510"/>
                        <a:pt x="303530" y="270510"/>
                        <a:pt x="294640" y="264160"/>
                      </a:cubicBezTo>
                      <a:cubicBezTo>
                        <a:pt x="269240" y="247650"/>
                        <a:pt x="203200" y="134620"/>
                        <a:pt x="199390" y="104140"/>
                      </a:cubicBezTo>
                      <a:cubicBezTo>
                        <a:pt x="198120" y="92710"/>
                        <a:pt x="201930" y="82550"/>
                        <a:pt x="207010" y="78740"/>
                      </a:cubicBezTo>
                      <a:cubicBezTo>
                        <a:pt x="212090" y="74930"/>
                        <a:pt x="222250" y="73660"/>
                        <a:pt x="232410" y="77470"/>
                      </a:cubicBezTo>
                      <a:cubicBezTo>
                        <a:pt x="261620" y="88900"/>
                        <a:pt x="355600" y="187960"/>
                        <a:pt x="364490" y="219710"/>
                      </a:cubicBezTo>
                      <a:cubicBezTo>
                        <a:pt x="368300" y="232410"/>
                        <a:pt x="365760" y="243840"/>
                        <a:pt x="359410" y="248920"/>
                      </a:cubicBezTo>
                      <a:cubicBezTo>
                        <a:pt x="353060" y="254000"/>
                        <a:pt x="341630" y="254000"/>
                        <a:pt x="330200" y="247650"/>
                      </a:cubicBezTo>
                      <a:cubicBezTo>
                        <a:pt x="300990" y="231140"/>
                        <a:pt x="222250" y="115570"/>
                        <a:pt x="217170" y="82550"/>
                      </a:cubicBezTo>
                      <a:cubicBezTo>
                        <a:pt x="214630" y="69850"/>
                        <a:pt x="219710" y="57150"/>
                        <a:pt x="226060" y="53340"/>
                      </a:cubicBezTo>
                      <a:cubicBezTo>
                        <a:pt x="232410" y="49530"/>
                        <a:pt x="246380" y="52070"/>
                        <a:pt x="256540" y="58420"/>
                      </a:cubicBezTo>
                      <a:cubicBezTo>
                        <a:pt x="273050" y="69850"/>
                        <a:pt x="302260" y="119380"/>
                        <a:pt x="302260" y="140970"/>
                      </a:cubicBezTo>
                      <a:cubicBezTo>
                        <a:pt x="302260" y="153670"/>
                        <a:pt x="294640" y="170180"/>
                        <a:pt x="284480" y="172720"/>
                      </a:cubicBezTo>
                      <a:cubicBezTo>
                        <a:pt x="264160" y="176530"/>
                        <a:pt x="180340" y="113030"/>
                        <a:pt x="171450" y="88900"/>
                      </a:cubicBezTo>
                      <a:cubicBezTo>
                        <a:pt x="166370" y="77470"/>
                        <a:pt x="171450" y="60960"/>
                        <a:pt x="177800" y="55880"/>
                      </a:cubicBezTo>
                      <a:cubicBezTo>
                        <a:pt x="184150" y="50800"/>
                        <a:pt x="195580" y="50800"/>
                        <a:pt x="205740" y="54610"/>
                      </a:cubicBezTo>
                      <a:cubicBezTo>
                        <a:pt x="223520" y="62230"/>
                        <a:pt x="264160" y="107950"/>
                        <a:pt x="265430" y="128270"/>
                      </a:cubicBezTo>
                      <a:cubicBezTo>
                        <a:pt x="266700" y="140970"/>
                        <a:pt x="256540" y="160020"/>
                        <a:pt x="245110" y="161290"/>
                      </a:cubicBezTo>
                      <a:cubicBezTo>
                        <a:pt x="224790" y="165100"/>
                        <a:pt x="153670" y="104140"/>
                        <a:pt x="144780" y="80010"/>
                      </a:cubicBezTo>
                      <a:cubicBezTo>
                        <a:pt x="139700" y="67310"/>
                        <a:pt x="143510" y="50800"/>
                        <a:pt x="149860" y="45720"/>
                      </a:cubicBezTo>
                      <a:cubicBezTo>
                        <a:pt x="156210" y="40640"/>
                        <a:pt x="172720" y="40640"/>
                        <a:pt x="184150" y="46990"/>
                      </a:cubicBezTo>
                      <a:cubicBezTo>
                        <a:pt x="203200" y="55880"/>
                        <a:pt x="232410" y="99060"/>
                        <a:pt x="241300" y="116840"/>
                      </a:cubicBezTo>
                      <a:cubicBezTo>
                        <a:pt x="246380" y="127000"/>
                        <a:pt x="248920" y="134620"/>
                        <a:pt x="246380" y="142240"/>
                      </a:cubicBezTo>
                      <a:cubicBezTo>
                        <a:pt x="245110" y="148590"/>
                        <a:pt x="237490" y="157480"/>
                        <a:pt x="231140" y="160020"/>
                      </a:cubicBezTo>
                      <a:cubicBezTo>
                        <a:pt x="223520" y="162560"/>
                        <a:pt x="212090" y="158750"/>
                        <a:pt x="201930" y="152400"/>
                      </a:cubicBezTo>
                      <a:cubicBezTo>
                        <a:pt x="182880" y="139700"/>
                        <a:pt x="140970" y="93980"/>
                        <a:pt x="138430" y="73660"/>
                      </a:cubicBezTo>
                      <a:cubicBezTo>
                        <a:pt x="137160" y="63500"/>
                        <a:pt x="144780" y="50800"/>
                        <a:pt x="151130" y="46990"/>
                      </a:cubicBezTo>
                      <a:cubicBezTo>
                        <a:pt x="157480" y="43180"/>
                        <a:pt x="163830" y="44450"/>
                        <a:pt x="176530" y="46990"/>
                      </a:cubicBezTo>
                      <a:cubicBezTo>
                        <a:pt x="214630" y="55880"/>
                        <a:pt x="339090" y="123190"/>
                        <a:pt x="393700" y="160020"/>
                      </a:cubicBezTo>
                      <a:cubicBezTo>
                        <a:pt x="431800" y="185420"/>
                        <a:pt x="473710" y="213360"/>
                        <a:pt x="482600" y="232410"/>
                      </a:cubicBezTo>
                      <a:cubicBezTo>
                        <a:pt x="486410" y="241300"/>
                        <a:pt x="485140" y="248920"/>
                        <a:pt x="482600" y="255270"/>
                      </a:cubicBezTo>
                      <a:cubicBezTo>
                        <a:pt x="480060" y="261620"/>
                        <a:pt x="471170" y="267970"/>
                        <a:pt x="463550" y="267970"/>
                      </a:cubicBezTo>
                      <a:cubicBezTo>
                        <a:pt x="450850" y="267970"/>
                        <a:pt x="434340" y="255270"/>
                        <a:pt x="416560" y="241300"/>
                      </a:cubicBezTo>
                      <a:cubicBezTo>
                        <a:pt x="382270" y="213360"/>
                        <a:pt x="293370" y="127000"/>
                        <a:pt x="284480" y="95250"/>
                      </a:cubicBezTo>
                      <a:cubicBezTo>
                        <a:pt x="280670" y="82550"/>
                        <a:pt x="284480" y="69850"/>
                        <a:pt x="290830" y="64770"/>
                      </a:cubicBezTo>
                      <a:cubicBezTo>
                        <a:pt x="295910" y="59690"/>
                        <a:pt x="307340" y="59690"/>
                        <a:pt x="317500" y="64770"/>
                      </a:cubicBezTo>
                      <a:cubicBezTo>
                        <a:pt x="339090" y="73660"/>
                        <a:pt x="386080" y="130810"/>
                        <a:pt x="396240" y="152400"/>
                      </a:cubicBezTo>
                      <a:cubicBezTo>
                        <a:pt x="401320" y="162560"/>
                        <a:pt x="402590" y="171450"/>
                        <a:pt x="398780" y="177800"/>
                      </a:cubicBezTo>
                      <a:cubicBezTo>
                        <a:pt x="393700" y="184150"/>
                        <a:pt x="378460" y="189230"/>
                        <a:pt x="364490" y="186690"/>
                      </a:cubicBezTo>
                      <a:cubicBezTo>
                        <a:pt x="336550" y="180340"/>
                        <a:pt x="265430" y="118110"/>
                        <a:pt x="251460" y="92710"/>
                      </a:cubicBezTo>
                      <a:cubicBezTo>
                        <a:pt x="245110" y="81280"/>
                        <a:pt x="243840" y="68580"/>
                        <a:pt x="247650" y="60960"/>
                      </a:cubicBezTo>
                      <a:cubicBezTo>
                        <a:pt x="251460" y="54610"/>
                        <a:pt x="262890" y="48260"/>
                        <a:pt x="273050" y="50800"/>
                      </a:cubicBezTo>
                      <a:cubicBezTo>
                        <a:pt x="297180" y="55880"/>
                        <a:pt x="368300" y="138430"/>
                        <a:pt x="375920" y="162560"/>
                      </a:cubicBezTo>
                      <a:cubicBezTo>
                        <a:pt x="378460" y="171450"/>
                        <a:pt x="375920" y="179070"/>
                        <a:pt x="372110" y="184150"/>
                      </a:cubicBezTo>
                      <a:cubicBezTo>
                        <a:pt x="368300" y="189230"/>
                        <a:pt x="359410" y="194310"/>
                        <a:pt x="350520" y="193040"/>
                      </a:cubicBezTo>
                      <a:cubicBezTo>
                        <a:pt x="335280" y="190500"/>
                        <a:pt x="309880" y="166370"/>
                        <a:pt x="293370" y="148590"/>
                      </a:cubicBezTo>
                      <a:cubicBezTo>
                        <a:pt x="275590" y="129540"/>
                        <a:pt x="248920" y="97790"/>
                        <a:pt x="248920" y="81280"/>
                      </a:cubicBezTo>
                      <a:cubicBezTo>
                        <a:pt x="248920" y="72390"/>
                        <a:pt x="255270" y="64770"/>
                        <a:pt x="261620" y="60960"/>
                      </a:cubicBezTo>
                      <a:cubicBezTo>
                        <a:pt x="267970" y="57150"/>
                        <a:pt x="273050" y="57150"/>
                        <a:pt x="284480" y="59690"/>
                      </a:cubicBezTo>
                      <a:cubicBezTo>
                        <a:pt x="325120" y="71120"/>
                        <a:pt x="521970" y="198120"/>
                        <a:pt x="548640" y="237490"/>
                      </a:cubicBezTo>
                      <a:cubicBezTo>
                        <a:pt x="556260" y="250190"/>
                        <a:pt x="558800" y="260350"/>
                        <a:pt x="554990" y="267970"/>
                      </a:cubicBezTo>
                      <a:cubicBezTo>
                        <a:pt x="551180" y="275590"/>
                        <a:pt x="541020" y="284480"/>
                        <a:pt x="528320" y="283210"/>
                      </a:cubicBezTo>
                      <a:cubicBezTo>
                        <a:pt x="487680" y="279400"/>
                        <a:pt x="318770" y="111760"/>
                        <a:pt x="294640" y="73660"/>
                      </a:cubicBezTo>
                      <a:cubicBezTo>
                        <a:pt x="288290" y="63500"/>
                        <a:pt x="285750" y="57150"/>
                        <a:pt x="287020" y="49530"/>
                      </a:cubicBezTo>
                      <a:cubicBezTo>
                        <a:pt x="288290" y="41910"/>
                        <a:pt x="293370" y="33020"/>
                        <a:pt x="300990" y="30480"/>
                      </a:cubicBezTo>
                      <a:cubicBezTo>
                        <a:pt x="312420" y="26670"/>
                        <a:pt x="331470" y="38100"/>
                        <a:pt x="353060" y="49530"/>
                      </a:cubicBezTo>
                      <a:cubicBezTo>
                        <a:pt x="394970" y="73660"/>
                        <a:pt x="495300" y="149860"/>
                        <a:pt x="524510" y="186690"/>
                      </a:cubicBezTo>
                      <a:cubicBezTo>
                        <a:pt x="539750" y="204470"/>
                        <a:pt x="552450" y="224790"/>
                        <a:pt x="548640" y="233680"/>
                      </a:cubicBezTo>
                      <a:cubicBezTo>
                        <a:pt x="546100" y="241300"/>
                        <a:pt x="532130" y="246380"/>
                        <a:pt x="519430" y="243840"/>
                      </a:cubicBezTo>
                      <a:cubicBezTo>
                        <a:pt x="487680" y="238760"/>
                        <a:pt x="384810" y="153670"/>
                        <a:pt x="364490" y="128270"/>
                      </a:cubicBezTo>
                      <a:cubicBezTo>
                        <a:pt x="356870" y="119380"/>
                        <a:pt x="354330" y="113030"/>
                        <a:pt x="355600" y="105410"/>
                      </a:cubicBezTo>
                      <a:cubicBezTo>
                        <a:pt x="356870" y="97790"/>
                        <a:pt x="361950" y="88900"/>
                        <a:pt x="369570" y="85090"/>
                      </a:cubicBezTo>
                      <a:cubicBezTo>
                        <a:pt x="381000" y="80010"/>
                        <a:pt x="407670" y="88900"/>
                        <a:pt x="425450" y="95250"/>
                      </a:cubicBezTo>
                      <a:cubicBezTo>
                        <a:pt x="445770" y="102870"/>
                        <a:pt x="457200" y="119380"/>
                        <a:pt x="485140" y="129540"/>
                      </a:cubicBezTo>
                      <a:cubicBezTo>
                        <a:pt x="542290" y="151130"/>
                        <a:pt x="725170" y="163830"/>
                        <a:pt x="762000" y="182880"/>
                      </a:cubicBezTo>
                      <a:cubicBezTo>
                        <a:pt x="773430" y="189230"/>
                        <a:pt x="775970" y="193040"/>
                        <a:pt x="779780" y="200660"/>
                      </a:cubicBezTo>
                      <a:cubicBezTo>
                        <a:pt x="783590" y="208280"/>
                        <a:pt x="783590" y="215900"/>
                        <a:pt x="781050" y="228600"/>
                      </a:cubicBezTo>
                      <a:cubicBezTo>
                        <a:pt x="775970" y="256540"/>
                        <a:pt x="746760" y="330200"/>
                        <a:pt x="728980" y="360680"/>
                      </a:cubicBezTo>
                      <a:cubicBezTo>
                        <a:pt x="717550" y="379730"/>
                        <a:pt x="706120" y="400050"/>
                        <a:pt x="693420" y="402590"/>
                      </a:cubicBezTo>
                      <a:cubicBezTo>
                        <a:pt x="684530" y="405130"/>
                        <a:pt x="671830" y="397510"/>
                        <a:pt x="665480" y="391160"/>
                      </a:cubicBezTo>
                      <a:cubicBezTo>
                        <a:pt x="659130" y="384810"/>
                        <a:pt x="657860" y="374650"/>
                        <a:pt x="655320" y="361950"/>
                      </a:cubicBezTo>
                      <a:cubicBezTo>
                        <a:pt x="651510" y="339090"/>
                        <a:pt x="647700" y="283210"/>
                        <a:pt x="654050" y="261620"/>
                      </a:cubicBezTo>
                      <a:cubicBezTo>
                        <a:pt x="657860" y="248920"/>
                        <a:pt x="664210" y="238760"/>
                        <a:pt x="671830" y="236220"/>
                      </a:cubicBezTo>
                      <a:cubicBezTo>
                        <a:pt x="679450" y="233680"/>
                        <a:pt x="697230" y="236220"/>
                        <a:pt x="702310" y="243840"/>
                      </a:cubicBezTo>
                      <a:cubicBezTo>
                        <a:pt x="711200" y="256540"/>
                        <a:pt x="699770" y="312420"/>
                        <a:pt x="687070" y="326390"/>
                      </a:cubicBezTo>
                      <a:cubicBezTo>
                        <a:pt x="678180" y="335280"/>
                        <a:pt x="660400" y="339090"/>
                        <a:pt x="650240" y="335280"/>
                      </a:cubicBezTo>
                      <a:cubicBezTo>
                        <a:pt x="638810" y="330200"/>
                        <a:pt x="628650" y="311150"/>
                        <a:pt x="622300" y="294640"/>
                      </a:cubicBezTo>
                      <a:cubicBezTo>
                        <a:pt x="614680" y="274320"/>
                        <a:pt x="607060" y="232410"/>
                        <a:pt x="615950" y="220980"/>
                      </a:cubicBezTo>
                      <a:cubicBezTo>
                        <a:pt x="621030" y="213360"/>
                        <a:pt x="637540" y="210820"/>
                        <a:pt x="646430" y="213360"/>
                      </a:cubicBezTo>
                      <a:cubicBezTo>
                        <a:pt x="654050" y="215900"/>
                        <a:pt x="660400" y="222250"/>
                        <a:pt x="664210" y="231140"/>
                      </a:cubicBezTo>
                      <a:cubicBezTo>
                        <a:pt x="670560" y="248920"/>
                        <a:pt x="657860" y="300990"/>
                        <a:pt x="654050" y="323850"/>
                      </a:cubicBezTo>
                      <a:cubicBezTo>
                        <a:pt x="651510" y="336550"/>
                        <a:pt x="652780" y="345440"/>
                        <a:pt x="646430" y="354330"/>
                      </a:cubicBezTo>
                      <a:cubicBezTo>
                        <a:pt x="637540" y="365760"/>
                        <a:pt x="608330" y="386080"/>
                        <a:pt x="595630" y="379730"/>
                      </a:cubicBezTo>
                      <a:cubicBezTo>
                        <a:pt x="575310" y="369570"/>
                        <a:pt x="557530" y="261620"/>
                        <a:pt x="565150" y="237490"/>
                      </a:cubicBezTo>
                      <a:cubicBezTo>
                        <a:pt x="567690" y="227330"/>
                        <a:pt x="575310" y="222250"/>
                        <a:pt x="582930" y="219710"/>
                      </a:cubicBezTo>
                      <a:cubicBezTo>
                        <a:pt x="590550" y="217170"/>
                        <a:pt x="605790" y="219710"/>
                        <a:pt x="612140" y="227330"/>
                      </a:cubicBezTo>
                      <a:cubicBezTo>
                        <a:pt x="622300" y="241300"/>
                        <a:pt x="612140" y="300990"/>
                        <a:pt x="605790" y="321310"/>
                      </a:cubicBezTo>
                      <a:cubicBezTo>
                        <a:pt x="601980" y="332740"/>
                        <a:pt x="599440" y="341630"/>
                        <a:pt x="591820" y="345440"/>
                      </a:cubicBezTo>
                      <a:cubicBezTo>
                        <a:pt x="584200" y="349250"/>
                        <a:pt x="571500" y="350520"/>
                        <a:pt x="562610" y="345440"/>
                      </a:cubicBezTo>
                      <a:cubicBezTo>
                        <a:pt x="547370" y="337820"/>
                        <a:pt x="529590" y="306070"/>
                        <a:pt x="521970" y="281940"/>
                      </a:cubicBezTo>
                      <a:cubicBezTo>
                        <a:pt x="513080" y="256540"/>
                        <a:pt x="505460" y="209550"/>
                        <a:pt x="514350" y="196850"/>
                      </a:cubicBezTo>
                      <a:cubicBezTo>
                        <a:pt x="519430" y="189230"/>
                        <a:pt x="530860" y="187960"/>
                        <a:pt x="538480" y="189230"/>
                      </a:cubicBezTo>
                      <a:cubicBezTo>
                        <a:pt x="546100" y="190500"/>
                        <a:pt x="553720" y="196850"/>
                        <a:pt x="557530" y="204470"/>
                      </a:cubicBezTo>
                      <a:cubicBezTo>
                        <a:pt x="563880" y="215900"/>
                        <a:pt x="560070" y="240030"/>
                        <a:pt x="558800" y="259080"/>
                      </a:cubicBezTo>
                      <a:cubicBezTo>
                        <a:pt x="556260" y="280670"/>
                        <a:pt x="554990" y="313690"/>
                        <a:pt x="543560" y="328930"/>
                      </a:cubicBezTo>
                      <a:cubicBezTo>
                        <a:pt x="534670" y="340360"/>
                        <a:pt x="518160" y="353060"/>
                        <a:pt x="506730" y="350520"/>
                      </a:cubicBezTo>
                      <a:cubicBezTo>
                        <a:pt x="488950" y="346710"/>
                        <a:pt x="469900" y="298450"/>
                        <a:pt x="458470" y="273050"/>
                      </a:cubicBezTo>
                      <a:cubicBezTo>
                        <a:pt x="448310" y="251460"/>
                        <a:pt x="440690" y="224790"/>
                        <a:pt x="440690" y="207010"/>
                      </a:cubicBezTo>
                      <a:cubicBezTo>
                        <a:pt x="440690" y="195580"/>
                        <a:pt x="444500" y="184150"/>
                        <a:pt x="449580" y="179070"/>
                      </a:cubicBezTo>
                      <a:cubicBezTo>
                        <a:pt x="453390" y="175260"/>
                        <a:pt x="461010" y="172720"/>
                        <a:pt x="467360" y="173990"/>
                      </a:cubicBezTo>
                      <a:cubicBezTo>
                        <a:pt x="474980" y="175260"/>
                        <a:pt x="486410" y="184150"/>
                        <a:pt x="490220" y="191770"/>
                      </a:cubicBezTo>
                      <a:cubicBezTo>
                        <a:pt x="494030" y="199390"/>
                        <a:pt x="488950" y="208280"/>
                        <a:pt x="486410" y="222250"/>
                      </a:cubicBezTo>
                      <a:cubicBezTo>
                        <a:pt x="480060" y="251460"/>
                        <a:pt x="466090" y="339090"/>
                        <a:pt x="449580" y="360680"/>
                      </a:cubicBezTo>
                      <a:cubicBezTo>
                        <a:pt x="441960" y="370840"/>
                        <a:pt x="433070" y="375920"/>
                        <a:pt x="425450" y="375920"/>
                      </a:cubicBezTo>
                      <a:cubicBezTo>
                        <a:pt x="417830" y="375920"/>
                        <a:pt x="408940" y="369570"/>
                        <a:pt x="402590" y="359410"/>
                      </a:cubicBezTo>
                      <a:cubicBezTo>
                        <a:pt x="386080" y="335280"/>
                        <a:pt x="360680" y="237490"/>
                        <a:pt x="365760" y="207010"/>
                      </a:cubicBezTo>
                      <a:cubicBezTo>
                        <a:pt x="368300" y="193040"/>
                        <a:pt x="374650" y="181610"/>
                        <a:pt x="382270" y="179070"/>
                      </a:cubicBezTo>
                      <a:cubicBezTo>
                        <a:pt x="389890" y="176530"/>
                        <a:pt x="406400" y="182880"/>
                        <a:pt x="412750" y="191770"/>
                      </a:cubicBezTo>
                      <a:cubicBezTo>
                        <a:pt x="422910" y="207010"/>
                        <a:pt x="415290" y="259080"/>
                        <a:pt x="412750" y="280670"/>
                      </a:cubicBezTo>
                      <a:cubicBezTo>
                        <a:pt x="411480" y="293370"/>
                        <a:pt x="410210" y="300990"/>
                        <a:pt x="405130" y="308610"/>
                      </a:cubicBezTo>
                      <a:cubicBezTo>
                        <a:pt x="398780" y="317500"/>
                        <a:pt x="384810" y="327660"/>
                        <a:pt x="375920" y="327660"/>
                      </a:cubicBezTo>
                      <a:cubicBezTo>
                        <a:pt x="368300" y="327660"/>
                        <a:pt x="360680" y="321310"/>
                        <a:pt x="355600" y="314960"/>
                      </a:cubicBezTo>
                      <a:cubicBezTo>
                        <a:pt x="347980" y="304800"/>
                        <a:pt x="344170" y="287020"/>
                        <a:pt x="337820" y="270510"/>
                      </a:cubicBezTo>
                      <a:cubicBezTo>
                        <a:pt x="330200" y="250190"/>
                        <a:pt x="316230" y="218440"/>
                        <a:pt x="317500" y="203200"/>
                      </a:cubicBezTo>
                      <a:cubicBezTo>
                        <a:pt x="317500" y="195580"/>
                        <a:pt x="320040" y="189230"/>
                        <a:pt x="325120" y="185420"/>
                      </a:cubicBezTo>
                      <a:cubicBezTo>
                        <a:pt x="331470" y="180340"/>
                        <a:pt x="345440" y="176530"/>
                        <a:pt x="353060" y="179070"/>
                      </a:cubicBezTo>
                      <a:cubicBezTo>
                        <a:pt x="359410" y="181610"/>
                        <a:pt x="365760" y="187960"/>
                        <a:pt x="368300" y="198120"/>
                      </a:cubicBezTo>
                      <a:cubicBezTo>
                        <a:pt x="375920" y="223520"/>
                        <a:pt x="360680" y="320040"/>
                        <a:pt x="350520" y="349250"/>
                      </a:cubicBezTo>
                      <a:cubicBezTo>
                        <a:pt x="346710" y="361950"/>
                        <a:pt x="342900" y="370840"/>
                        <a:pt x="335280" y="374650"/>
                      </a:cubicBezTo>
                      <a:cubicBezTo>
                        <a:pt x="328930" y="378460"/>
                        <a:pt x="321310" y="381000"/>
                        <a:pt x="312420" y="375920"/>
                      </a:cubicBezTo>
                      <a:cubicBezTo>
                        <a:pt x="276860" y="355600"/>
                        <a:pt x="139700" y="111760"/>
                        <a:pt x="135890" y="57150"/>
                      </a:cubicBezTo>
                      <a:cubicBezTo>
                        <a:pt x="134620" y="39370"/>
                        <a:pt x="142240" y="24130"/>
                        <a:pt x="149860" y="19050"/>
                      </a:cubicBezTo>
                      <a:cubicBezTo>
                        <a:pt x="156210" y="15240"/>
                        <a:pt x="170180" y="16510"/>
                        <a:pt x="175260" y="21590"/>
                      </a:cubicBezTo>
                      <a:cubicBezTo>
                        <a:pt x="182880" y="29210"/>
                        <a:pt x="184150" y="46990"/>
                        <a:pt x="182880" y="68580"/>
                      </a:cubicBezTo>
                      <a:cubicBezTo>
                        <a:pt x="181610" y="124460"/>
                        <a:pt x="140970" y="297180"/>
                        <a:pt x="116840" y="356870"/>
                      </a:cubicBezTo>
                      <a:cubicBezTo>
                        <a:pt x="105410" y="386080"/>
                        <a:pt x="93980" y="414020"/>
                        <a:pt x="81280" y="417830"/>
                      </a:cubicBezTo>
                      <a:cubicBezTo>
                        <a:pt x="72390" y="420370"/>
                        <a:pt x="60960" y="415290"/>
                        <a:pt x="54610" y="403860"/>
                      </a:cubicBezTo>
                      <a:cubicBezTo>
                        <a:pt x="34290" y="372110"/>
                        <a:pt x="29210" y="180340"/>
                        <a:pt x="44450" y="146050"/>
                      </a:cubicBezTo>
                      <a:cubicBezTo>
                        <a:pt x="49530" y="135890"/>
                        <a:pt x="55880" y="130810"/>
                        <a:pt x="63500" y="129540"/>
                      </a:cubicBezTo>
                      <a:cubicBezTo>
                        <a:pt x="71120" y="128270"/>
                        <a:pt x="82550" y="133350"/>
                        <a:pt x="87630" y="140970"/>
                      </a:cubicBezTo>
                      <a:cubicBezTo>
                        <a:pt x="95250" y="154940"/>
                        <a:pt x="85090" y="193040"/>
                        <a:pt x="78740" y="219710"/>
                      </a:cubicBezTo>
                      <a:cubicBezTo>
                        <a:pt x="72390" y="248920"/>
                        <a:pt x="60960" y="297180"/>
                        <a:pt x="45720" y="311150"/>
                      </a:cubicBezTo>
                      <a:cubicBezTo>
                        <a:pt x="36830" y="318770"/>
                        <a:pt x="21590" y="322580"/>
                        <a:pt x="13970" y="318770"/>
                      </a:cubicBezTo>
                      <a:cubicBezTo>
                        <a:pt x="6350" y="314960"/>
                        <a:pt x="1270" y="302260"/>
                        <a:pt x="2540" y="289560"/>
                      </a:cubicBezTo>
                      <a:cubicBezTo>
                        <a:pt x="6350" y="260350"/>
                        <a:pt x="85090" y="194310"/>
                        <a:pt x="102870" y="157480"/>
                      </a:cubicBezTo>
                      <a:cubicBezTo>
                        <a:pt x="113030" y="135890"/>
                        <a:pt x="106680" y="110490"/>
                        <a:pt x="116840" y="101600"/>
                      </a:cubicBezTo>
                      <a:cubicBezTo>
                        <a:pt x="125730" y="95250"/>
                        <a:pt x="147320" y="95250"/>
                        <a:pt x="153670" y="100330"/>
                      </a:cubicBezTo>
                      <a:cubicBezTo>
                        <a:pt x="158750" y="104140"/>
                        <a:pt x="161290" y="116840"/>
                        <a:pt x="160020" y="123190"/>
                      </a:cubicBezTo>
                      <a:cubicBezTo>
                        <a:pt x="158750" y="130810"/>
                        <a:pt x="151130" y="139700"/>
                        <a:pt x="144780" y="142240"/>
                      </a:cubicBezTo>
                      <a:cubicBezTo>
                        <a:pt x="138430" y="144780"/>
                        <a:pt x="127000" y="143510"/>
                        <a:pt x="121920" y="139700"/>
                      </a:cubicBezTo>
                      <a:cubicBezTo>
                        <a:pt x="115570" y="134620"/>
                        <a:pt x="109220" y="118110"/>
                        <a:pt x="111760" y="110490"/>
                      </a:cubicBezTo>
                      <a:cubicBezTo>
                        <a:pt x="114300" y="102870"/>
                        <a:pt x="129540" y="92710"/>
                        <a:pt x="137160" y="92710"/>
                      </a:cubicBezTo>
                      <a:cubicBezTo>
                        <a:pt x="144780" y="92710"/>
                        <a:pt x="157480" y="102870"/>
                        <a:pt x="160020" y="113030"/>
                      </a:cubicBezTo>
                      <a:cubicBezTo>
                        <a:pt x="165100" y="130810"/>
                        <a:pt x="152400" y="167640"/>
                        <a:pt x="137160" y="196850"/>
                      </a:cubicBezTo>
                      <a:cubicBezTo>
                        <a:pt x="116840" y="236220"/>
                        <a:pt x="62230" y="308610"/>
                        <a:pt x="36830" y="318770"/>
                      </a:cubicBezTo>
                      <a:cubicBezTo>
                        <a:pt x="26670" y="322580"/>
                        <a:pt x="16510" y="320040"/>
                        <a:pt x="10160" y="316230"/>
                      </a:cubicBezTo>
                      <a:cubicBezTo>
                        <a:pt x="5080" y="312420"/>
                        <a:pt x="1270" y="304800"/>
                        <a:pt x="1270" y="294640"/>
                      </a:cubicBezTo>
                      <a:cubicBezTo>
                        <a:pt x="0" y="266700"/>
                        <a:pt x="25400" y="160020"/>
                        <a:pt x="46990" y="140970"/>
                      </a:cubicBezTo>
                      <a:cubicBezTo>
                        <a:pt x="57150" y="132080"/>
                        <a:pt x="74930" y="128270"/>
                        <a:pt x="83820" y="135890"/>
                      </a:cubicBezTo>
                      <a:cubicBezTo>
                        <a:pt x="107950" y="156210"/>
                        <a:pt x="115570" y="373380"/>
                        <a:pt x="93980" y="392430"/>
                      </a:cubicBezTo>
                      <a:cubicBezTo>
                        <a:pt x="85090" y="398780"/>
                        <a:pt x="64770" y="394970"/>
                        <a:pt x="58420" y="384810"/>
                      </a:cubicBezTo>
                      <a:cubicBezTo>
                        <a:pt x="39370" y="354330"/>
                        <a:pt x="100330" y="143510"/>
                        <a:pt x="121920" y="97790"/>
                      </a:cubicBezTo>
                      <a:cubicBezTo>
                        <a:pt x="129540" y="81280"/>
                        <a:pt x="143510" y="77470"/>
                        <a:pt x="144780" y="67310"/>
                      </a:cubicBezTo>
                      <a:cubicBezTo>
                        <a:pt x="146050" y="58420"/>
                        <a:pt x="130810" y="46990"/>
                        <a:pt x="133350" y="38100"/>
                      </a:cubicBezTo>
                      <a:cubicBezTo>
                        <a:pt x="135890" y="29210"/>
                        <a:pt x="151130" y="15240"/>
                        <a:pt x="162560" y="16510"/>
                      </a:cubicBezTo>
                      <a:cubicBezTo>
                        <a:pt x="185420" y="20320"/>
                        <a:pt x="219710" y="91440"/>
                        <a:pt x="247650" y="139700"/>
                      </a:cubicBezTo>
                      <a:cubicBezTo>
                        <a:pt x="281940" y="200660"/>
                        <a:pt x="347980" y="321310"/>
                        <a:pt x="346710" y="354330"/>
                      </a:cubicBezTo>
                      <a:cubicBezTo>
                        <a:pt x="346710" y="364490"/>
                        <a:pt x="341630" y="370840"/>
                        <a:pt x="335280" y="374650"/>
                      </a:cubicBezTo>
                      <a:cubicBezTo>
                        <a:pt x="330200" y="378460"/>
                        <a:pt x="318770" y="379730"/>
                        <a:pt x="312420" y="375920"/>
                      </a:cubicBezTo>
                      <a:cubicBezTo>
                        <a:pt x="304800" y="372110"/>
                        <a:pt x="299720" y="363220"/>
                        <a:pt x="297180" y="350520"/>
                      </a:cubicBezTo>
                      <a:cubicBezTo>
                        <a:pt x="290830" y="322580"/>
                        <a:pt x="304800" y="231140"/>
                        <a:pt x="317500" y="203200"/>
                      </a:cubicBezTo>
                      <a:cubicBezTo>
                        <a:pt x="323850" y="189230"/>
                        <a:pt x="331470" y="179070"/>
                        <a:pt x="340360" y="177800"/>
                      </a:cubicBezTo>
                      <a:cubicBezTo>
                        <a:pt x="347980" y="176530"/>
                        <a:pt x="359410" y="182880"/>
                        <a:pt x="367030" y="191770"/>
                      </a:cubicBezTo>
                      <a:cubicBezTo>
                        <a:pt x="382270" y="210820"/>
                        <a:pt x="408940" y="285750"/>
                        <a:pt x="402590" y="307340"/>
                      </a:cubicBezTo>
                      <a:cubicBezTo>
                        <a:pt x="398780" y="318770"/>
                        <a:pt x="384810" y="327660"/>
                        <a:pt x="375920" y="327660"/>
                      </a:cubicBezTo>
                      <a:cubicBezTo>
                        <a:pt x="367030" y="327660"/>
                        <a:pt x="355600" y="316230"/>
                        <a:pt x="351790" y="303530"/>
                      </a:cubicBezTo>
                      <a:cubicBezTo>
                        <a:pt x="344170" y="280670"/>
                        <a:pt x="354330" y="207010"/>
                        <a:pt x="368300" y="189230"/>
                      </a:cubicBezTo>
                      <a:cubicBezTo>
                        <a:pt x="374650" y="180340"/>
                        <a:pt x="386080" y="176530"/>
                        <a:pt x="393700" y="177800"/>
                      </a:cubicBezTo>
                      <a:cubicBezTo>
                        <a:pt x="401320" y="179070"/>
                        <a:pt x="406400" y="182880"/>
                        <a:pt x="412750" y="191770"/>
                      </a:cubicBezTo>
                      <a:cubicBezTo>
                        <a:pt x="427990" y="215900"/>
                        <a:pt x="455930" y="327660"/>
                        <a:pt x="450850" y="354330"/>
                      </a:cubicBezTo>
                      <a:cubicBezTo>
                        <a:pt x="449580" y="364490"/>
                        <a:pt x="444500" y="370840"/>
                        <a:pt x="438150" y="373380"/>
                      </a:cubicBezTo>
                      <a:cubicBezTo>
                        <a:pt x="431800" y="375920"/>
                        <a:pt x="420370" y="375920"/>
                        <a:pt x="414020" y="372110"/>
                      </a:cubicBezTo>
                      <a:cubicBezTo>
                        <a:pt x="407670" y="368300"/>
                        <a:pt x="402590" y="361950"/>
                        <a:pt x="401320" y="353060"/>
                      </a:cubicBezTo>
                      <a:cubicBezTo>
                        <a:pt x="397510" y="332740"/>
                        <a:pt x="417830" y="276860"/>
                        <a:pt x="425450" y="246380"/>
                      </a:cubicBezTo>
                      <a:cubicBezTo>
                        <a:pt x="430530" y="224790"/>
                        <a:pt x="434340" y="201930"/>
                        <a:pt x="441960" y="189230"/>
                      </a:cubicBezTo>
                      <a:cubicBezTo>
                        <a:pt x="447040" y="181610"/>
                        <a:pt x="453390" y="173990"/>
                        <a:pt x="461010" y="173990"/>
                      </a:cubicBezTo>
                      <a:cubicBezTo>
                        <a:pt x="469900" y="173990"/>
                        <a:pt x="481330" y="180340"/>
                        <a:pt x="490220" y="191770"/>
                      </a:cubicBezTo>
                      <a:cubicBezTo>
                        <a:pt x="509270" y="215900"/>
                        <a:pt x="544830" y="311150"/>
                        <a:pt x="538480" y="334010"/>
                      </a:cubicBezTo>
                      <a:cubicBezTo>
                        <a:pt x="535940" y="344170"/>
                        <a:pt x="527050" y="349250"/>
                        <a:pt x="519430" y="350520"/>
                      </a:cubicBezTo>
                      <a:cubicBezTo>
                        <a:pt x="511810" y="351790"/>
                        <a:pt x="500380" y="349250"/>
                        <a:pt x="495300" y="344170"/>
                      </a:cubicBezTo>
                      <a:cubicBezTo>
                        <a:pt x="490220" y="339090"/>
                        <a:pt x="488950" y="331470"/>
                        <a:pt x="487680" y="320040"/>
                      </a:cubicBezTo>
                      <a:cubicBezTo>
                        <a:pt x="486410" y="295910"/>
                        <a:pt x="494030" y="228600"/>
                        <a:pt x="508000" y="208280"/>
                      </a:cubicBezTo>
                      <a:cubicBezTo>
                        <a:pt x="515620" y="196850"/>
                        <a:pt x="529590" y="189230"/>
                        <a:pt x="538480" y="189230"/>
                      </a:cubicBezTo>
                      <a:cubicBezTo>
                        <a:pt x="546100" y="189230"/>
                        <a:pt x="551180" y="195580"/>
                        <a:pt x="557530" y="204470"/>
                      </a:cubicBezTo>
                      <a:cubicBezTo>
                        <a:pt x="570230" y="223520"/>
                        <a:pt x="596900" y="295910"/>
                        <a:pt x="588010" y="309880"/>
                      </a:cubicBezTo>
                      <a:cubicBezTo>
                        <a:pt x="582930" y="317500"/>
                        <a:pt x="558800" y="320040"/>
                        <a:pt x="553720" y="313690"/>
                      </a:cubicBezTo>
                      <a:cubicBezTo>
                        <a:pt x="544830" y="303530"/>
                        <a:pt x="558800" y="238760"/>
                        <a:pt x="571500" y="226060"/>
                      </a:cubicBezTo>
                      <a:cubicBezTo>
                        <a:pt x="579120" y="218440"/>
                        <a:pt x="594360" y="217170"/>
                        <a:pt x="601980" y="219710"/>
                      </a:cubicBezTo>
                      <a:cubicBezTo>
                        <a:pt x="608330" y="222250"/>
                        <a:pt x="613410" y="228600"/>
                        <a:pt x="617220" y="238760"/>
                      </a:cubicBezTo>
                      <a:cubicBezTo>
                        <a:pt x="626110" y="259080"/>
                        <a:pt x="646430" y="327660"/>
                        <a:pt x="635000" y="341630"/>
                      </a:cubicBezTo>
                      <a:cubicBezTo>
                        <a:pt x="627380" y="350520"/>
                        <a:pt x="600710" y="351790"/>
                        <a:pt x="593090" y="344170"/>
                      </a:cubicBezTo>
                      <a:cubicBezTo>
                        <a:pt x="580390" y="330200"/>
                        <a:pt x="599440" y="237490"/>
                        <a:pt x="615950" y="220980"/>
                      </a:cubicBezTo>
                      <a:cubicBezTo>
                        <a:pt x="623570" y="212090"/>
                        <a:pt x="637540" y="210820"/>
                        <a:pt x="646430" y="213360"/>
                      </a:cubicBezTo>
                      <a:cubicBezTo>
                        <a:pt x="654050" y="215900"/>
                        <a:pt x="660400" y="222250"/>
                        <a:pt x="664210" y="231140"/>
                      </a:cubicBezTo>
                      <a:cubicBezTo>
                        <a:pt x="671830" y="245110"/>
                        <a:pt x="680720" y="288290"/>
                        <a:pt x="673100" y="295910"/>
                      </a:cubicBezTo>
                      <a:cubicBezTo>
                        <a:pt x="668020" y="300990"/>
                        <a:pt x="646430" y="297180"/>
                        <a:pt x="642620" y="290830"/>
                      </a:cubicBezTo>
                      <a:cubicBezTo>
                        <a:pt x="637540" y="283210"/>
                        <a:pt x="650240" y="251460"/>
                        <a:pt x="661670" y="243840"/>
                      </a:cubicBezTo>
                      <a:cubicBezTo>
                        <a:pt x="671830" y="237490"/>
                        <a:pt x="693420" y="234950"/>
                        <a:pt x="702310" y="243840"/>
                      </a:cubicBezTo>
                      <a:cubicBezTo>
                        <a:pt x="717550" y="257810"/>
                        <a:pt x="718820" y="346710"/>
                        <a:pt x="704850" y="360680"/>
                      </a:cubicBezTo>
                      <a:cubicBezTo>
                        <a:pt x="697230" y="368300"/>
                        <a:pt x="673100" y="367030"/>
                        <a:pt x="668020" y="359410"/>
                      </a:cubicBezTo>
                      <a:cubicBezTo>
                        <a:pt x="657860" y="342900"/>
                        <a:pt x="706120" y="219710"/>
                        <a:pt x="723900" y="215900"/>
                      </a:cubicBezTo>
                      <a:cubicBezTo>
                        <a:pt x="731520" y="214630"/>
                        <a:pt x="748030" y="234950"/>
                        <a:pt x="746760" y="237490"/>
                      </a:cubicBezTo>
                      <a:cubicBezTo>
                        <a:pt x="745490" y="240030"/>
                        <a:pt x="731520" y="237490"/>
                        <a:pt x="716280" y="234950"/>
                      </a:cubicBezTo>
                      <a:cubicBezTo>
                        <a:pt x="674370" y="228600"/>
                        <a:pt x="538480" y="207010"/>
                        <a:pt x="474980" y="184150"/>
                      </a:cubicBezTo>
                      <a:cubicBezTo>
                        <a:pt x="429260" y="167640"/>
                        <a:pt x="379730" y="147320"/>
                        <a:pt x="364490" y="128270"/>
                      </a:cubicBezTo>
                      <a:cubicBezTo>
                        <a:pt x="356870" y="118110"/>
                        <a:pt x="354330" y="106680"/>
                        <a:pt x="356870" y="99060"/>
                      </a:cubicBezTo>
                      <a:cubicBezTo>
                        <a:pt x="359410" y="91440"/>
                        <a:pt x="370840" y="82550"/>
                        <a:pt x="382270" y="82550"/>
                      </a:cubicBezTo>
                      <a:cubicBezTo>
                        <a:pt x="412750" y="83820"/>
                        <a:pt x="538480" y="179070"/>
                        <a:pt x="537210" y="203200"/>
                      </a:cubicBezTo>
                      <a:cubicBezTo>
                        <a:pt x="535940" y="214630"/>
                        <a:pt x="514350" y="227330"/>
                        <a:pt x="496570" y="226060"/>
                      </a:cubicBezTo>
                      <a:cubicBezTo>
                        <a:pt x="461010" y="223520"/>
                        <a:pt x="365760" y="139700"/>
                        <a:pt x="342900" y="109220"/>
                      </a:cubicBezTo>
                      <a:cubicBezTo>
                        <a:pt x="332740" y="95250"/>
                        <a:pt x="337820" y="77470"/>
                        <a:pt x="328930" y="72390"/>
                      </a:cubicBezTo>
                      <a:cubicBezTo>
                        <a:pt x="321310" y="67310"/>
                        <a:pt x="300990" y="78740"/>
                        <a:pt x="294640" y="73660"/>
                      </a:cubicBezTo>
                      <a:cubicBezTo>
                        <a:pt x="288290" y="68580"/>
                        <a:pt x="284480" y="52070"/>
                        <a:pt x="288290" y="44450"/>
                      </a:cubicBezTo>
                      <a:cubicBezTo>
                        <a:pt x="292100" y="36830"/>
                        <a:pt x="306070" y="26670"/>
                        <a:pt x="320040" y="29210"/>
                      </a:cubicBezTo>
                      <a:cubicBezTo>
                        <a:pt x="363220" y="35560"/>
                        <a:pt x="525780" y="196850"/>
                        <a:pt x="548640" y="237490"/>
                      </a:cubicBezTo>
                      <a:cubicBezTo>
                        <a:pt x="556260" y="250190"/>
                        <a:pt x="558800" y="261620"/>
                        <a:pt x="554990" y="267970"/>
                      </a:cubicBezTo>
                      <a:cubicBezTo>
                        <a:pt x="549910" y="275590"/>
                        <a:pt x="533400" y="281940"/>
                        <a:pt x="515620" y="279400"/>
                      </a:cubicBezTo>
                      <a:cubicBezTo>
                        <a:pt x="469900" y="271780"/>
                        <a:pt x="325120" y="160020"/>
                        <a:pt x="283210" y="121920"/>
                      </a:cubicBezTo>
                      <a:cubicBezTo>
                        <a:pt x="265430" y="105410"/>
                        <a:pt x="250190" y="92710"/>
                        <a:pt x="248920" y="81280"/>
                      </a:cubicBezTo>
                      <a:cubicBezTo>
                        <a:pt x="248920" y="73660"/>
                        <a:pt x="255270" y="64770"/>
                        <a:pt x="261620" y="60960"/>
                      </a:cubicBezTo>
                      <a:cubicBezTo>
                        <a:pt x="267970" y="57150"/>
                        <a:pt x="275590" y="55880"/>
                        <a:pt x="284480" y="59690"/>
                      </a:cubicBezTo>
                      <a:cubicBezTo>
                        <a:pt x="306070" y="68580"/>
                        <a:pt x="367030" y="133350"/>
                        <a:pt x="374650" y="157480"/>
                      </a:cubicBezTo>
                      <a:cubicBezTo>
                        <a:pt x="378460" y="167640"/>
                        <a:pt x="377190" y="179070"/>
                        <a:pt x="372110" y="184150"/>
                      </a:cubicBezTo>
                      <a:cubicBezTo>
                        <a:pt x="367030" y="190500"/>
                        <a:pt x="351790" y="193040"/>
                        <a:pt x="340360" y="189230"/>
                      </a:cubicBezTo>
                      <a:cubicBezTo>
                        <a:pt x="314960" y="180340"/>
                        <a:pt x="256540" y="111760"/>
                        <a:pt x="247650" y="87630"/>
                      </a:cubicBezTo>
                      <a:cubicBezTo>
                        <a:pt x="243840" y="77470"/>
                        <a:pt x="243840" y="67310"/>
                        <a:pt x="247650" y="60960"/>
                      </a:cubicBezTo>
                      <a:cubicBezTo>
                        <a:pt x="251460" y="54610"/>
                        <a:pt x="259080" y="48260"/>
                        <a:pt x="267970" y="49530"/>
                      </a:cubicBezTo>
                      <a:cubicBezTo>
                        <a:pt x="292100" y="52070"/>
                        <a:pt x="383540" y="125730"/>
                        <a:pt x="396240" y="152400"/>
                      </a:cubicBezTo>
                      <a:cubicBezTo>
                        <a:pt x="401320" y="163830"/>
                        <a:pt x="400050" y="176530"/>
                        <a:pt x="394970" y="182880"/>
                      </a:cubicBezTo>
                      <a:cubicBezTo>
                        <a:pt x="389890" y="189230"/>
                        <a:pt x="375920" y="190500"/>
                        <a:pt x="364490" y="186690"/>
                      </a:cubicBezTo>
                      <a:cubicBezTo>
                        <a:pt x="341630" y="177800"/>
                        <a:pt x="285750" y="113030"/>
                        <a:pt x="281940" y="90170"/>
                      </a:cubicBezTo>
                      <a:cubicBezTo>
                        <a:pt x="279400" y="80010"/>
                        <a:pt x="285750" y="69850"/>
                        <a:pt x="290830" y="64770"/>
                      </a:cubicBezTo>
                      <a:cubicBezTo>
                        <a:pt x="295910" y="60960"/>
                        <a:pt x="303530" y="58420"/>
                        <a:pt x="312420" y="62230"/>
                      </a:cubicBezTo>
                      <a:cubicBezTo>
                        <a:pt x="342900" y="72390"/>
                        <a:pt x="461010" y="196850"/>
                        <a:pt x="478790" y="227330"/>
                      </a:cubicBezTo>
                      <a:cubicBezTo>
                        <a:pt x="483870" y="237490"/>
                        <a:pt x="486410" y="242570"/>
                        <a:pt x="485140" y="248920"/>
                      </a:cubicBezTo>
                      <a:cubicBezTo>
                        <a:pt x="483870" y="255270"/>
                        <a:pt x="476250" y="264160"/>
                        <a:pt x="469900" y="266700"/>
                      </a:cubicBezTo>
                      <a:cubicBezTo>
                        <a:pt x="463550" y="269240"/>
                        <a:pt x="457200" y="267970"/>
                        <a:pt x="447040" y="264160"/>
                      </a:cubicBezTo>
                      <a:cubicBezTo>
                        <a:pt x="420370" y="254000"/>
                        <a:pt x="363220" y="196850"/>
                        <a:pt x="314960" y="167640"/>
                      </a:cubicBezTo>
                      <a:cubicBezTo>
                        <a:pt x="262890" y="135890"/>
                        <a:pt x="157480" y="111760"/>
                        <a:pt x="142240" y="85090"/>
                      </a:cubicBezTo>
                      <a:cubicBezTo>
                        <a:pt x="135890" y="73660"/>
                        <a:pt x="139700" y="57150"/>
                        <a:pt x="146050" y="50800"/>
                      </a:cubicBezTo>
                      <a:cubicBezTo>
                        <a:pt x="152400" y="44450"/>
                        <a:pt x="165100" y="43180"/>
                        <a:pt x="176530" y="46990"/>
                      </a:cubicBezTo>
                      <a:cubicBezTo>
                        <a:pt x="195580" y="54610"/>
                        <a:pt x="233680" y="97790"/>
                        <a:pt x="241300" y="118110"/>
                      </a:cubicBezTo>
                      <a:cubicBezTo>
                        <a:pt x="246380" y="130810"/>
                        <a:pt x="246380" y="146050"/>
                        <a:pt x="240030" y="152400"/>
                      </a:cubicBezTo>
                      <a:cubicBezTo>
                        <a:pt x="233680" y="158750"/>
                        <a:pt x="214630" y="158750"/>
                        <a:pt x="201930" y="152400"/>
                      </a:cubicBezTo>
                      <a:cubicBezTo>
                        <a:pt x="182880" y="143510"/>
                        <a:pt x="149860" y="100330"/>
                        <a:pt x="144780" y="80010"/>
                      </a:cubicBezTo>
                      <a:cubicBezTo>
                        <a:pt x="140970" y="67310"/>
                        <a:pt x="143510" y="52070"/>
                        <a:pt x="149860" y="45720"/>
                      </a:cubicBezTo>
                      <a:cubicBezTo>
                        <a:pt x="156210" y="40640"/>
                        <a:pt x="167640" y="39370"/>
                        <a:pt x="179070" y="43180"/>
                      </a:cubicBezTo>
                      <a:cubicBezTo>
                        <a:pt x="201930" y="50800"/>
                        <a:pt x="256540" y="100330"/>
                        <a:pt x="262890" y="123190"/>
                      </a:cubicBezTo>
                      <a:cubicBezTo>
                        <a:pt x="266700" y="135890"/>
                        <a:pt x="259080" y="153670"/>
                        <a:pt x="251460" y="158750"/>
                      </a:cubicBezTo>
                      <a:cubicBezTo>
                        <a:pt x="245110" y="162560"/>
                        <a:pt x="232410" y="160020"/>
                        <a:pt x="222250" y="153670"/>
                      </a:cubicBezTo>
                      <a:cubicBezTo>
                        <a:pt x="205740" y="143510"/>
                        <a:pt x="176530" y="107950"/>
                        <a:pt x="171450" y="88900"/>
                      </a:cubicBezTo>
                      <a:cubicBezTo>
                        <a:pt x="168910" y="76200"/>
                        <a:pt x="171450" y="60960"/>
                        <a:pt x="177800" y="55880"/>
                      </a:cubicBezTo>
                      <a:cubicBezTo>
                        <a:pt x="184150" y="50800"/>
                        <a:pt x="194310" y="50800"/>
                        <a:pt x="205740" y="54610"/>
                      </a:cubicBezTo>
                      <a:cubicBezTo>
                        <a:pt x="229870" y="62230"/>
                        <a:pt x="290830" y="115570"/>
                        <a:pt x="300990" y="135890"/>
                      </a:cubicBezTo>
                      <a:cubicBezTo>
                        <a:pt x="304800" y="144780"/>
                        <a:pt x="304800" y="152400"/>
                        <a:pt x="302260" y="158750"/>
                      </a:cubicBezTo>
                      <a:cubicBezTo>
                        <a:pt x="299720" y="165100"/>
                        <a:pt x="290830" y="171450"/>
                        <a:pt x="284480" y="172720"/>
                      </a:cubicBezTo>
                      <a:cubicBezTo>
                        <a:pt x="276860" y="173990"/>
                        <a:pt x="266700" y="168910"/>
                        <a:pt x="259080" y="161290"/>
                      </a:cubicBezTo>
                      <a:cubicBezTo>
                        <a:pt x="243840" y="147320"/>
                        <a:pt x="219710" y="102870"/>
                        <a:pt x="217170" y="82550"/>
                      </a:cubicBezTo>
                      <a:cubicBezTo>
                        <a:pt x="215900" y="71120"/>
                        <a:pt x="217170" y="60960"/>
                        <a:pt x="222250" y="55880"/>
                      </a:cubicBezTo>
                      <a:cubicBezTo>
                        <a:pt x="228600" y="50800"/>
                        <a:pt x="241300" y="48260"/>
                        <a:pt x="252730" y="54610"/>
                      </a:cubicBezTo>
                      <a:cubicBezTo>
                        <a:pt x="281940" y="69850"/>
                        <a:pt x="356870" y="186690"/>
                        <a:pt x="364490" y="219710"/>
                      </a:cubicBezTo>
                      <a:cubicBezTo>
                        <a:pt x="367030" y="232410"/>
                        <a:pt x="365760" y="243840"/>
                        <a:pt x="359410" y="248920"/>
                      </a:cubicBezTo>
                      <a:cubicBezTo>
                        <a:pt x="353060" y="254000"/>
                        <a:pt x="341630" y="252730"/>
                        <a:pt x="330200" y="247650"/>
                      </a:cubicBezTo>
                      <a:cubicBezTo>
                        <a:pt x="299720" y="233680"/>
                        <a:pt x="210820" y="138430"/>
                        <a:pt x="201930" y="107950"/>
                      </a:cubicBezTo>
                      <a:cubicBezTo>
                        <a:pt x="198120" y="95250"/>
                        <a:pt x="201930" y="83820"/>
                        <a:pt x="207010" y="78740"/>
                      </a:cubicBezTo>
                      <a:cubicBezTo>
                        <a:pt x="212090" y="73660"/>
                        <a:pt x="223520" y="72390"/>
                        <a:pt x="232410" y="77470"/>
                      </a:cubicBezTo>
                      <a:cubicBezTo>
                        <a:pt x="257810" y="91440"/>
                        <a:pt x="325120" y="207010"/>
                        <a:pt x="328930" y="238760"/>
                      </a:cubicBezTo>
                      <a:cubicBezTo>
                        <a:pt x="330200" y="251460"/>
                        <a:pt x="326390" y="262890"/>
                        <a:pt x="320040" y="266700"/>
                      </a:cubicBezTo>
                      <a:cubicBezTo>
                        <a:pt x="314960" y="270510"/>
                        <a:pt x="304800" y="269240"/>
                        <a:pt x="294640" y="264160"/>
                      </a:cubicBezTo>
                      <a:cubicBezTo>
                        <a:pt x="267970" y="248920"/>
                        <a:pt x="185420" y="142240"/>
                        <a:pt x="179070" y="113030"/>
                      </a:cubicBezTo>
                      <a:cubicBezTo>
                        <a:pt x="176530" y="102870"/>
                        <a:pt x="180340" y="92710"/>
                        <a:pt x="185420" y="88900"/>
                      </a:cubicBezTo>
                      <a:cubicBezTo>
                        <a:pt x="190500" y="85090"/>
                        <a:pt x="201930" y="83820"/>
                        <a:pt x="213360" y="88900"/>
                      </a:cubicBezTo>
                      <a:cubicBezTo>
                        <a:pt x="255270" y="107950"/>
                        <a:pt x="431800" y="316230"/>
                        <a:pt x="431800" y="354330"/>
                      </a:cubicBezTo>
                      <a:cubicBezTo>
                        <a:pt x="431800" y="364490"/>
                        <a:pt x="421640" y="372110"/>
                        <a:pt x="415290" y="374650"/>
                      </a:cubicBezTo>
                      <a:cubicBezTo>
                        <a:pt x="408940" y="377190"/>
                        <a:pt x="403860" y="374650"/>
                        <a:pt x="394970" y="370840"/>
                      </a:cubicBezTo>
                      <a:cubicBezTo>
                        <a:pt x="367030" y="358140"/>
                        <a:pt x="257810" y="274320"/>
                        <a:pt x="250190" y="245110"/>
                      </a:cubicBezTo>
                      <a:cubicBezTo>
                        <a:pt x="247650" y="233680"/>
                        <a:pt x="254000" y="219710"/>
                        <a:pt x="260350" y="215900"/>
                      </a:cubicBezTo>
                      <a:cubicBezTo>
                        <a:pt x="265430" y="212090"/>
                        <a:pt x="271780" y="212090"/>
                        <a:pt x="281940" y="215900"/>
                      </a:cubicBezTo>
                      <a:cubicBezTo>
                        <a:pt x="311150" y="226060"/>
                        <a:pt x="421640" y="309880"/>
                        <a:pt x="439420" y="336550"/>
                      </a:cubicBezTo>
                      <a:cubicBezTo>
                        <a:pt x="445770" y="345440"/>
                        <a:pt x="448310" y="353060"/>
                        <a:pt x="445770" y="359410"/>
                      </a:cubicBezTo>
                      <a:cubicBezTo>
                        <a:pt x="443230" y="365760"/>
                        <a:pt x="429260" y="374650"/>
                        <a:pt x="416560" y="373380"/>
                      </a:cubicBezTo>
                      <a:cubicBezTo>
                        <a:pt x="387350" y="369570"/>
                        <a:pt x="313690" y="288290"/>
                        <a:pt x="284480" y="255270"/>
                      </a:cubicBezTo>
                      <a:cubicBezTo>
                        <a:pt x="266700" y="236220"/>
                        <a:pt x="247650" y="217170"/>
                        <a:pt x="247650" y="204470"/>
                      </a:cubicBezTo>
                      <a:cubicBezTo>
                        <a:pt x="247650" y="196850"/>
                        <a:pt x="254000" y="186690"/>
                        <a:pt x="260350" y="184150"/>
                      </a:cubicBezTo>
                      <a:cubicBezTo>
                        <a:pt x="265430" y="181610"/>
                        <a:pt x="271780" y="181610"/>
                        <a:pt x="280670" y="185420"/>
                      </a:cubicBezTo>
                      <a:cubicBezTo>
                        <a:pt x="307340" y="194310"/>
                        <a:pt x="406400" y="256540"/>
                        <a:pt x="417830" y="280670"/>
                      </a:cubicBezTo>
                      <a:cubicBezTo>
                        <a:pt x="422910" y="289560"/>
                        <a:pt x="420370" y="299720"/>
                        <a:pt x="416560" y="304800"/>
                      </a:cubicBezTo>
                      <a:cubicBezTo>
                        <a:pt x="414020" y="309880"/>
                        <a:pt x="408940" y="313690"/>
                        <a:pt x="400050" y="313690"/>
                      </a:cubicBezTo>
                      <a:cubicBezTo>
                        <a:pt x="369570" y="313690"/>
                        <a:pt x="208280" y="232410"/>
                        <a:pt x="191770" y="203200"/>
                      </a:cubicBezTo>
                      <a:cubicBezTo>
                        <a:pt x="186690" y="193040"/>
                        <a:pt x="189230" y="181610"/>
                        <a:pt x="193040" y="176530"/>
                      </a:cubicBezTo>
                      <a:cubicBezTo>
                        <a:pt x="196850" y="171450"/>
                        <a:pt x="204470" y="171450"/>
                        <a:pt x="215900" y="172720"/>
                      </a:cubicBezTo>
                      <a:cubicBezTo>
                        <a:pt x="270510" y="180340"/>
                        <a:pt x="612140" y="336550"/>
                        <a:pt x="646430" y="378460"/>
                      </a:cubicBezTo>
                      <a:cubicBezTo>
                        <a:pt x="654050" y="388620"/>
                        <a:pt x="655320" y="397510"/>
                        <a:pt x="652780" y="403860"/>
                      </a:cubicBezTo>
                      <a:cubicBezTo>
                        <a:pt x="651510" y="410210"/>
                        <a:pt x="646430" y="415290"/>
                        <a:pt x="637540" y="417830"/>
                      </a:cubicBezTo>
                      <a:cubicBezTo>
                        <a:pt x="609600" y="426720"/>
                        <a:pt x="463550" y="403860"/>
                        <a:pt x="435610" y="384810"/>
                      </a:cubicBezTo>
                      <a:cubicBezTo>
                        <a:pt x="425450" y="377190"/>
                        <a:pt x="419100" y="367030"/>
                        <a:pt x="420370" y="359410"/>
                      </a:cubicBezTo>
                      <a:cubicBezTo>
                        <a:pt x="421640" y="351790"/>
                        <a:pt x="430530" y="344170"/>
                        <a:pt x="443230" y="340360"/>
                      </a:cubicBezTo>
                      <a:cubicBezTo>
                        <a:pt x="471170" y="331470"/>
                        <a:pt x="565150" y="344170"/>
                        <a:pt x="603250" y="356870"/>
                      </a:cubicBezTo>
                      <a:cubicBezTo>
                        <a:pt x="627380" y="364490"/>
                        <a:pt x="652780" y="375920"/>
                        <a:pt x="659130" y="389890"/>
                      </a:cubicBezTo>
                      <a:cubicBezTo>
                        <a:pt x="664210" y="401320"/>
                        <a:pt x="660400" y="421640"/>
                        <a:pt x="651510" y="431800"/>
                      </a:cubicBezTo>
                      <a:cubicBezTo>
                        <a:pt x="640080" y="445770"/>
                        <a:pt x="608330" y="449580"/>
                        <a:pt x="581660" y="454660"/>
                      </a:cubicBezTo>
                      <a:cubicBezTo>
                        <a:pt x="547370" y="462280"/>
                        <a:pt x="480060" y="477520"/>
                        <a:pt x="459740" y="466090"/>
                      </a:cubicBezTo>
                      <a:cubicBezTo>
                        <a:pt x="448310" y="459740"/>
                        <a:pt x="441960" y="441960"/>
                        <a:pt x="444500" y="434340"/>
                      </a:cubicBezTo>
                      <a:cubicBezTo>
                        <a:pt x="445770" y="427990"/>
                        <a:pt x="454660" y="422910"/>
                        <a:pt x="466090" y="420370"/>
                      </a:cubicBezTo>
                      <a:cubicBezTo>
                        <a:pt x="495300" y="414020"/>
                        <a:pt x="617220" y="422910"/>
                        <a:pt x="638810" y="441960"/>
                      </a:cubicBezTo>
                      <a:cubicBezTo>
                        <a:pt x="647700" y="449580"/>
                        <a:pt x="651510" y="466090"/>
                        <a:pt x="647700" y="472440"/>
                      </a:cubicBezTo>
                      <a:cubicBezTo>
                        <a:pt x="643890" y="480060"/>
                        <a:pt x="632460" y="482600"/>
                        <a:pt x="617220" y="483870"/>
                      </a:cubicBezTo>
                      <a:cubicBezTo>
                        <a:pt x="580390" y="486410"/>
                        <a:pt x="466090" y="457200"/>
                        <a:pt x="417830" y="439420"/>
                      </a:cubicBezTo>
                      <a:cubicBezTo>
                        <a:pt x="387350" y="427990"/>
                        <a:pt x="355600" y="417830"/>
                        <a:pt x="347980" y="402590"/>
                      </a:cubicBezTo>
                      <a:cubicBezTo>
                        <a:pt x="342900" y="392430"/>
                        <a:pt x="347980" y="374650"/>
                        <a:pt x="355600" y="368300"/>
                      </a:cubicBezTo>
                      <a:cubicBezTo>
                        <a:pt x="364490" y="360680"/>
                        <a:pt x="378460" y="364490"/>
                        <a:pt x="398780" y="363220"/>
                      </a:cubicBezTo>
                      <a:cubicBezTo>
                        <a:pt x="441960" y="360680"/>
                        <a:pt x="576580" y="345440"/>
                        <a:pt x="609600" y="360680"/>
                      </a:cubicBezTo>
                      <a:cubicBezTo>
                        <a:pt x="622300" y="367030"/>
                        <a:pt x="631190" y="378460"/>
                        <a:pt x="631190" y="386080"/>
                      </a:cubicBezTo>
                      <a:cubicBezTo>
                        <a:pt x="629920" y="394970"/>
                        <a:pt x="618490" y="405130"/>
                        <a:pt x="603250" y="410210"/>
                      </a:cubicBezTo>
                      <a:cubicBezTo>
                        <a:pt x="562610" y="422910"/>
                        <a:pt x="394970" y="402590"/>
                        <a:pt x="359410" y="383540"/>
                      </a:cubicBezTo>
                      <a:cubicBezTo>
                        <a:pt x="346710" y="377190"/>
                        <a:pt x="339090" y="368300"/>
                        <a:pt x="339090" y="359410"/>
                      </a:cubicBezTo>
                      <a:cubicBezTo>
                        <a:pt x="339090" y="350520"/>
                        <a:pt x="346710" y="336550"/>
                        <a:pt x="360680" y="330200"/>
                      </a:cubicBezTo>
                      <a:cubicBezTo>
                        <a:pt x="406400" y="308610"/>
                        <a:pt x="641350" y="322580"/>
                        <a:pt x="709930" y="351790"/>
                      </a:cubicBezTo>
                      <a:cubicBezTo>
                        <a:pt x="745490" y="367030"/>
                        <a:pt x="759460" y="388620"/>
                        <a:pt x="778510" y="416560"/>
                      </a:cubicBezTo>
                      <a:cubicBezTo>
                        <a:pt x="802640" y="452120"/>
                        <a:pt x="835660" y="528320"/>
                        <a:pt x="831850" y="557530"/>
                      </a:cubicBezTo>
                      <a:cubicBezTo>
                        <a:pt x="829310" y="571500"/>
                        <a:pt x="819150" y="584200"/>
                        <a:pt x="810260" y="586740"/>
                      </a:cubicBezTo>
                      <a:cubicBezTo>
                        <a:pt x="801370" y="589280"/>
                        <a:pt x="788670" y="582930"/>
                        <a:pt x="781050" y="574040"/>
                      </a:cubicBezTo>
                      <a:cubicBezTo>
                        <a:pt x="767080" y="557530"/>
                        <a:pt x="753110" y="492760"/>
                        <a:pt x="759460" y="472440"/>
                      </a:cubicBezTo>
                      <a:cubicBezTo>
                        <a:pt x="763270" y="461010"/>
                        <a:pt x="773430" y="452120"/>
                        <a:pt x="782320" y="452120"/>
                      </a:cubicBezTo>
                      <a:cubicBezTo>
                        <a:pt x="791210" y="450850"/>
                        <a:pt x="803910" y="458470"/>
                        <a:pt x="811530" y="471170"/>
                      </a:cubicBezTo>
                      <a:cubicBezTo>
                        <a:pt x="828040" y="499110"/>
                        <a:pt x="839470" y="613410"/>
                        <a:pt x="828040" y="641350"/>
                      </a:cubicBezTo>
                      <a:cubicBezTo>
                        <a:pt x="822960" y="652780"/>
                        <a:pt x="814070" y="659130"/>
                        <a:pt x="805180" y="660400"/>
                      </a:cubicBezTo>
                      <a:cubicBezTo>
                        <a:pt x="796290" y="661670"/>
                        <a:pt x="784860" y="656590"/>
                        <a:pt x="777240" y="646430"/>
                      </a:cubicBezTo>
                      <a:cubicBezTo>
                        <a:pt x="759460" y="622300"/>
                        <a:pt x="741680" y="509270"/>
                        <a:pt x="754380" y="481330"/>
                      </a:cubicBezTo>
                      <a:cubicBezTo>
                        <a:pt x="760730" y="467360"/>
                        <a:pt x="778510" y="458470"/>
                        <a:pt x="787400" y="459740"/>
                      </a:cubicBezTo>
                      <a:cubicBezTo>
                        <a:pt x="795020" y="461010"/>
                        <a:pt x="801370" y="471170"/>
                        <a:pt x="805180" y="482600"/>
                      </a:cubicBezTo>
                      <a:cubicBezTo>
                        <a:pt x="815340" y="509270"/>
                        <a:pt x="821690" y="596900"/>
                        <a:pt x="812800" y="622300"/>
                      </a:cubicBezTo>
                      <a:cubicBezTo>
                        <a:pt x="808990" y="633730"/>
                        <a:pt x="800100" y="641350"/>
                        <a:pt x="792480" y="642620"/>
                      </a:cubicBezTo>
                      <a:cubicBezTo>
                        <a:pt x="784860" y="643890"/>
                        <a:pt x="774700" y="638810"/>
                        <a:pt x="767080" y="629920"/>
                      </a:cubicBezTo>
                      <a:cubicBezTo>
                        <a:pt x="751840" y="609600"/>
                        <a:pt x="730250" y="510540"/>
                        <a:pt x="740410" y="490220"/>
                      </a:cubicBezTo>
                      <a:cubicBezTo>
                        <a:pt x="745490" y="481330"/>
                        <a:pt x="758190" y="476250"/>
                        <a:pt x="765810" y="477520"/>
                      </a:cubicBezTo>
                      <a:cubicBezTo>
                        <a:pt x="773430" y="478790"/>
                        <a:pt x="781050" y="483870"/>
                        <a:pt x="786130" y="495300"/>
                      </a:cubicBezTo>
                      <a:cubicBezTo>
                        <a:pt x="798830" y="524510"/>
                        <a:pt x="802640" y="659130"/>
                        <a:pt x="786130" y="690880"/>
                      </a:cubicBezTo>
                      <a:cubicBezTo>
                        <a:pt x="778510" y="704850"/>
                        <a:pt x="764540" y="713740"/>
                        <a:pt x="755650" y="712470"/>
                      </a:cubicBezTo>
                      <a:cubicBezTo>
                        <a:pt x="748030" y="711200"/>
                        <a:pt x="742950" y="703580"/>
                        <a:pt x="737870" y="692150"/>
                      </a:cubicBezTo>
                      <a:cubicBezTo>
                        <a:pt x="722630" y="657860"/>
                        <a:pt x="695960" y="502920"/>
                        <a:pt x="702310" y="468630"/>
                      </a:cubicBezTo>
                      <a:cubicBezTo>
                        <a:pt x="703580" y="457200"/>
                        <a:pt x="707390" y="450850"/>
                        <a:pt x="713740" y="447040"/>
                      </a:cubicBezTo>
                      <a:cubicBezTo>
                        <a:pt x="720090" y="443230"/>
                        <a:pt x="736600" y="443230"/>
                        <a:pt x="742950" y="447040"/>
                      </a:cubicBezTo>
                      <a:cubicBezTo>
                        <a:pt x="748030" y="449580"/>
                        <a:pt x="750570" y="453390"/>
                        <a:pt x="753110" y="462280"/>
                      </a:cubicBezTo>
                      <a:cubicBezTo>
                        <a:pt x="760730" y="490220"/>
                        <a:pt x="764540" y="633730"/>
                        <a:pt x="744220" y="651510"/>
                      </a:cubicBezTo>
                      <a:cubicBezTo>
                        <a:pt x="735330" y="659130"/>
                        <a:pt x="716280" y="656590"/>
                        <a:pt x="704850" y="647700"/>
                      </a:cubicBezTo>
                      <a:cubicBezTo>
                        <a:pt x="684530" y="631190"/>
                        <a:pt x="661670" y="543560"/>
                        <a:pt x="668020" y="520700"/>
                      </a:cubicBezTo>
                      <a:cubicBezTo>
                        <a:pt x="670560" y="509270"/>
                        <a:pt x="681990" y="501650"/>
                        <a:pt x="689610" y="500380"/>
                      </a:cubicBezTo>
                      <a:cubicBezTo>
                        <a:pt x="698500" y="499110"/>
                        <a:pt x="712470" y="508000"/>
                        <a:pt x="718820" y="519430"/>
                      </a:cubicBezTo>
                      <a:cubicBezTo>
                        <a:pt x="732790" y="543560"/>
                        <a:pt x="732790" y="635000"/>
                        <a:pt x="721360" y="660400"/>
                      </a:cubicBezTo>
                      <a:cubicBezTo>
                        <a:pt x="716280" y="673100"/>
                        <a:pt x="704850" y="683260"/>
                        <a:pt x="695960" y="683260"/>
                      </a:cubicBezTo>
                      <a:cubicBezTo>
                        <a:pt x="688340" y="683260"/>
                        <a:pt x="679450" y="676910"/>
                        <a:pt x="671830" y="665480"/>
                      </a:cubicBezTo>
                      <a:cubicBezTo>
                        <a:pt x="652780" y="636270"/>
                        <a:pt x="664210" y="502920"/>
                        <a:pt x="627380" y="476250"/>
                      </a:cubicBezTo>
                      <a:cubicBezTo>
                        <a:pt x="596900" y="453390"/>
                        <a:pt x="539750" y="494030"/>
                        <a:pt x="491490" y="485140"/>
                      </a:cubicBezTo>
                      <a:cubicBezTo>
                        <a:pt x="431800" y="474980"/>
                        <a:pt x="353060" y="434340"/>
                        <a:pt x="297180" y="398780"/>
                      </a:cubicBezTo>
                      <a:cubicBezTo>
                        <a:pt x="246380" y="365760"/>
                        <a:pt x="204470" y="322580"/>
                        <a:pt x="166370" y="281940"/>
                      </a:cubicBezTo>
                      <a:cubicBezTo>
                        <a:pt x="132080" y="245110"/>
                        <a:pt x="77470" y="195580"/>
                        <a:pt x="74930" y="170180"/>
                      </a:cubicBezTo>
                      <a:cubicBezTo>
                        <a:pt x="73660" y="157480"/>
                        <a:pt x="81280" y="144780"/>
                        <a:pt x="88900" y="140970"/>
                      </a:cubicBezTo>
                      <a:cubicBezTo>
                        <a:pt x="95250" y="137160"/>
                        <a:pt x="105410" y="139700"/>
                        <a:pt x="115570" y="146050"/>
                      </a:cubicBezTo>
                      <a:cubicBezTo>
                        <a:pt x="138430" y="161290"/>
                        <a:pt x="204470" y="259080"/>
                        <a:pt x="198120" y="271780"/>
                      </a:cubicBezTo>
                      <a:cubicBezTo>
                        <a:pt x="195580" y="276860"/>
                        <a:pt x="175260" y="276860"/>
                        <a:pt x="171450" y="271780"/>
                      </a:cubicBezTo>
                      <a:cubicBezTo>
                        <a:pt x="165100" y="264160"/>
                        <a:pt x="181610" y="234950"/>
                        <a:pt x="180340" y="220980"/>
                      </a:cubicBezTo>
                      <a:cubicBezTo>
                        <a:pt x="179070" y="209550"/>
                        <a:pt x="165100" y="198120"/>
                        <a:pt x="167640" y="191770"/>
                      </a:cubicBezTo>
                      <a:cubicBezTo>
                        <a:pt x="170180" y="184150"/>
                        <a:pt x="187960" y="176530"/>
                        <a:pt x="200660" y="179070"/>
                      </a:cubicBezTo>
                      <a:cubicBezTo>
                        <a:pt x="223520" y="184150"/>
                        <a:pt x="278130" y="237490"/>
                        <a:pt x="283210" y="259080"/>
                      </a:cubicBezTo>
                      <a:cubicBezTo>
                        <a:pt x="285750" y="270510"/>
                        <a:pt x="279400" y="285750"/>
                        <a:pt x="273050" y="289560"/>
                      </a:cubicBezTo>
                      <a:cubicBezTo>
                        <a:pt x="267970" y="293370"/>
                        <a:pt x="252730" y="289560"/>
                        <a:pt x="248920" y="284480"/>
                      </a:cubicBezTo>
                      <a:cubicBezTo>
                        <a:pt x="245110" y="280670"/>
                        <a:pt x="251460" y="274320"/>
                        <a:pt x="248920" y="265430"/>
                      </a:cubicBezTo>
                      <a:cubicBezTo>
                        <a:pt x="241300" y="243840"/>
                        <a:pt x="176530" y="179070"/>
                        <a:pt x="171450" y="157480"/>
                      </a:cubicBezTo>
                      <a:cubicBezTo>
                        <a:pt x="168910" y="148590"/>
                        <a:pt x="170180" y="143510"/>
                        <a:pt x="173990" y="138430"/>
                      </a:cubicBezTo>
                      <a:cubicBezTo>
                        <a:pt x="177800" y="133350"/>
                        <a:pt x="186690" y="127000"/>
                        <a:pt x="196850" y="129540"/>
                      </a:cubicBezTo>
                      <a:cubicBezTo>
                        <a:pt x="240030" y="140970"/>
                        <a:pt x="453390" y="419100"/>
                        <a:pt x="463550" y="468630"/>
                      </a:cubicBezTo>
                      <a:cubicBezTo>
                        <a:pt x="466090" y="481330"/>
                        <a:pt x="462280" y="488950"/>
                        <a:pt x="457200" y="494030"/>
                      </a:cubicBezTo>
                      <a:cubicBezTo>
                        <a:pt x="452120" y="499110"/>
                        <a:pt x="434340" y="501650"/>
                        <a:pt x="431800" y="497840"/>
                      </a:cubicBezTo>
                      <a:cubicBezTo>
                        <a:pt x="427990" y="492760"/>
                        <a:pt x="447040" y="454660"/>
                        <a:pt x="453390" y="454660"/>
                      </a:cubicBezTo>
                      <a:cubicBezTo>
                        <a:pt x="458470" y="454660"/>
                        <a:pt x="464820" y="466090"/>
                        <a:pt x="466090" y="472440"/>
                      </a:cubicBezTo>
                      <a:cubicBezTo>
                        <a:pt x="467360" y="478790"/>
                        <a:pt x="463550" y="488950"/>
                        <a:pt x="458470" y="492760"/>
                      </a:cubicBezTo>
                      <a:cubicBezTo>
                        <a:pt x="453390" y="497840"/>
                        <a:pt x="443230" y="499110"/>
                        <a:pt x="433070" y="496570"/>
                      </a:cubicBezTo>
                      <a:cubicBezTo>
                        <a:pt x="406400" y="488950"/>
                        <a:pt x="339090" y="425450"/>
                        <a:pt x="314960" y="397510"/>
                      </a:cubicBezTo>
                      <a:cubicBezTo>
                        <a:pt x="300990" y="382270"/>
                        <a:pt x="289560" y="367030"/>
                        <a:pt x="289560" y="355600"/>
                      </a:cubicBezTo>
                      <a:cubicBezTo>
                        <a:pt x="289560" y="347980"/>
                        <a:pt x="295910" y="340360"/>
                        <a:pt x="300990" y="336550"/>
                      </a:cubicBezTo>
                      <a:cubicBezTo>
                        <a:pt x="306070" y="332740"/>
                        <a:pt x="313690" y="331470"/>
                        <a:pt x="322580" y="335280"/>
                      </a:cubicBezTo>
                      <a:cubicBezTo>
                        <a:pt x="349250" y="344170"/>
                        <a:pt x="448310" y="422910"/>
                        <a:pt x="454660" y="449580"/>
                      </a:cubicBezTo>
                      <a:cubicBezTo>
                        <a:pt x="457200" y="461010"/>
                        <a:pt x="449580" y="473710"/>
                        <a:pt x="443230" y="477520"/>
                      </a:cubicBezTo>
                      <a:cubicBezTo>
                        <a:pt x="436880" y="481330"/>
                        <a:pt x="427990" y="480060"/>
                        <a:pt x="417830" y="473710"/>
                      </a:cubicBezTo>
                      <a:cubicBezTo>
                        <a:pt x="386080" y="455930"/>
                        <a:pt x="276860" y="325120"/>
                        <a:pt x="264160" y="287020"/>
                      </a:cubicBezTo>
                      <a:cubicBezTo>
                        <a:pt x="259080" y="273050"/>
                        <a:pt x="260350" y="261620"/>
                        <a:pt x="265430" y="255270"/>
                      </a:cubicBezTo>
                      <a:cubicBezTo>
                        <a:pt x="270510" y="248920"/>
                        <a:pt x="285750" y="247650"/>
                        <a:pt x="297180" y="252730"/>
                      </a:cubicBezTo>
                      <a:cubicBezTo>
                        <a:pt x="321310" y="264160"/>
                        <a:pt x="373380" y="346710"/>
                        <a:pt x="379730" y="372110"/>
                      </a:cubicBezTo>
                      <a:cubicBezTo>
                        <a:pt x="382270" y="383540"/>
                        <a:pt x="381000" y="392430"/>
                        <a:pt x="375920" y="397510"/>
                      </a:cubicBezTo>
                      <a:cubicBezTo>
                        <a:pt x="370840" y="402590"/>
                        <a:pt x="360680" y="406400"/>
                        <a:pt x="350520" y="402590"/>
                      </a:cubicBezTo>
                      <a:cubicBezTo>
                        <a:pt x="321310" y="393700"/>
                        <a:pt x="217170" y="289560"/>
                        <a:pt x="209550" y="262890"/>
                      </a:cubicBezTo>
                      <a:cubicBezTo>
                        <a:pt x="207010" y="254000"/>
                        <a:pt x="210820" y="247650"/>
                        <a:pt x="214630" y="242570"/>
                      </a:cubicBezTo>
                      <a:cubicBezTo>
                        <a:pt x="218440" y="237490"/>
                        <a:pt x="228600" y="233680"/>
                        <a:pt x="234950" y="234950"/>
                      </a:cubicBezTo>
                      <a:cubicBezTo>
                        <a:pt x="241300" y="236220"/>
                        <a:pt x="246380" y="238760"/>
                        <a:pt x="252730" y="246380"/>
                      </a:cubicBezTo>
                      <a:cubicBezTo>
                        <a:pt x="271780" y="270510"/>
                        <a:pt x="326390" y="400050"/>
                        <a:pt x="321310" y="429260"/>
                      </a:cubicBezTo>
                      <a:cubicBezTo>
                        <a:pt x="320040" y="439420"/>
                        <a:pt x="312420" y="445770"/>
                        <a:pt x="306070" y="448310"/>
                      </a:cubicBezTo>
                      <a:cubicBezTo>
                        <a:pt x="299720" y="450850"/>
                        <a:pt x="290830" y="448310"/>
                        <a:pt x="281940" y="441960"/>
                      </a:cubicBezTo>
                      <a:cubicBezTo>
                        <a:pt x="255270" y="421640"/>
                        <a:pt x="176530" y="298450"/>
                        <a:pt x="173990" y="262890"/>
                      </a:cubicBezTo>
                      <a:cubicBezTo>
                        <a:pt x="172720" y="248920"/>
                        <a:pt x="180340" y="234950"/>
                        <a:pt x="187960" y="232410"/>
                      </a:cubicBezTo>
                      <a:cubicBezTo>
                        <a:pt x="194310" y="229870"/>
                        <a:pt x="203200" y="233680"/>
                        <a:pt x="212090" y="241300"/>
                      </a:cubicBezTo>
                      <a:cubicBezTo>
                        <a:pt x="234950" y="262890"/>
                        <a:pt x="285750" y="384810"/>
                        <a:pt x="285750" y="416560"/>
                      </a:cubicBezTo>
                      <a:cubicBezTo>
                        <a:pt x="285750" y="429260"/>
                        <a:pt x="280670" y="438150"/>
                        <a:pt x="274320" y="441960"/>
                      </a:cubicBezTo>
                      <a:cubicBezTo>
                        <a:pt x="267970" y="445770"/>
                        <a:pt x="259080" y="444500"/>
                        <a:pt x="248920" y="438150"/>
                      </a:cubicBezTo>
                      <a:cubicBezTo>
                        <a:pt x="217170" y="416560"/>
                        <a:pt x="113030" y="237490"/>
                        <a:pt x="110490" y="196850"/>
                      </a:cubicBezTo>
                      <a:cubicBezTo>
                        <a:pt x="109220" y="182880"/>
                        <a:pt x="115570" y="172720"/>
                        <a:pt x="123190" y="168910"/>
                      </a:cubicBezTo>
                      <a:cubicBezTo>
                        <a:pt x="130810" y="165100"/>
                        <a:pt x="144780" y="168910"/>
                        <a:pt x="153670" y="177800"/>
                      </a:cubicBezTo>
                      <a:cubicBezTo>
                        <a:pt x="171450" y="196850"/>
                        <a:pt x="193040" y="288290"/>
                        <a:pt x="186690" y="309880"/>
                      </a:cubicBezTo>
                      <a:cubicBezTo>
                        <a:pt x="184150" y="318770"/>
                        <a:pt x="176530" y="323850"/>
                        <a:pt x="170180" y="325120"/>
                      </a:cubicBezTo>
                      <a:cubicBezTo>
                        <a:pt x="163830" y="326390"/>
                        <a:pt x="156210" y="325120"/>
                        <a:pt x="149860" y="320040"/>
                      </a:cubicBezTo>
                      <a:cubicBezTo>
                        <a:pt x="138430" y="309880"/>
                        <a:pt x="127000" y="279400"/>
                        <a:pt x="118110" y="254000"/>
                      </a:cubicBezTo>
                      <a:cubicBezTo>
                        <a:pt x="106680" y="223520"/>
                        <a:pt x="93980" y="184150"/>
                        <a:pt x="90170" y="151130"/>
                      </a:cubicBezTo>
                      <a:cubicBezTo>
                        <a:pt x="86360" y="120650"/>
                        <a:pt x="85090" y="74930"/>
                        <a:pt x="95250" y="59690"/>
                      </a:cubicBezTo>
                      <a:cubicBezTo>
                        <a:pt x="100330" y="52070"/>
                        <a:pt x="109220" y="48260"/>
                        <a:pt x="116840" y="48260"/>
                      </a:cubicBezTo>
                      <a:cubicBezTo>
                        <a:pt x="123190" y="48260"/>
                        <a:pt x="130810" y="52070"/>
                        <a:pt x="137160" y="59690"/>
                      </a:cubicBezTo>
                      <a:cubicBezTo>
                        <a:pt x="149860" y="76200"/>
                        <a:pt x="166370" y="135890"/>
                        <a:pt x="163830" y="158750"/>
                      </a:cubicBezTo>
                      <a:cubicBezTo>
                        <a:pt x="162560" y="171450"/>
                        <a:pt x="157480" y="184150"/>
                        <a:pt x="149860" y="187960"/>
                      </a:cubicBezTo>
                      <a:cubicBezTo>
                        <a:pt x="143510" y="191770"/>
                        <a:pt x="129540" y="189230"/>
                        <a:pt x="121920" y="181610"/>
                      </a:cubicBezTo>
                      <a:cubicBezTo>
                        <a:pt x="107950" y="167640"/>
                        <a:pt x="97790" y="99060"/>
                        <a:pt x="101600" y="77470"/>
                      </a:cubicBezTo>
                      <a:cubicBezTo>
                        <a:pt x="104140" y="66040"/>
                        <a:pt x="109220" y="57150"/>
                        <a:pt x="115570" y="54610"/>
                      </a:cubicBezTo>
                      <a:cubicBezTo>
                        <a:pt x="121920" y="52070"/>
                        <a:pt x="128270" y="52070"/>
                        <a:pt x="137160" y="57150"/>
                      </a:cubicBezTo>
                      <a:cubicBezTo>
                        <a:pt x="163830" y="73660"/>
                        <a:pt x="254000" y="203200"/>
                        <a:pt x="254000" y="233680"/>
                      </a:cubicBezTo>
                      <a:cubicBezTo>
                        <a:pt x="254000" y="243840"/>
                        <a:pt x="245110" y="252730"/>
                        <a:pt x="238760" y="255270"/>
                      </a:cubicBezTo>
                      <a:cubicBezTo>
                        <a:pt x="231140" y="257810"/>
                        <a:pt x="217170" y="256540"/>
                        <a:pt x="212090" y="248920"/>
                      </a:cubicBezTo>
                      <a:cubicBezTo>
                        <a:pt x="201930" y="236220"/>
                        <a:pt x="203200" y="177800"/>
                        <a:pt x="213360" y="160020"/>
                      </a:cubicBezTo>
                      <a:cubicBezTo>
                        <a:pt x="219710" y="149860"/>
                        <a:pt x="231140" y="139700"/>
                        <a:pt x="242570" y="142240"/>
                      </a:cubicBezTo>
                      <a:cubicBezTo>
                        <a:pt x="270510" y="148590"/>
                        <a:pt x="349250" y="281940"/>
                        <a:pt x="351790" y="312420"/>
                      </a:cubicBezTo>
                      <a:cubicBezTo>
                        <a:pt x="353060" y="322580"/>
                        <a:pt x="347980" y="331470"/>
                        <a:pt x="341630" y="334010"/>
                      </a:cubicBezTo>
                      <a:cubicBezTo>
                        <a:pt x="335280" y="336550"/>
                        <a:pt x="325120" y="335280"/>
                        <a:pt x="313690" y="327660"/>
                      </a:cubicBezTo>
                      <a:cubicBezTo>
                        <a:pt x="274320" y="299720"/>
                        <a:pt x="129540" y="86360"/>
                        <a:pt x="121920" y="36830"/>
                      </a:cubicBezTo>
                      <a:cubicBezTo>
                        <a:pt x="119380" y="21590"/>
                        <a:pt x="124460" y="7620"/>
                        <a:pt x="130810" y="3810"/>
                      </a:cubicBezTo>
                      <a:cubicBezTo>
                        <a:pt x="137160" y="0"/>
                        <a:pt x="160020" y="11430"/>
                        <a:pt x="160020" y="1143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7" name="Group 23">
                <a:extLst>
                  <a:ext uri="{FF2B5EF4-FFF2-40B4-BE49-F238E27FC236}">
                    <a16:creationId xmlns:a16="http://schemas.microsoft.com/office/drawing/2014/main" id="{B9D3B346-27B7-EAEA-54D8-7CCA68500F5E}"/>
                  </a:ext>
                </a:extLst>
              </p:cNvPr>
              <p:cNvGrpSpPr/>
              <p:nvPr/>
            </p:nvGrpSpPr>
            <p:grpSpPr>
              <a:xfrm>
                <a:off x="12480773" y="6915976"/>
                <a:ext cx="395990" cy="636953"/>
                <a:chOff x="0" y="0"/>
                <a:chExt cx="1193800" cy="1920240"/>
              </a:xfrm>
            </p:grpSpPr>
            <p:sp>
              <p:nvSpPr>
                <p:cNvPr id="171" name="Freeform 24">
                  <a:extLst>
                    <a:ext uri="{FF2B5EF4-FFF2-40B4-BE49-F238E27FC236}">
                      <a16:creationId xmlns:a16="http://schemas.microsoft.com/office/drawing/2014/main" id="{5480487F-A18E-6811-6F9E-F246AA5FFD90}"/>
                    </a:ext>
                  </a:extLst>
                </p:cNvPr>
                <p:cNvSpPr/>
                <p:nvPr/>
              </p:nvSpPr>
              <p:spPr>
                <a:xfrm>
                  <a:off x="48260" y="48260"/>
                  <a:ext cx="1096010" cy="18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010" h="1824990">
                      <a:moveTo>
                        <a:pt x="638810" y="1648460"/>
                      </a:moveTo>
                      <a:cubicBezTo>
                        <a:pt x="595630" y="1516380"/>
                        <a:pt x="538480" y="1437640"/>
                        <a:pt x="504190" y="1366520"/>
                      </a:cubicBezTo>
                      <a:cubicBezTo>
                        <a:pt x="468630" y="1292860"/>
                        <a:pt x="448310" y="1223010"/>
                        <a:pt x="406400" y="1134110"/>
                      </a:cubicBezTo>
                      <a:cubicBezTo>
                        <a:pt x="347980" y="1010920"/>
                        <a:pt x="245110" y="836930"/>
                        <a:pt x="177800" y="701040"/>
                      </a:cubicBezTo>
                      <a:cubicBezTo>
                        <a:pt x="119380" y="581660"/>
                        <a:pt x="46990" y="436880"/>
                        <a:pt x="21590" y="361950"/>
                      </a:cubicBezTo>
                      <a:cubicBezTo>
                        <a:pt x="8890" y="326390"/>
                        <a:pt x="5080" y="308610"/>
                        <a:pt x="2540" y="280670"/>
                      </a:cubicBezTo>
                      <a:cubicBezTo>
                        <a:pt x="0" y="252730"/>
                        <a:pt x="3810" y="223520"/>
                        <a:pt x="10160" y="196850"/>
                      </a:cubicBezTo>
                      <a:cubicBezTo>
                        <a:pt x="16510" y="170180"/>
                        <a:pt x="29210" y="142240"/>
                        <a:pt x="44450" y="119380"/>
                      </a:cubicBezTo>
                      <a:cubicBezTo>
                        <a:pt x="59690" y="96520"/>
                        <a:pt x="80010" y="74930"/>
                        <a:pt x="101600" y="58420"/>
                      </a:cubicBezTo>
                      <a:cubicBezTo>
                        <a:pt x="123190" y="41910"/>
                        <a:pt x="148590" y="26670"/>
                        <a:pt x="175260" y="17780"/>
                      </a:cubicBezTo>
                      <a:cubicBezTo>
                        <a:pt x="200660" y="8890"/>
                        <a:pt x="229870" y="2540"/>
                        <a:pt x="257810" y="2540"/>
                      </a:cubicBezTo>
                      <a:cubicBezTo>
                        <a:pt x="285750" y="2540"/>
                        <a:pt x="313690" y="6350"/>
                        <a:pt x="340360" y="15240"/>
                      </a:cubicBezTo>
                      <a:cubicBezTo>
                        <a:pt x="367030" y="24130"/>
                        <a:pt x="392430" y="36830"/>
                        <a:pt x="415290" y="53340"/>
                      </a:cubicBezTo>
                      <a:cubicBezTo>
                        <a:pt x="438150" y="69850"/>
                        <a:pt x="458470" y="90170"/>
                        <a:pt x="474980" y="113030"/>
                      </a:cubicBezTo>
                      <a:cubicBezTo>
                        <a:pt x="490220" y="135890"/>
                        <a:pt x="502920" y="162560"/>
                        <a:pt x="510540" y="189230"/>
                      </a:cubicBezTo>
                      <a:cubicBezTo>
                        <a:pt x="518160" y="215900"/>
                        <a:pt x="521970" y="245110"/>
                        <a:pt x="520700" y="273050"/>
                      </a:cubicBezTo>
                      <a:cubicBezTo>
                        <a:pt x="519430" y="300990"/>
                        <a:pt x="514350" y="328930"/>
                        <a:pt x="504190" y="354330"/>
                      </a:cubicBezTo>
                      <a:cubicBezTo>
                        <a:pt x="494030" y="379730"/>
                        <a:pt x="480060" y="406400"/>
                        <a:pt x="462280" y="427990"/>
                      </a:cubicBezTo>
                      <a:cubicBezTo>
                        <a:pt x="444500" y="449580"/>
                        <a:pt x="421640" y="468630"/>
                        <a:pt x="398780" y="482600"/>
                      </a:cubicBezTo>
                      <a:cubicBezTo>
                        <a:pt x="374650" y="497840"/>
                        <a:pt x="347980" y="509270"/>
                        <a:pt x="321310" y="515620"/>
                      </a:cubicBezTo>
                      <a:cubicBezTo>
                        <a:pt x="294640" y="521970"/>
                        <a:pt x="265430" y="523240"/>
                        <a:pt x="237490" y="520700"/>
                      </a:cubicBezTo>
                      <a:cubicBezTo>
                        <a:pt x="209550" y="518160"/>
                        <a:pt x="181610" y="511810"/>
                        <a:pt x="156210" y="500380"/>
                      </a:cubicBezTo>
                      <a:cubicBezTo>
                        <a:pt x="130810" y="488950"/>
                        <a:pt x="105410" y="472440"/>
                        <a:pt x="85090" y="453390"/>
                      </a:cubicBezTo>
                      <a:cubicBezTo>
                        <a:pt x="64770" y="434340"/>
                        <a:pt x="46990" y="411480"/>
                        <a:pt x="33020" y="387350"/>
                      </a:cubicBezTo>
                      <a:cubicBezTo>
                        <a:pt x="20320" y="363220"/>
                        <a:pt x="10160" y="335280"/>
                        <a:pt x="5080" y="308610"/>
                      </a:cubicBezTo>
                      <a:cubicBezTo>
                        <a:pt x="0" y="281940"/>
                        <a:pt x="0" y="252730"/>
                        <a:pt x="3810" y="224790"/>
                      </a:cubicBezTo>
                      <a:cubicBezTo>
                        <a:pt x="7620" y="196850"/>
                        <a:pt x="17780" y="168910"/>
                        <a:pt x="30480" y="143510"/>
                      </a:cubicBezTo>
                      <a:cubicBezTo>
                        <a:pt x="43180" y="119380"/>
                        <a:pt x="60960" y="95250"/>
                        <a:pt x="80010" y="76200"/>
                      </a:cubicBezTo>
                      <a:cubicBezTo>
                        <a:pt x="100330" y="57150"/>
                        <a:pt x="123190" y="39370"/>
                        <a:pt x="148590" y="27940"/>
                      </a:cubicBezTo>
                      <a:cubicBezTo>
                        <a:pt x="173990" y="15240"/>
                        <a:pt x="201930" y="7620"/>
                        <a:pt x="229870" y="3810"/>
                      </a:cubicBezTo>
                      <a:cubicBezTo>
                        <a:pt x="257810" y="0"/>
                        <a:pt x="287020" y="2540"/>
                        <a:pt x="313690" y="7620"/>
                      </a:cubicBezTo>
                      <a:cubicBezTo>
                        <a:pt x="340360" y="12700"/>
                        <a:pt x="368300" y="24130"/>
                        <a:pt x="392430" y="38100"/>
                      </a:cubicBezTo>
                      <a:cubicBezTo>
                        <a:pt x="416560" y="52070"/>
                        <a:pt x="433070" y="60960"/>
                        <a:pt x="457200" y="91440"/>
                      </a:cubicBezTo>
                      <a:cubicBezTo>
                        <a:pt x="519430" y="171450"/>
                        <a:pt x="640080" y="459740"/>
                        <a:pt x="697230" y="594360"/>
                      </a:cubicBezTo>
                      <a:cubicBezTo>
                        <a:pt x="735330" y="681990"/>
                        <a:pt x="749300" y="742950"/>
                        <a:pt x="781050" y="815340"/>
                      </a:cubicBezTo>
                      <a:cubicBezTo>
                        <a:pt x="814070" y="889000"/>
                        <a:pt x="852170" y="948690"/>
                        <a:pt x="891540" y="1033780"/>
                      </a:cubicBezTo>
                      <a:cubicBezTo>
                        <a:pt x="946150" y="1150620"/>
                        <a:pt x="1038860" y="1353820"/>
                        <a:pt x="1069340" y="1456690"/>
                      </a:cubicBezTo>
                      <a:cubicBezTo>
                        <a:pt x="1085850" y="1512570"/>
                        <a:pt x="1093470" y="1555750"/>
                        <a:pt x="1094740" y="1591310"/>
                      </a:cubicBezTo>
                      <a:cubicBezTo>
                        <a:pt x="1096010" y="1614170"/>
                        <a:pt x="1094740" y="1626870"/>
                        <a:pt x="1088390" y="1647190"/>
                      </a:cubicBezTo>
                      <a:cubicBezTo>
                        <a:pt x="1079500" y="1676400"/>
                        <a:pt x="1060450" y="1718310"/>
                        <a:pt x="1036320" y="1744980"/>
                      </a:cubicBezTo>
                      <a:cubicBezTo>
                        <a:pt x="1012190" y="1771650"/>
                        <a:pt x="979170" y="1795780"/>
                        <a:pt x="946150" y="1808480"/>
                      </a:cubicBezTo>
                      <a:cubicBezTo>
                        <a:pt x="913130" y="1821180"/>
                        <a:pt x="871220" y="1824990"/>
                        <a:pt x="835660" y="1821180"/>
                      </a:cubicBezTo>
                      <a:cubicBezTo>
                        <a:pt x="800100" y="1817370"/>
                        <a:pt x="758190" y="1798320"/>
                        <a:pt x="732790" y="1783080"/>
                      </a:cubicBezTo>
                      <a:cubicBezTo>
                        <a:pt x="715010" y="1771650"/>
                        <a:pt x="703580" y="1762760"/>
                        <a:pt x="690880" y="1746250"/>
                      </a:cubicBezTo>
                      <a:cubicBezTo>
                        <a:pt x="671830" y="1722120"/>
                        <a:pt x="638810" y="1648460"/>
                        <a:pt x="638810" y="164846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8" name="Group 25">
                <a:extLst>
                  <a:ext uri="{FF2B5EF4-FFF2-40B4-BE49-F238E27FC236}">
                    <a16:creationId xmlns:a16="http://schemas.microsoft.com/office/drawing/2014/main" id="{86399063-520F-F88E-26F8-2539521E1994}"/>
                  </a:ext>
                </a:extLst>
              </p:cNvPr>
              <p:cNvGrpSpPr/>
              <p:nvPr/>
            </p:nvGrpSpPr>
            <p:grpSpPr>
              <a:xfrm>
                <a:off x="12573030" y="7181373"/>
                <a:ext cx="220321" cy="326481"/>
                <a:chOff x="0" y="0"/>
                <a:chExt cx="664210" cy="984250"/>
              </a:xfrm>
            </p:grpSpPr>
            <p:sp>
              <p:nvSpPr>
                <p:cNvPr id="170" name="Freeform 26">
                  <a:extLst>
                    <a:ext uri="{FF2B5EF4-FFF2-40B4-BE49-F238E27FC236}">
                      <a16:creationId xmlns:a16="http://schemas.microsoft.com/office/drawing/2014/main" id="{2161E585-E5F8-5DBE-F522-DEED960A48B1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563880" cy="88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80" h="887730">
                      <a:moveTo>
                        <a:pt x="410210" y="831850"/>
                      </a:moveTo>
                      <a:cubicBezTo>
                        <a:pt x="182880" y="331470"/>
                        <a:pt x="114300" y="238760"/>
                        <a:pt x="72390" y="186690"/>
                      </a:cubicBezTo>
                      <a:cubicBezTo>
                        <a:pt x="49530" y="157480"/>
                        <a:pt x="22860" y="147320"/>
                        <a:pt x="12700" y="124460"/>
                      </a:cubicBezTo>
                      <a:cubicBezTo>
                        <a:pt x="5080" y="105410"/>
                        <a:pt x="3810" y="81280"/>
                        <a:pt x="10160" y="62230"/>
                      </a:cubicBezTo>
                      <a:cubicBezTo>
                        <a:pt x="16510" y="43180"/>
                        <a:pt x="33020" y="22860"/>
                        <a:pt x="49530" y="12700"/>
                      </a:cubicBezTo>
                      <a:cubicBezTo>
                        <a:pt x="66040" y="2540"/>
                        <a:pt x="93980" y="0"/>
                        <a:pt x="111760" y="2540"/>
                      </a:cubicBezTo>
                      <a:cubicBezTo>
                        <a:pt x="127000" y="5080"/>
                        <a:pt x="140970" y="7620"/>
                        <a:pt x="149860" y="20320"/>
                      </a:cubicBezTo>
                      <a:cubicBezTo>
                        <a:pt x="165100" y="41910"/>
                        <a:pt x="146050" y="114300"/>
                        <a:pt x="161290" y="144780"/>
                      </a:cubicBezTo>
                      <a:cubicBezTo>
                        <a:pt x="173990" y="168910"/>
                        <a:pt x="200660" y="170180"/>
                        <a:pt x="222250" y="196850"/>
                      </a:cubicBezTo>
                      <a:cubicBezTo>
                        <a:pt x="259080" y="242570"/>
                        <a:pt x="304800" y="340360"/>
                        <a:pt x="341630" y="416560"/>
                      </a:cubicBezTo>
                      <a:cubicBezTo>
                        <a:pt x="379730" y="494030"/>
                        <a:pt x="426720" y="590550"/>
                        <a:pt x="445770" y="659130"/>
                      </a:cubicBezTo>
                      <a:cubicBezTo>
                        <a:pt x="459740" y="706120"/>
                        <a:pt x="458470" y="781050"/>
                        <a:pt x="464820" y="781050"/>
                      </a:cubicBezTo>
                      <a:cubicBezTo>
                        <a:pt x="468630" y="781050"/>
                        <a:pt x="476250" y="727710"/>
                        <a:pt x="477520" y="727710"/>
                      </a:cubicBezTo>
                      <a:cubicBezTo>
                        <a:pt x="478790" y="727710"/>
                        <a:pt x="480060" y="775970"/>
                        <a:pt x="473710" y="793750"/>
                      </a:cubicBezTo>
                      <a:cubicBezTo>
                        <a:pt x="468630" y="807720"/>
                        <a:pt x="458470" y="819150"/>
                        <a:pt x="445770" y="828040"/>
                      </a:cubicBezTo>
                      <a:cubicBezTo>
                        <a:pt x="430530" y="838200"/>
                        <a:pt x="403860" y="849630"/>
                        <a:pt x="383540" y="848360"/>
                      </a:cubicBezTo>
                      <a:cubicBezTo>
                        <a:pt x="363220" y="847090"/>
                        <a:pt x="345440" y="843280"/>
                        <a:pt x="323850" y="820420"/>
                      </a:cubicBezTo>
                      <a:cubicBezTo>
                        <a:pt x="254000" y="749300"/>
                        <a:pt x="69850" y="313690"/>
                        <a:pt x="46990" y="215900"/>
                      </a:cubicBezTo>
                      <a:cubicBezTo>
                        <a:pt x="40640" y="186690"/>
                        <a:pt x="40640" y="173990"/>
                        <a:pt x="45720" y="156210"/>
                      </a:cubicBezTo>
                      <a:cubicBezTo>
                        <a:pt x="50800" y="138430"/>
                        <a:pt x="66040" y="119380"/>
                        <a:pt x="81280" y="107950"/>
                      </a:cubicBezTo>
                      <a:cubicBezTo>
                        <a:pt x="96520" y="97790"/>
                        <a:pt x="121920" y="91440"/>
                        <a:pt x="138430" y="91440"/>
                      </a:cubicBezTo>
                      <a:cubicBezTo>
                        <a:pt x="149860" y="91440"/>
                        <a:pt x="158750" y="92710"/>
                        <a:pt x="168910" y="97790"/>
                      </a:cubicBezTo>
                      <a:cubicBezTo>
                        <a:pt x="182880" y="105410"/>
                        <a:pt x="205740" y="123190"/>
                        <a:pt x="214630" y="135890"/>
                      </a:cubicBezTo>
                      <a:cubicBezTo>
                        <a:pt x="220980" y="144780"/>
                        <a:pt x="224790" y="151130"/>
                        <a:pt x="226060" y="162560"/>
                      </a:cubicBezTo>
                      <a:cubicBezTo>
                        <a:pt x="228600" y="177800"/>
                        <a:pt x="227330" y="204470"/>
                        <a:pt x="219710" y="222250"/>
                      </a:cubicBezTo>
                      <a:cubicBezTo>
                        <a:pt x="212090" y="240030"/>
                        <a:pt x="194310" y="257810"/>
                        <a:pt x="180340" y="266700"/>
                      </a:cubicBezTo>
                      <a:cubicBezTo>
                        <a:pt x="170180" y="273050"/>
                        <a:pt x="162560" y="275590"/>
                        <a:pt x="151130" y="276860"/>
                      </a:cubicBezTo>
                      <a:cubicBezTo>
                        <a:pt x="134620" y="278130"/>
                        <a:pt x="109220" y="276860"/>
                        <a:pt x="92710" y="267970"/>
                      </a:cubicBezTo>
                      <a:cubicBezTo>
                        <a:pt x="76200" y="259080"/>
                        <a:pt x="58420" y="242570"/>
                        <a:pt x="50800" y="224790"/>
                      </a:cubicBezTo>
                      <a:cubicBezTo>
                        <a:pt x="43180" y="208280"/>
                        <a:pt x="38100" y="184150"/>
                        <a:pt x="43180" y="165100"/>
                      </a:cubicBezTo>
                      <a:cubicBezTo>
                        <a:pt x="49530" y="142240"/>
                        <a:pt x="77470" y="109220"/>
                        <a:pt x="99060" y="97790"/>
                      </a:cubicBezTo>
                      <a:cubicBezTo>
                        <a:pt x="116840" y="88900"/>
                        <a:pt x="140970" y="88900"/>
                        <a:pt x="158750" y="93980"/>
                      </a:cubicBezTo>
                      <a:cubicBezTo>
                        <a:pt x="176530" y="99060"/>
                        <a:pt x="189230" y="104140"/>
                        <a:pt x="208280" y="127000"/>
                      </a:cubicBezTo>
                      <a:cubicBezTo>
                        <a:pt x="271780" y="201930"/>
                        <a:pt x="458470" y="627380"/>
                        <a:pt x="477520" y="727710"/>
                      </a:cubicBezTo>
                      <a:cubicBezTo>
                        <a:pt x="483870" y="759460"/>
                        <a:pt x="482600" y="774700"/>
                        <a:pt x="473710" y="793750"/>
                      </a:cubicBezTo>
                      <a:cubicBezTo>
                        <a:pt x="464820" y="812800"/>
                        <a:pt x="445770" y="831850"/>
                        <a:pt x="426720" y="839470"/>
                      </a:cubicBezTo>
                      <a:cubicBezTo>
                        <a:pt x="407670" y="847090"/>
                        <a:pt x="381000" y="849630"/>
                        <a:pt x="361950" y="843280"/>
                      </a:cubicBezTo>
                      <a:cubicBezTo>
                        <a:pt x="342900" y="836930"/>
                        <a:pt x="320040" y="816610"/>
                        <a:pt x="309880" y="803910"/>
                      </a:cubicBezTo>
                      <a:cubicBezTo>
                        <a:pt x="304800" y="796290"/>
                        <a:pt x="300990" y="792480"/>
                        <a:pt x="300990" y="783590"/>
                      </a:cubicBezTo>
                      <a:cubicBezTo>
                        <a:pt x="299720" y="769620"/>
                        <a:pt x="313690" y="725170"/>
                        <a:pt x="318770" y="725170"/>
                      </a:cubicBezTo>
                      <a:cubicBezTo>
                        <a:pt x="323850" y="725170"/>
                        <a:pt x="335280" y="806450"/>
                        <a:pt x="328930" y="808990"/>
                      </a:cubicBezTo>
                      <a:cubicBezTo>
                        <a:pt x="322580" y="811530"/>
                        <a:pt x="297180" y="770890"/>
                        <a:pt x="283210" y="742950"/>
                      </a:cubicBezTo>
                      <a:cubicBezTo>
                        <a:pt x="262890" y="701040"/>
                        <a:pt x="259080" y="642620"/>
                        <a:pt x="231140" y="577850"/>
                      </a:cubicBezTo>
                      <a:cubicBezTo>
                        <a:pt x="186690" y="476250"/>
                        <a:pt x="54610" y="285750"/>
                        <a:pt x="21590" y="203200"/>
                      </a:cubicBezTo>
                      <a:cubicBezTo>
                        <a:pt x="6350" y="165100"/>
                        <a:pt x="0" y="144780"/>
                        <a:pt x="0" y="116840"/>
                      </a:cubicBezTo>
                      <a:cubicBezTo>
                        <a:pt x="0" y="91440"/>
                        <a:pt x="13970" y="43180"/>
                        <a:pt x="20320" y="43180"/>
                      </a:cubicBezTo>
                      <a:cubicBezTo>
                        <a:pt x="27940" y="43180"/>
                        <a:pt x="44450" y="156210"/>
                        <a:pt x="38100" y="158750"/>
                      </a:cubicBezTo>
                      <a:cubicBezTo>
                        <a:pt x="34290" y="160020"/>
                        <a:pt x="10160" y="121920"/>
                        <a:pt x="6350" y="104140"/>
                      </a:cubicBezTo>
                      <a:cubicBezTo>
                        <a:pt x="2540" y="90170"/>
                        <a:pt x="6350" y="74930"/>
                        <a:pt x="10160" y="62230"/>
                      </a:cubicBezTo>
                      <a:cubicBezTo>
                        <a:pt x="13970" y="49530"/>
                        <a:pt x="21590" y="35560"/>
                        <a:pt x="31750" y="26670"/>
                      </a:cubicBezTo>
                      <a:cubicBezTo>
                        <a:pt x="41910" y="16510"/>
                        <a:pt x="55880" y="8890"/>
                        <a:pt x="68580" y="5080"/>
                      </a:cubicBezTo>
                      <a:cubicBezTo>
                        <a:pt x="82550" y="1270"/>
                        <a:pt x="97790" y="0"/>
                        <a:pt x="111760" y="2540"/>
                      </a:cubicBezTo>
                      <a:cubicBezTo>
                        <a:pt x="125730" y="5080"/>
                        <a:pt x="134620" y="7620"/>
                        <a:pt x="149860" y="20320"/>
                      </a:cubicBezTo>
                      <a:cubicBezTo>
                        <a:pt x="193040" y="55880"/>
                        <a:pt x="298450" y="205740"/>
                        <a:pt x="346710" y="281940"/>
                      </a:cubicBezTo>
                      <a:cubicBezTo>
                        <a:pt x="381000" y="335280"/>
                        <a:pt x="407670" y="384810"/>
                        <a:pt x="422910" y="426720"/>
                      </a:cubicBezTo>
                      <a:cubicBezTo>
                        <a:pt x="433070" y="455930"/>
                        <a:pt x="430530" y="469900"/>
                        <a:pt x="440690" y="504190"/>
                      </a:cubicBezTo>
                      <a:cubicBezTo>
                        <a:pt x="462280" y="572770"/>
                        <a:pt x="561340" y="745490"/>
                        <a:pt x="562610" y="805180"/>
                      </a:cubicBezTo>
                      <a:cubicBezTo>
                        <a:pt x="563880" y="829310"/>
                        <a:pt x="556260" y="843280"/>
                        <a:pt x="544830" y="857250"/>
                      </a:cubicBezTo>
                      <a:cubicBezTo>
                        <a:pt x="534670" y="869950"/>
                        <a:pt x="514350" y="882650"/>
                        <a:pt x="497840" y="885190"/>
                      </a:cubicBezTo>
                      <a:cubicBezTo>
                        <a:pt x="481330" y="887730"/>
                        <a:pt x="458470" y="883920"/>
                        <a:pt x="444500" y="875030"/>
                      </a:cubicBezTo>
                      <a:cubicBezTo>
                        <a:pt x="429260" y="866140"/>
                        <a:pt x="410210" y="831850"/>
                        <a:pt x="410210" y="83185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9" name="Group 27">
                <a:extLst>
                  <a:ext uri="{FF2B5EF4-FFF2-40B4-BE49-F238E27FC236}">
                    <a16:creationId xmlns:a16="http://schemas.microsoft.com/office/drawing/2014/main" id="{F1FD5357-846B-08FF-10D9-BE4609C6D3EB}"/>
                  </a:ext>
                </a:extLst>
              </p:cNvPr>
              <p:cNvGrpSpPr/>
              <p:nvPr/>
            </p:nvGrpSpPr>
            <p:grpSpPr>
              <a:xfrm>
                <a:off x="12570924" y="7197380"/>
                <a:ext cx="157553" cy="213160"/>
                <a:chOff x="0" y="0"/>
                <a:chExt cx="474980" cy="642620"/>
              </a:xfrm>
            </p:grpSpPr>
            <p:sp>
              <p:nvSpPr>
                <p:cNvPr id="169" name="Freeform 28">
                  <a:extLst>
                    <a:ext uri="{FF2B5EF4-FFF2-40B4-BE49-F238E27FC236}">
                      <a16:creationId xmlns:a16="http://schemas.microsoft.com/office/drawing/2014/main" id="{93BC2497-B998-3B9E-1FE1-C9AF6B1F8662}"/>
                    </a:ext>
                  </a:extLst>
                </p:cNvPr>
                <p:cNvSpPr/>
                <p:nvPr/>
              </p:nvSpPr>
              <p:spPr>
                <a:xfrm>
                  <a:off x="46990" y="45720"/>
                  <a:ext cx="382270" cy="5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70" h="554990">
                      <a:moveTo>
                        <a:pt x="157480" y="66040"/>
                      </a:moveTo>
                      <a:cubicBezTo>
                        <a:pt x="242570" y="251460"/>
                        <a:pt x="353060" y="375920"/>
                        <a:pt x="372110" y="430530"/>
                      </a:cubicBezTo>
                      <a:cubicBezTo>
                        <a:pt x="379730" y="453390"/>
                        <a:pt x="382270" y="467360"/>
                        <a:pt x="375920" y="485140"/>
                      </a:cubicBezTo>
                      <a:cubicBezTo>
                        <a:pt x="368300" y="506730"/>
                        <a:pt x="341630" y="535940"/>
                        <a:pt x="321310" y="544830"/>
                      </a:cubicBezTo>
                      <a:cubicBezTo>
                        <a:pt x="304800" y="552450"/>
                        <a:pt x="283210" y="551180"/>
                        <a:pt x="266700" y="546100"/>
                      </a:cubicBezTo>
                      <a:cubicBezTo>
                        <a:pt x="250190" y="541020"/>
                        <a:pt x="231140" y="529590"/>
                        <a:pt x="222250" y="513080"/>
                      </a:cubicBezTo>
                      <a:cubicBezTo>
                        <a:pt x="210820" y="494030"/>
                        <a:pt x="203200" y="454660"/>
                        <a:pt x="212090" y="433070"/>
                      </a:cubicBezTo>
                      <a:cubicBezTo>
                        <a:pt x="220980" y="410210"/>
                        <a:pt x="250190" y="384810"/>
                        <a:pt x="273050" y="379730"/>
                      </a:cubicBezTo>
                      <a:cubicBezTo>
                        <a:pt x="295910" y="374650"/>
                        <a:pt x="332740" y="386080"/>
                        <a:pt x="350520" y="400050"/>
                      </a:cubicBezTo>
                      <a:cubicBezTo>
                        <a:pt x="364490" y="411480"/>
                        <a:pt x="374650" y="431800"/>
                        <a:pt x="377190" y="448310"/>
                      </a:cubicBezTo>
                      <a:cubicBezTo>
                        <a:pt x="381000" y="464820"/>
                        <a:pt x="377190" y="487680"/>
                        <a:pt x="369570" y="502920"/>
                      </a:cubicBezTo>
                      <a:cubicBezTo>
                        <a:pt x="361950" y="518160"/>
                        <a:pt x="347980" y="534670"/>
                        <a:pt x="330200" y="541020"/>
                      </a:cubicBezTo>
                      <a:cubicBezTo>
                        <a:pt x="309880" y="548640"/>
                        <a:pt x="278130" y="554990"/>
                        <a:pt x="250190" y="538480"/>
                      </a:cubicBezTo>
                      <a:cubicBezTo>
                        <a:pt x="186690" y="502920"/>
                        <a:pt x="72390" y="298450"/>
                        <a:pt x="34290" y="209550"/>
                      </a:cubicBezTo>
                      <a:cubicBezTo>
                        <a:pt x="11430" y="157480"/>
                        <a:pt x="0" y="109220"/>
                        <a:pt x="3810" y="74930"/>
                      </a:cubicBezTo>
                      <a:cubicBezTo>
                        <a:pt x="6350" y="53340"/>
                        <a:pt x="16510" y="35560"/>
                        <a:pt x="26670" y="24130"/>
                      </a:cubicBezTo>
                      <a:cubicBezTo>
                        <a:pt x="35560" y="13970"/>
                        <a:pt x="45720" y="7620"/>
                        <a:pt x="58420" y="5080"/>
                      </a:cubicBezTo>
                      <a:cubicBezTo>
                        <a:pt x="73660" y="1270"/>
                        <a:pt x="97790" y="0"/>
                        <a:pt x="113030" y="8890"/>
                      </a:cubicBezTo>
                      <a:cubicBezTo>
                        <a:pt x="130810" y="19050"/>
                        <a:pt x="157480" y="66040"/>
                        <a:pt x="157480" y="6604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0" name="Group 29">
                <a:extLst>
                  <a:ext uri="{FF2B5EF4-FFF2-40B4-BE49-F238E27FC236}">
                    <a16:creationId xmlns:a16="http://schemas.microsoft.com/office/drawing/2014/main" id="{2C6625F0-ABD3-44EB-7C3B-8E229717C36F}"/>
                  </a:ext>
                </a:extLst>
              </p:cNvPr>
              <p:cNvGrpSpPr/>
              <p:nvPr/>
            </p:nvGrpSpPr>
            <p:grpSpPr>
              <a:xfrm>
                <a:off x="12626531" y="6936617"/>
                <a:ext cx="180302" cy="335328"/>
                <a:chOff x="0" y="0"/>
                <a:chExt cx="543560" cy="1010920"/>
              </a:xfrm>
            </p:grpSpPr>
            <p:sp>
              <p:nvSpPr>
                <p:cNvPr id="168" name="Freeform 30">
                  <a:extLst>
                    <a:ext uri="{FF2B5EF4-FFF2-40B4-BE49-F238E27FC236}">
                      <a16:creationId xmlns:a16="http://schemas.microsoft.com/office/drawing/2014/main" id="{56FE875F-E872-082B-4F70-6EBB1806A7F7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444500" cy="91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0" h="915670">
                      <a:moveTo>
                        <a:pt x="165100" y="829310"/>
                      </a:moveTo>
                      <a:cubicBezTo>
                        <a:pt x="168910" y="495300"/>
                        <a:pt x="167640" y="486410"/>
                        <a:pt x="156210" y="449580"/>
                      </a:cubicBezTo>
                      <a:cubicBezTo>
                        <a:pt x="132080" y="370840"/>
                        <a:pt x="1270" y="158750"/>
                        <a:pt x="0" y="90170"/>
                      </a:cubicBezTo>
                      <a:cubicBezTo>
                        <a:pt x="0" y="62230"/>
                        <a:pt x="10160" y="45720"/>
                        <a:pt x="22860" y="31750"/>
                      </a:cubicBezTo>
                      <a:cubicBezTo>
                        <a:pt x="35560" y="16510"/>
                        <a:pt x="59690" y="5080"/>
                        <a:pt x="78740" y="2540"/>
                      </a:cubicBezTo>
                      <a:cubicBezTo>
                        <a:pt x="97790" y="0"/>
                        <a:pt x="120650" y="0"/>
                        <a:pt x="139700" y="17780"/>
                      </a:cubicBezTo>
                      <a:cubicBezTo>
                        <a:pt x="186690" y="60960"/>
                        <a:pt x="215900" y="254000"/>
                        <a:pt x="265430" y="370840"/>
                      </a:cubicBezTo>
                      <a:cubicBezTo>
                        <a:pt x="316230" y="491490"/>
                        <a:pt x="438150" y="651510"/>
                        <a:pt x="441960" y="728980"/>
                      </a:cubicBezTo>
                      <a:cubicBezTo>
                        <a:pt x="444500" y="764540"/>
                        <a:pt x="429260" y="792480"/>
                        <a:pt x="412750" y="808990"/>
                      </a:cubicBezTo>
                      <a:cubicBezTo>
                        <a:pt x="398780" y="822960"/>
                        <a:pt x="377190" y="830580"/>
                        <a:pt x="359410" y="831850"/>
                      </a:cubicBezTo>
                      <a:cubicBezTo>
                        <a:pt x="340360" y="833120"/>
                        <a:pt x="317500" y="826770"/>
                        <a:pt x="302260" y="816610"/>
                      </a:cubicBezTo>
                      <a:cubicBezTo>
                        <a:pt x="287020" y="806450"/>
                        <a:pt x="273050" y="788670"/>
                        <a:pt x="266700" y="770890"/>
                      </a:cubicBezTo>
                      <a:cubicBezTo>
                        <a:pt x="260350" y="754380"/>
                        <a:pt x="260350" y="731520"/>
                        <a:pt x="265430" y="713740"/>
                      </a:cubicBezTo>
                      <a:cubicBezTo>
                        <a:pt x="270510" y="695960"/>
                        <a:pt x="288290" y="676910"/>
                        <a:pt x="299720" y="666750"/>
                      </a:cubicBezTo>
                      <a:cubicBezTo>
                        <a:pt x="308610" y="659130"/>
                        <a:pt x="314960" y="656590"/>
                        <a:pt x="326390" y="654050"/>
                      </a:cubicBezTo>
                      <a:cubicBezTo>
                        <a:pt x="341630" y="650240"/>
                        <a:pt x="369570" y="651510"/>
                        <a:pt x="384810" y="655320"/>
                      </a:cubicBezTo>
                      <a:cubicBezTo>
                        <a:pt x="394970" y="657860"/>
                        <a:pt x="402590" y="662940"/>
                        <a:pt x="410210" y="670560"/>
                      </a:cubicBezTo>
                      <a:cubicBezTo>
                        <a:pt x="421640" y="681990"/>
                        <a:pt x="436880" y="702310"/>
                        <a:pt x="440690" y="720090"/>
                      </a:cubicBezTo>
                      <a:cubicBezTo>
                        <a:pt x="444500" y="737870"/>
                        <a:pt x="444500" y="760730"/>
                        <a:pt x="435610" y="777240"/>
                      </a:cubicBezTo>
                      <a:cubicBezTo>
                        <a:pt x="424180" y="797560"/>
                        <a:pt x="391160" y="824230"/>
                        <a:pt x="368300" y="830580"/>
                      </a:cubicBezTo>
                      <a:cubicBezTo>
                        <a:pt x="349250" y="835660"/>
                        <a:pt x="327660" y="830580"/>
                        <a:pt x="311150" y="821690"/>
                      </a:cubicBezTo>
                      <a:cubicBezTo>
                        <a:pt x="294640" y="812800"/>
                        <a:pt x="285750" y="801370"/>
                        <a:pt x="270510" y="779780"/>
                      </a:cubicBezTo>
                      <a:cubicBezTo>
                        <a:pt x="234950" y="730250"/>
                        <a:pt x="165100" y="588010"/>
                        <a:pt x="128270" y="506730"/>
                      </a:cubicBezTo>
                      <a:cubicBezTo>
                        <a:pt x="100330" y="443230"/>
                        <a:pt x="81280" y="391160"/>
                        <a:pt x="62230" y="334010"/>
                      </a:cubicBezTo>
                      <a:cubicBezTo>
                        <a:pt x="44450" y="279400"/>
                        <a:pt x="27940" y="217170"/>
                        <a:pt x="19050" y="168910"/>
                      </a:cubicBezTo>
                      <a:cubicBezTo>
                        <a:pt x="12700" y="132080"/>
                        <a:pt x="3810" y="69850"/>
                        <a:pt x="7620" y="68580"/>
                      </a:cubicBezTo>
                      <a:cubicBezTo>
                        <a:pt x="11430" y="67310"/>
                        <a:pt x="44450" y="161290"/>
                        <a:pt x="39370" y="163830"/>
                      </a:cubicBezTo>
                      <a:cubicBezTo>
                        <a:pt x="36830" y="165100"/>
                        <a:pt x="16510" y="144780"/>
                        <a:pt x="10160" y="132080"/>
                      </a:cubicBezTo>
                      <a:cubicBezTo>
                        <a:pt x="3810" y="119380"/>
                        <a:pt x="0" y="104140"/>
                        <a:pt x="0" y="90170"/>
                      </a:cubicBezTo>
                      <a:cubicBezTo>
                        <a:pt x="0" y="76200"/>
                        <a:pt x="2540" y="62230"/>
                        <a:pt x="10160" y="49530"/>
                      </a:cubicBezTo>
                      <a:cubicBezTo>
                        <a:pt x="19050" y="34290"/>
                        <a:pt x="40640" y="15240"/>
                        <a:pt x="57150" y="7620"/>
                      </a:cubicBezTo>
                      <a:cubicBezTo>
                        <a:pt x="71120" y="1270"/>
                        <a:pt x="86360" y="0"/>
                        <a:pt x="100330" y="2540"/>
                      </a:cubicBezTo>
                      <a:cubicBezTo>
                        <a:pt x="115570" y="6350"/>
                        <a:pt x="130810" y="10160"/>
                        <a:pt x="147320" y="29210"/>
                      </a:cubicBezTo>
                      <a:cubicBezTo>
                        <a:pt x="195580" y="82550"/>
                        <a:pt x="298450" y="322580"/>
                        <a:pt x="325120" y="431800"/>
                      </a:cubicBezTo>
                      <a:cubicBezTo>
                        <a:pt x="341630" y="501650"/>
                        <a:pt x="336550" y="544830"/>
                        <a:pt x="336550" y="609600"/>
                      </a:cubicBezTo>
                      <a:cubicBezTo>
                        <a:pt x="336550" y="685800"/>
                        <a:pt x="336550" y="811530"/>
                        <a:pt x="317500" y="858520"/>
                      </a:cubicBezTo>
                      <a:cubicBezTo>
                        <a:pt x="308610" y="881380"/>
                        <a:pt x="298450" y="892810"/>
                        <a:pt x="283210" y="901700"/>
                      </a:cubicBezTo>
                      <a:cubicBezTo>
                        <a:pt x="267970" y="910590"/>
                        <a:pt x="245110" y="915670"/>
                        <a:pt x="228600" y="911860"/>
                      </a:cubicBezTo>
                      <a:cubicBezTo>
                        <a:pt x="212090" y="908050"/>
                        <a:pt x="191770" y="895350"/>
                        <a:pt x="181610" y="881380"/>
                      </a:cubicBezTo>
                      <a:cubicBezTo>
                        <a:pt x="171450" y="867410"/>
                        <a:pt x="165100" y="829310"/>
                        <a:pt x="165100" y="8293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1" name="Group 31">
                <a:extLst>
                  <a:ext uri="{FF2B5EF4-FFF2-40B4-BE49-F238E27FC236}">
                    <a16:creationId xmlns:a16="http://schemas.microsoft.com/office/drawing/2014/main" id="{765DA3B6-226F-0CEB-225E-01B85705A862}"/>
                  </a:ext>
                </a:extLst>
              </p:cNvPr>
              <p:cNvGrpSpPr/>
              <p:nvPr/>
            </p:nvGrpSpPr>
            <p:grpSpPr>
              <a:xfrm>
                <a:off x="12404102" y="6656475"/>
                <a:ext cx="273402" cy="251074"/>
                <a:chOff x="0" y="0"/>
                <a:chExt cx="824230" cy="756920"/>
              </a:xfrm>
            </p:grpSpPr>
            <p:sp>
              <p:nvSpPr>
                <p:cNvPr id="167" name="Freeform 32">
                  <a:extLst>
                    <a:ext uri="{FF2B5EF4-FFF2-40B4-BE49-F238E27FC236}">
                      <a16:creationId xmlns:a16="http://schemas.microsoft.com/office/drawing/2014/main" id="{68BE4CC2-3EEF-86CB-8782-D2452DBF998A}"/>
                    </a:ext>
                  </a:extLst>
                </p:cNvPr>
                <p:cNvSpPr/>
                <p:nvPr/>
              </p:nvSpPr>
              <p:spPr>
                <a:xfrm>
                  <a:off x="49530" y="45720"/>
                  <a:ext cx="730250" cy="66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0" h="662940">
                      <a:moveTo>
                        <a:pt x="463550" y="579120"/>
                      </a:moveTo>
                      <a:cubicBezTo>
                        <a:pt x="497840" y="353060"/>
                        <a:pt x="516890" y="334010"/>
                        <a:pt x="537210" y="326390"/>
                      </a:cubicBezTo>
                      <a:cubicBezTo>
                        <a:pt x="554990" y="320040"/>
                        <a:pt x="577850" y="321310"/>
                        <a:pt x="594360" y="328930"/>
                      </a:cubicBezTo>
                      <a:cubicBezTo>
                        <a:pt x="610870" y="336550"/>
                        <a:pt x="627380" y="351790"/>
                        <a:pt x="635000" y="368300"/>
                      </a:cubicBezTo>
                      <a:cubicBezTo>
                        <a:pt x="642620" y="384810"/>
                        <a:pt x="635000" y="408940"/>
                        <a:pt x="640080" y="425450"/>
                      </a:cubicBezTo>
                      <a:cubicBezTo>
                        <a:pt x="643890" y="438150"/>
                        <a:pt x="659130" y="445770"/>
                        <a:pt x="660400" y="458470"/>
                      </a:cubicBezTo>
                      <a:cubicBezTo>
                        <a:pt x="662940" y="473710"/>
                        <a:pt x="655320" y="500380"/>
                        <a:pt x="643890" y="514350"/>
                      </a:cubicBezTo>
                      <a:cubicBezTo>
                        <a:pt x="633730" y="528320"/>
                        <a:pt x="612140" y="541020"/>
                        <a:pt x="595630" y="544830"/>
                      </a:cubicBezTo>
                      <a:cubicBezTo>
                        <a:pt x="582930" y="548640"/>
                        <a:pt x="568960" y="547370"/>
                        <a:pt x="556260" y="543560"/>
                      </a:cubicBezTo>
                      <a:cubicBezTo>
                        <a:pt x="543560" y="539750"/>
                        <a:pt x="530860" y="533400"/>
                        <a:pt x="521970" y="523240"/>
                      </a:cubicBezTo>
                      <a:cubicBezTo>
                        <a:pt x="510540" y="510540"/>
                        <a:pt x="500380" y="491490"/>
                        <a:pt x="497840" y="471170"/>
                      </a:cubicBezTo>
                      <a:cubicBezTo>
                        <a:pt x="495300" y="445770"/>
                        <a:pt x="501650" y="407670"/>
                        <a:pt x="519430" y="382270"/>
                      </a:cubicBezTo>
                      <a:cubicBezTo>
                        <a:pt x="541020" y="350520"/>
                        <a:pt x="598170" y="306070"/>
                        <a:pt x="631190" y="306070"/>
                      </a:cubicBezTo>
                      <a:cubicBezTo>
                        <a:pt x="657860" y="306070"/>
                        <a:pt x="688340" y="332740"/>
                        <a:pt x="703580" y="359410"/>
                      </a:cubicBezTo>
                      <a:cubicBezTo>
                        <a:pt x="723900" y="392430"/>
                        <a:pt x="726440" y="464820"/>
                        <a:pt x="722630" y="500380"/>
                      </a:cubicBezTo>
                      <a:cubicBezTo>
                        <a:pt x="720090" y="523240"/>
                        <a:pt x="715010" y="542290"/>
                        <a:pt x="703580" y="556260"/>
                      </a:cubicBezTo>
                      <a:cubicBezTo>
                        <a:pt x="692150" y="570230"/>
                        <a:pt x="671830" y="584200"/>
                        <a:pt x="652780" y="586740"/>
                      </a:cubicBezTo>
                      <a:cubicBezTo>
                        <a:pt x="631190" y="589280"/>
                        <a:pt x="594360" y="576580"/>
                        <a:pt x="577850" y="561340"/>
                      </a:cubicBezTo>
                      <a:cubicBezTo>
                        <a:pt x="563880" y="548640"/>
                        <a:pt x="560070" y="528320"/>
                        <a:pt x="554990" y="506730"/>
                      </a:cubicBezTo>
                      <a:cubicBezTo>
                        <a:pt x="548640" y="476250"/>
                        <a:pt x="548640" y="422910"/>
                        <a:pt x="553720" y="392430"/>
                      </a:cubicBezTo>
                      <a:cubicBezTo>
                        <a:pt x="557530" y="369570"/>
                        <a:pt x="563880" y="350520"/>
                        <a:pt x="575310" y="336550"/>
                      </a:cubicBezTo>
                      <a:cubicBezTo>
                        <a:pt x="584200" y="325120"/>
                        <a:pt x="596900" y="318770"/>
                        <a:pt x="609600" y="313690"/>
                      </a:cubicBezTo>
                      <a:cubicBezTo>
                        <a:pt x="622300" y="308610"/>
                        <a:pt x="635000" y="306070"/>
                        <a:pt x="648970" y="308610"/>
                      </a:cubicBezTo>
                      <a:cubicBezTo>
                        <a:pt x="665480" y="311150"/>
                        <a:pt x="689610" y="322580"/>
                        <a:pt x="702310" y="336550"/>
                      </a:cubicBezTo>
                      <a:cubicBezTo>
                        <a:pt x="715010" y="350520"/>
                        <a:pt x="721360" y="369570"/>
                        <a:pt x="723900" y="392430"/>
                      </a:cubicBezTo>
                      <a:cubicBezTo>
                        <a:pt x="727710" y="427990"/>
                        <a:pt x="713740" y="500380"/>
                        <a:pt x="697230" y="532130"/>
                      </a:cubicBezTo>
                      <a:cubicBezTo>
                        <a:pt x="685800" y="552450"/>
                        <a:pt x="671830" y="567690"/>
                        <a:pt x="654050" y="575310"/>
                      </a:cubicBezTo>
                      <a:cubicBezTo>
                        <a:pt x="636270" y="582930"/>
                        <a:pt x="609600" y="581660"/>
                        <a:pt x="593090" y="577850"/>
                      </a:cubicBezTo>
                      <a:cubicBezTo>
                        <a:pt x="579120" y="574040"/>
                        <a:pt x="566420" y="566420"/>
                        <a:pt x="557530" y="556260"/>
                      </a:cubicBezTo>
                      <a:cubicBezTo>
                        <a:pt x="548640" y="547370"/>
                        <a:pt x="543560" y="537210"/>
                        <a:pt x="537210" y="520700"/>
                      </a:cubicBezTo>
                      <a:cubicBezTo>
                        <a:pt x="525780" y="488950"/>
                        <a:pt x="529590" y="379730"/>
                        <a:pt x="510540" y="373380"/>
                      </a:cubicBezTo>
                      <a:cubicBezTo>
                        <a:pt x="496570" y="368300"/>
                        <a:pt x="481330" y="422910"/>
                        <a:pt x="453390" y="426720"/>
                      </a:cubicBezTo>
                      <a:cubicBezTo>
                        <a:pt x="396240" y="434340"/>
                        <a:pt x="246380" y="321310"/>
                        <a:pt x="170180" y="270510"/>
                      </a:cubicBezTo>
                      <a:cubicBezTo>
                        <a:pt x="114300" y="232410"/>
                        <a:pt x="59690" y="193040"/>
                        <a:pt x="31750" y="160020"/>
                      </a:cubicBezTo>
                      <a:cubicBezTo>
                        <a:pt x="15240" y="139700"/>
                        <a:pt x="2540" y="123190"/>
                        <a:pt x="1270" y="102870"/>
                      </a:cubicBezTo>
                      <a:cubicBezTo>
                        <a:pt x="0" y="78740"/>
                        <a:pt x="17780" y="41910"/>
                        <a:pt x="31750" y="25400"/>
                      </a:cubicBezTo>
                      <a:cubicBezTo>
                        <a:pt x="41910" y="13970"/>
                        <a:pt x="54610" y="7620"/>
                        <a:pt x="69850" y="5080"/>
                      </a:cubicBezTo>
                      <a:cubicBezTo>
                        <a:pt x="87630" y="1270"/>
                        <a:pt x="109220" y="2540"/>
                        <a:pt x="133350" y="12700"/>
                      </a:cubicBezTo>
                      <a:cubicBezTo>
                        <a:pt x="173990" y="29210"/>
                        <a:pt x="228600" y="92710"/>
                        <a:pt x="280670" y="124460"/>
                      </a:cubicBezTo>
                      <a:cubicBezTo>
                        <a:pt x="331470" y="156210"/>
                        <a:pt x="398780" y="175260"/>
                        <a:pt x="439420" y="203200"/>
                      </a:cubicBezTo>
                      <a:cubicBezTo>
                        <a:pt x="468630" y="223520"/>
                        <a:pt x="496570" y="243840"/>
                        <a:pt x="509270" y="266700"/>
                      </a:cubicBezTo>
                      <a:cubicBezTo>
                        <a:pt x="519430" y="284480"/>
                        <a:pt x="523240" y="304800"/>
                        <a:pt x="520700" y="322580"/>
                      </a:cubicBezTo>
                      <a:cubicBezTo>
                        <a:pt x="518160" y="340360"/>
                        <a:pt x="508000" y="361950"/>
                        <a:pt x="495300" y="374650"/>
                      </a:cubicBezTo>
                      <a:cubicBezTo>
                        <a:pt x="482600" y="387350"/>
                        <a:pt x="461010" y="397510"/>
                        <a:pt x="443230" y="400050"/>
                      </a:cubicBezTo>
                      <a:cubicBezTo>
                        <a:pt x="425450" y="402590"/>
                        <a:pt x="402590" y="400050"/>
                        <a:pt x="386080" y="389890"/>
                      </a:cubicBezTo>
                      <a:cubicBezTo>
                        <a:pt x="367030" y="377190"/>
                        <a:pt x="344170" y="341630"/>
                        <a:pt x="340360" y="318770"/>
                      </a:cubicBezTo>
                      <a:cubicBezTo>
                        <a:pt x="336550" y="299720"/>
                        <a:pt x="342900" y="276860"/>
                        <a:pt x="354330" y="261620"/>
                      </a:cubicBezTo>
                      <a:cubicBezTo>
                        <a:pt x="368300" y="242570"/>
                        <a:pt x="402590" y="222250"/>
                        <a:pt x="427990" y="220980"/>
                      </a:cubicBezTo>
                      <a:cubicBezTo>
                        <a:pt x="453390" y="219710"/>
                        <a:pt x="488950" y="240030"/>
                        <a:pt x="504190" y="257810"/>
                      </a:cubicBezTo>
                      <a:cubicBezTo>
                        <a:pt x="516890" y="273050"/>
                        <a:pt x="520700" y="295910"/>
                        <a:pt x="520700" y="313690"/>
                      </a:cubicBezTo>
                      <a:cubicBezTo>
                        <a:pt x="520700" y="331470"/>
                        <a:pt x="510540" y="354330"/>
                        <a:pt x="501650" y="367030"/>
                      </a:cubicBezTo>
                      <a:cubicBezTo>
                        <a:pt x="495300" y="375920"/>
                        <a:pt x="490220" y="382270"/>
                        <a:pt x="480060" y="387350"/>
                      </a:cubicBezTo>
                      <a:cubicBezTo>
                        <a:pt x="466090" y="394970"/>
                        <a:pt x="447040" y="403860"/>
                        <a:pt x="422910" y="401320"/>
                      </a:cubicBezTo>
                      <a:cubicBezTo>
                        <a:pt x="370840" y="394970"/>
                        <a:pt x="259080" y="323850"/>
                        <a:pt x="190500" y="280670"/>
                      </a:cubicBezTo>
                      <a:cubicBezTo>
                        <a:pt x="130810" y="242570"/>
                        <a:pt x="60960" y="190500"/>
                        <a:pt x="31750" y="160020"/>
                      </a:cubicBezTo>
                      <a:cubicBezTo>
                        <a:pt x="17780" y="146050"/>
                        <a:pt x="11430" y="137160"/>
                        <a:pt x="6350" y="124460"/>
                      </a:cubicBezTo>
                      <a:cubicBezTo>
                        <a:pt x="1270" y="111760"/>
                        <a:pt x="0" y="95250"/>
                        <a:pt x="1270" y="81280"/>
                      </a:cubicBezTo>
                      <a:cubicBezTo>
                        <a:pt x="2540" y="67310"/>
                        <a:pt x="7620" y="53340"/>
                        <a:pt x="16510" y="41910"/>
                      </a:cubicBezTo>
                      <a:cubicBezTo>
                        <a:pt x="27940" y="27940"/>
                        <a:pt x="50800" y="10160"/>
                        <a:pt x="69850" y="5080"/>
                      </a:cubicBezTo>
                      <a:cubicBezTo>
                        <a:pt x="88900" y="0"/>
                        <a:pt x="110490" y="2540"/>
                        <a:pt x="133350" y="12700"/>
                      </a:cubicBezTo>
                      <a:cubicBezTo>
                        <a:pt x="168910" y="27940"/>
                        <a:pt x="203200" y="77470"/>
                        <a:pt x="250190" y="111760"/>
                      </a:cubicBezTo>
                      <a:cubicBezTo>
                        <a:pt x="312420" y="157480"/>
                        <a:pt x="420370" y="247650"/>
                        <a:pt x="481330" y="257810"/>
                      </a:cubicBezTo>
                      <a:cubicBezTo>
                        <a:pt x="515620" y="264160"/>
                        <a:pt x="539750" y="231140"/>
                        <a:pt x="568960" y="237490"/>
                      </a:cubicBezTo>
                      <a:cubicBezTo>
                        <a:pt x="604520" y="245110"/>
                        <a:pt x="650240" y="280670"/>
                        <a:pt x="673100" y="320040"/>
                      </a:cubicBezTo>
                      <a:cubicBezTo>
                        <a:pt x="701040" y="367030"/>
                        <a:pt x="715010" y="468630"/>
                        <a:pt x="703580" y="513080"/>
                      </a:cubicBezTo>
                      <a:cubicBezTo>
                        <a:pt x="695960" y="542290"/>
                        <a:pt x="674370" y="565150"/>
                        <a:pt x="654050" y="575310"/>
                      </a:cubicBezTo>
                      <a:cubicBezTo>
                        <a:pt x="636270" y="584200"/>
                        <a:pt x="609600" y="581660"/>
                        <a:pt x="593090" y="577850"/>
                      </a:cubicBezTo>
                      <a:cubicBezTo>
                        <a:pt x="579120" y="574040"/>
                        <a:pt x="566420" y="567690"/>
                        <a:pt x="557530" y="556260"/>
                      </a:cubicBezTo>
                      <a:cubicBezTo>
                        <a:pt x="546100" y="543560"/>
                        <a:pt x="535940" y="524510"/>
                        <a:pt x="533400" y="500380"/>
                      </a:cubicBezTo>
                      <a:cubicBezTo>
                        <a:pt x="529590" y="463550"/>
                        <a:pt x="548640" y="382270"/>
                        <a:pt x="563880" y="353060"/>
                      </a:cubicBezTo>
                      <a:cubicBezTo>
                        <a:pt x="571500" y="337820"/>
                        <a:pt x="580390" y="330200"/>
                        <a:pt x="590550" y="322580"/>
                      </a:cubicBezTo>
                      <a:cubicBezTo>
                        <a:pt x="601980" y="314960"/>
                        <a:pt x="615950" y="309880"/>
                        <a:pt x="628650" y="308610"/>
                      </a:cubicBezTo>
                      <a:cubicBezTo>
                        <a:pt x="641350" y="307340"/>
                        <a:pt x="656590" y="308610"/>
                        <a:pt x="669290" y="313690"/>
                      </a:cubicBezTo>
                      <a:cubicBezTo>
                        <a:pt x="681990" y="318770"/>
                        <a:pt x="693420" y="325120"/>
                        <a:pt x="702310" y="336550"/>
                      </a:cubicBezTo>
                      <a:cubicBezTo>
                        <a:pt x="712470" y="350520"/>
                        <a:pt x="720090" y="369570"/>
                        <a:pt x="723900" y="392430"/>
                      </a:cubicBezTo>
                      <a:cubicBezTo>
                        <a:pt x="730250" y="425450"/>
                        <a:pt x="727710" y="490220"/>
                        <a:pt x="721360" y="519430"/>
                      </a:cubicBezTo>
                      <a:cubicBezTo>
                        <a:pt x="717550" y="535940"/>
                        <a:pt x="712470" y="546100"/>
                        <a:pt x="703580" y="556260"/>
                      </a:cubicBezTo>
                      <a:cubicBezTo>
                        <a:pt x="695960" y="566420"/>
                        <a:pt x="683260" y="575310"/>
                        <a:pt x="671830" y="580390"/>
                      </a:cubicBezTo>
                      <a:cubicBezTo>
                        <a:pt x="660400" y="585470"/>
                        <a:pt x="645160" y="588010"/>
                        <a:pt x="632460" y="586740"/>
                      </a:cubicBezTo>
                      <a:cubicBezTo>
                        <a:pt x="619760" y="585470"/>
                        <a:pt x="605790" y="580390"/>
                        <a:pt x="594360" y="574040"/>
                      </a:cubicBezTo>
                      <a:cubicBezTo>
                        <a:pt x="582930" y="566420"/>
                        <a:pt x="572770" y="556260"/>
                        <a:pt x="566420" y="544830"/>
                      </a:cubicBezTo>
                      <a:cubicBezTo>
                        <a:pt x="560070" y="533400"/>
                        <a:pt x="554990" y="520700"/>
                        <a:pt x="554990" y="506730"/>
                      </a:cubicBezTo>
                      <a:cubicBezTo>
                        <a:pt x="554990" y="487680"/>
                        <a:pt x="556260" y="449580"/>
                        <a:pt x="571500" y="440690"/>
                      </a:cubicBezTo>
                      <a:cubicBezTo>
                        <a:pt x="589280" y="429260"/>
                        <a:pt x="651510" y="443230"/>
                        <a:pt x="660400" y="458470"/>
                      </a:cubicBezTo>
                      <a:cubicBezTo>
                        <a:pt x="668020" y="471170"/>
                        <a:pt x="655320" y="500380"/>
                        <a:pt x="643890" y="514350"/>
                      </a:cubicBezTo>
                      <a:cubicBezTo>
                        <a:pt x="633730" y="528320"/>
                        <a:pt x="613410" y="541020"/>
                        <a:pt x="595630" y="544830"/>
                      </a:cubicBezTo>
                      <a:cubicBezTo>
                        <a:pt x="577850" y="548640"/>
                        <a:pt x="553720" y="543560"/>
                        <a:pt x="538480" y="535940"/>
                      </a:cubicBezTo>
                      <a:cubicBezTo>
                        <a:pt x="525780" y="529590"/>
                        <a:pt x="518160" y="521970"/>
                        <a:pt x="510540" y="508000"/>
                      </a:cubicBezTo>
                      <a:cubicBezTo>
                        <a:pt x="496570" y="481330"/>
                        <a:pt x="480060" y="407670"/>
                        <a:pt x="485140" y="379730"/>
                      </a:cubicBezTo>
                      <a:cubicBezTo>
                        <a:pt x="487680" y="364490"/>
                        <a:pt x="495300" y="355600"/>
                        <a:pt x="505460" y="346710"/>
                      </a:cubicBezTo>
                      <a:cubicBezTo>
                        <a:pt x="518160" y="335280"/>
                        <a:pt x="538480" y="323850"/>
                        <a:pt x="556260" y="322580"/>
                      </a:cubicBezTo>
                      <a:cubicBezTo>
                        <a:pt x="574040" y="321310"/>
                        <a:pt x="596900" y="328930"/>
                        <a:pt x="610870" y="339090"/>
                      </a:cubicBezTo>
                      <a:cubicBezTo>
                        <a:pt x="624840" y="350520"/>
                        <a:pt x="636270" y="364490"/>
                        <a:pt x="641350" y="387350"/>
                      </a:cubicBezTo>
                      <a:cubicBezTo>
                        <a:pt x="651510" y="433070"/>
                        <a:pt x="633730" y="563880"/>
                        <a:pt x="615950" y="607060"/>
                      </a:cubicBezTo>
                      <a:cubicBezTo>
                        <a:pt x="607060" y="628650"/>
                        <a:pt x="596900" y="641350"/>
                        <a:pt x="581660" y="650240"/>
                      </a:cubicBezTo>
                      <a:cubicBezTo>
                        <a:pt x="567690" y="659130"/>
                        <a:pt x="544830" y="662940"/>
                        <a:pt x="528320" y="660400"/>
                      </a:cubicBezTo>
                      <a:cubicBezTo>
                        <a:pt x="511810" y="657860"/>
                        <a:pt x="490220" y="646430"/>
                        <a:pt x="480060" y="632460"/>
                      </a:cubicBezTo>
                      <a:cubicBezTo>
                        <a:pt x="468630" y="618490"/>
                        <a:pt x="463550" y="579120"/>
                        <a:pt x="463550" y="57912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2" name="Group 33">
                <a:extLst>
                  <a:ext uri="{FF2B5EF4-FFF2-40B4-BE49-F238E27FC236}">
                    <a16:creationId xmlns:a16="http://schemas.microsoft.com/office/drawing/2014/main" id="{63043418-D5F6-2C4A-3A41-509735A46A14}"/>
                  </a:ext>
                </a:extLst>
              </p:cNvPr>
              <p:cNvGrpSpPr/>
              <p:nvPr/>
            </p:nvGrpSpPr>
            <p:grpSpPr>
              <a:xfrm>
                <a:off x="14485155" y="7121131"/>
                <a:ext cx="88465" cy="177353"/>
                <a:chOff x="0" y="0"/>
                <a:chExt cx="266700" cy="534670"/>
              </a:xfrm>
            </p:grpSpPr>
            <p:sp>
              <p:nvSpPr>
                <p:cNvPr id="166" name="Freeform 34">
                  <a:extLst>
                    <a:ext uri="{FF2B5EF4-FFF2-40B4-BE49-F238E27FC236}">
                      <a16:creationId xmlns:a16="http://schemas.microsoft.com/office/drawing/2014/main" id="{F47836B1-1995-CB41-E357-6AB22D73EEBF}"/>
                    </a:ext>
                  </a:extLst>
                </p:cNvPr>
                <p:cNvSpPr/>
                <p:nvPr/>
              </p:nvSpPr>
              <p:spPr>
                <a:xfrm>
                  <a:off x="43180" y="45720"/>
                  <a:ext cx="175260" cy="440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60" h="440690">
                      <a:moveTo>
                        <a:pt x="7620" y="360680"/>
                      </a:moveTo>
                      <a:cubicBezTo>
                        <a:pt x="20320" y="29210"/>
                        <a:pt x="33020" y="20320"/>
                        <a:pt x="48260" y="12700"/>
                      </a:cubicBezTo>
                      <a:cubicBezTo>
                        <a:pt x="63500" y="5080"/>
                        <a:pt x="83820" y="2540"/>
                        <a:pt x="100330" y="5080"/>
                      </a:cubicBezTo>
                      <a:cubicBezTo>
                        <a:pt x="116840" y="7620"/>
                        <a:pt x="135890" y="19050"/>
                        <a:pt x="147320" y="31750"/>
                      </a:cubicBezTo>
                      <a:cubicBezTo>
                        <a:pt x="158750" y="44450"/>
                        <a:pt x="166370" y="63500"/>
                        <a:pt x="167640" y="80010"/>
                      </a:cubicBezTo>
                      <a:cubicBezTo>
                        <a:pt x="168910" y="96520"/>
                        <a:pt x="166370" y="116840"/>
                        <a:pt x="156210" y="130810"/>
                      </a:cubicBezTo>
                      <a:cubicBezTo>
                        <a:pt x="143510" y="148590"/>
                        <a:pt x="111760" y="168910"/>
                        <a:pt x="88900" y="170180"/>
                      </a:cubicBezTo>
                      <a:cubicBezTo>
                        <a:pt x="66040" y="171450"/>
                        <a:pt x="33020" y="154940"/>
                        <a:pt x="19050" y="135890"/>
                      </a:cubicBezTo>
                      <a:cubicBezTo>
                        <a:pt x="5080" y="116840"/>
                        <a:pt x="0" y="80010"/>
                        <a:pt x="7620" y="58420"/>
                      </a:cubicBezTo>
                      <a:cubicBezTo>
                        <a:pt x="15240" y="36830"/>
                        <a:pt x="44450" y="13970"/>
                        <a:pt x="64770" y="6350"/>
                      </a:cubicBezTo>
                      <a:cubicBezTo>
                        <a:pt x="81280" y="0"/>
                        <a:pt x="102870" y="3810"/>
                        <a:pt x="118110" y="10160"/>
                      </a:cubicBezTo>
                      <a:cubicBezTo>
                        <a:pt x="133350" y="16510"/>
                        <a:pt x="148590" y="27940"/>
                        <a:pt x="157480" y="45720"/>
                      </a:cubicBezTo>
                      <a:cubicBezTo>
                        <a:pt x="171450" y="72390"/>
                        <a:pt x="171450" y="118110"/>
                        <a:pt x="172720" y="163830"/>
                      </a:cubicBezTo>
                      <a:cubicBezTo>
                        <a:pt x="175260" y="224790"/>
                        <a:pt x="175260" y="335280"/>
                        <a:pt x="160020" y="379730"/>
                      </a:cubicBezTo>
                      <a:cubicBezTo>
                        <a:pt x="152400" y="402590"/>
                        <a:pt x="142240" y="415290"/>
                        <a:pt x="128270" y="425450"/>
                      </a:cubicBezTo>
                      <a:cubicBezTo>
                        <a:pt x="114300" y="435610"/>
                        <a:pt x="91440" y="440690"/>
                        <a:pt x="74930" y="438150"/>
                      </a:cubicBezTo>
                      <a:cubicBezTo>
                        <a:pt x="58420" y="435610"/>
                        <a:pt x="38100" y="425450"/>
                        <a:pt x="26670" y="412750"/>
                      </a:cubicBezTo>
                      <a:cubicBezTo>
                        <a:pt x="15240" y="400050"/>
                        <a:pt x="7620" y="360680"/>
                        <a:pt x="7620" y="3606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3" name="Group 35">
                <a:extLst>
                  <a:ext uri="{FF2B5EF4-FFF2-40B4-BE49-F238E27FC236}">
                    <a16:creationId xmlns:a16="http://schemas.microsoft.com/office/drawing/2014/main" id="{9EA5386B-DEDD-4487-B6EA-B507FB5A5C74}"/>
                  </a:ext>
                </a:extLst>
              </p:cNvPr>
              <p:cNvGrpSpPr/>
              <p:nvPr/>
            </p:nvGrpSpPr>
            <p:grpSpPr>
              <a:xfrm>
                <a:off x="14427442" y="7248775"/>
                <a:ext cx="227062" cy="374926"/>
                <a:chOff x="0" y="0"/>
                <a:chExt cx="684530" cy="1130300"/>
              </a:xfrm>
            </p:grpSpPr>
            <p:sp>
              <p:nvSpPr>
                <p:cNvPr id="165" name="Freeform 36">
                  <a:extLst>
                    <a:ext uri="{FF2B5EF4-FFF2-40B4-BE49-F238E27FC236}">
                      <a16:creationId xmlns:a16="http://schemas.microsoft.com/office/drawing/2014/main" id="{AD42F9F8-6DFD-0846-9FB4-DD23CB00BA10}"/>
                    </a:ext>
                  </a:extLst>
                </p:cNvPr>
                <p:cNvSpPr/>
                <p:nvPr/>
              </p:nvSpPr>
              <p:spPr>
                <a:xfrm>
                  <a:off x="45720" y="46990"/>
                  <a:ext cx="603250" cy="103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0" h="1033780">
                      <a:moveTo>
                        <a:pt x="288290" y="267970"/>
                      </a:moveTo>
                      <a:cubicBezTo>
                        <a:pt x="270510" y="354330"/>
                        <a:pt x="251460" y="368300"/>
                        <a:pt x="237490" y="374650"/>
                      </a:cubicBezTo>
                      <a:cubicBezTo>
                        <a:pt x="226060" y="379730"/>
                        <a:pt x="212090" y="381000"/>
                        <a:pt x="200660" y="379730"/>
                      </a:cubicBezTo>
                      <a:cubicBezTo>
                        <a:pt x="187960" y="378460"/>
                        <a:pt x="175260" y="373380"/>
                        <a:pt x="165100" y="365760"/>
                      </a:cubicBezTo>
                      <a:cubicBezTo>
                        <a:pt x="152400" y="355600"/>
                        <a:pt x="140970" y="340360"/>
                        <a:pt x="134620" y="321310"/>
                      </a:cubicBezTo>
                      <a:cubicBezTo>
                        <a:pt x="125730" y="295910"/>
                        <a:pt x="127000" y="261620"/>
                        <a:pt x="129540" y="224790"/>
                      </a:cubicBezTo>
                      <a:cubicBezTo>
                        <a:pt x="132080" y="177800"/>
                        <a:pt x="137160" y="100330"/>
                        <a:pt x="157480" y="62230"/>
                      </a:cubicBezTo>
                      <a:cubicBezTo>
                        <a:pt x="171450" y="34290"/>
                        <a:pt x="194310" y="7620"/>
                        <a:pt x="217170" y="3810"/>
                      </a:cubicBezTo>
                      <a:cubicBezTo>
                        <a:pt x="241300" y="0"/>
                        <a:pt x="278130" y="22860"/>
                        <a:pt x="297180" y="43180"/>
                      </a:cubicBezTo>
                      <a:cubicBezTo>
                        <a:pt x="314960" y="62230"/>
                        <a:pt x="321310" y="83820"/>
                        <a:pt x="327660" y="120650"/>
                      </a:cubicBezTo>
                      <a:cubicBezTo>
                        <a:pt x="342900" y="201930"/>
                        <a:pt x="304800" y="422910"/>
                        <a:pt x="321310" y="524510"/>
                      </a:cubicBezTo>
                      <a:cubicBezTo>
                        <a:pt x="331470" y="588010"/>
                        <a:pt x="354330" y="636270"/>
                        <a:pt x="374650" y="675640"/>
                      </a:cubicBezTo>
                      <a:cubicBezTo>
                        <a:pt x="389890" y="703580"/>
                        <a:pt x="403860" y="726440"/>
                        <a:pt x="424180" y="741680"/>
                      </a:cubicBezTo>
                      <a:cubicBezTo>
                        <a:pt x="444500" y="756920"/>
                        <a:pt x="476250" y="753110"/>
                        <a:pt x="497840" y="767080"/>
                      </a:cubicBezTo>
                      <a:cubicBezTo>
                        <a:pt x="518160" y="781050"/>
                        <a:pt x="535940" y="797560"/>
                        <a:pt x="549910" y="824230"/>
                      </a:cubicBezTo>
                      <a:cubicBezTo>
                        <a:pt x="570230" y="863600"/>
                        <a:pt x="603250" y="958850"/>
                        <a:pt x="588010" y="993140"/>
                      </a:cubicBezTo>
                      <a:cubicBezTo>
                        <a:pt x="577850" y="1017270"/>
                        <a:pt x="542290" y="1031240"/>
                        <a:pt x="515620" y="1032510"/>
                      </a:cubicBezTo>
                      <a:cubicBezTo>
                        <a:pt x="486410" y="1033780"/>
                        <a:pt x="445770" y="1008380"/>
                        <a:pt x="419100" y="988060"/>
                      </a:cubicBezTo>
                      <a:cubicBezTo>
                        <a:pt x="394970" y="970280"/>
                        <a:pt x="377190" y="944880"/>
                        <a:pt x="361950" y="920750"/>
                      </a:cubicBezTo>
                      <a:cubicBezTo>
                        <a:pt x="346710" y="895350"/>
                        <a:pt x="323850" y="867410"/>
                        <a:pt x="326390" y="839470"/>
                      </a:cubicBezTo>
                      <a:cubicBezTo>
                        <a:pt x="328930" y="807720"/>
                        <a:pt x="365760" y="754380"/>
                        <a:pt x="393700" y="742950"/>
                      </a:cubicBezTo>
                      <a:cubicBezTo>
                        <a:pt x="417830" y="734060"/>
                        <a:pt x="452120" y="750570"/>
                        <a:pt x="477520" y="760730"/>
                      </a:cubicBezTo>
                      <a:cubicBezTo>
                        <a:pt x="502920" y="770890"/>
                        <a:pt x="532130" y="781050"/>
                        <a:pt x="546100" y="802640"/>
                      </a:cubicBezTo>
                      <a:cubicBezTo>
                        <a:pt x="562610" y="828040"/>
                        <a:pt x="570230" y="882650"/>
                        <a:pt x="561340" y="913130"/>
                      </a:cubicBezTo>
                      <a:cubicBezTo>
                        <a:pt x="553720" y="941070"/>
                        <a:pt x="527050" y="971550"/>
                        <a:pt x="502920" y="980440"/>
                      </a:cubicBezTo>
                      <a:cubicBezTo>
                        <a:pt x="480060" y="989330"/>
                        <a:pt x="452120" y="984250"/>
                        <a:pt x="420370" y="971550"/>
                      </a:cubicBezTo>
                      <a:cubicBezTo>
                        <a:pt x="367030" y="948690"/>
                        <a:pt x="290830" y="875030"/>
                        <a:pt x="226060" y="815340"/>
                      </a:cubicBezTo>
                      <a:cubicBezTo>
                        <a:pt x="153670" y="748030"/>
                        <a:pt x="36830" y="638810"/>
                        <a:pt x="11430" y="584200"/>
                      </a:cubicBezTo>
                      <a:cubicBezTo>
                        <a:pt x="0" y="560070"/>
                        <a:pt x="2540" y="541020"/>
                        <a:pt x="5080" y="524510"/>
                      </a:cubicBezTo>
                      <a:cubicBezTo>
                        <a:pt x="6350" y="513080"/>
                        <a:pt x="10160" y="505460"/>
                        <a:pt x="16510" y="496570"/>
                      </a:cubicBezTo>
                      <a:cubicBezTo>
                        <a:pt x="25400" y="483870"/>
                        <a:pt x="44450" y="464820"/>
                        <a:pt x="62230" y="458470"/>
                      </a:cubicBezTo>
                      <a:cubicBezTo>
                        <a:pt x="80010" y="452120"/>
                        <a:pt x="104140" y="450850"/>
                        <a:pt x="121920" y="455930"/>
                      </a:cubicBezTo>
                      <a:cubicBezTo>
                        <a:pt x="139700" y="461010"/>
                        <a:pt x="158750" y="474980"/>
                        <a:pt x="170180" y="490220"/>
                      </a:cubicBezTo>
                      <a:cubicBezTo>
                        <a:pt x="181610" y="505460"/>
                        <a:pt x="187960" y="530860"/>
                        <a:pt x="189230" y="547370"/>
                      </a:cubicBezTo>
                      <a:cubicBezTo>
                        <a:pt x="190500" y="558800"/>
                        <a:pt x="189230" y="566420"/>
                        <a:pt x="184150" y="576580"/>
                      </a:cubicBezTo>
                      <a:cubicBezTo>
                        <a:pt x="177800" y="590550"/>
                        <a:pt x="160020" y="613410"/>
                        <a:pt x="147320" y="623570"/>
                      </a:cubicBezTo>
                      <a:cubicBezTo>
                        <a:pt x="138430" y="631190"/>
                        <a:pt x="130810" y="633730"/>
                        <a:pt x="119380" y="636270"/>
                      </a:cubicBezTo>
                      <a:cubicBezTo>
                        <a:pt x="104140" y="638810"/>
                        <a:pt x="78740" y="640080"/>
                        <a:pt x="60960" y="632460"/>
                      </a:cubicBezTo>
                      <a:cubicBezTo>
                        <a:pt x="43180" y="624840"/>
                        <a:pt x="24130" y="605790"/>
                        <a:pt x="15240" y="593090"/>
                      </a:cubicBezTo>
                      <a:cubicBezTo>
                        <a:pt x="8890" y="584200"/>
                        <a:pt x="6350" y="576580"/>
                        <a:pt x="5080" y="565150"/>
                      </a:cubicBezTo>
                      <a:cubicBezTo>
                        <a:pt x="2540" y="548640"/>
                        <a:pt x="3810" y="521970"/>
                        <a:pt x="11430" y="505460"/>
                      </a:cubicBezTo>
                      <a:cubicBezTo>
                        <a:pt x="19050" y="488950"/>
                        <a:pt x="36830" y="472440"/>
                        <a:pt x="53340" y="463550"/>
                      </a:cubicBezTo>
                      <a:cubicBezTo>
                        <a:pt x="69850" y="454660"/>
                        <a:pt x="93980" y="452120"/>
                        <a:pt x="111760" y="454660"/>
                      </a:cubicBezTo>
                      <a:cubicBezTo>
                        <a:pt x="129540" y="458470"/>
                        <a:pt x="143510" y="466090"/>
                        <a:pt x="163830" y="482600"/>
                      </a:cubicBezTo>
                      <a:cubicBezTo>
                        <a:pt x="203200" y="514350"/>
                        <a:pt x="256540" y="603250"/>
                        <a:pt x="312420" y="659130"/>
                      </a:cubicBezTo>
                      <a:cubicBezTo>
                        <a:pt x="372110" y="718820"/>
                        <a:pt x="520700" y="814070"/>
                        <a:pt x="513080" y="829310"/>
                      </a:cubicBezTo>
                      <a:cubicBezTo>
                        <a:pt x="509270" y="838200"/>
                        <a:pt x="445770" y="801370"/>
                        <a:pt x="425450" y="814070"/>
                      </a:cubicBezTo>
                      <a:cubicBezTo>
                        <a:pt x="401320" y="828040"/>
                        <a:pt x="375920" y="911860"/>
                        <a:pt x="386080" y="922020"/>
                      </a:cubicBezTo>
                      <a:cubicBezTo>
                        <a:pt x="394970" y="930910"/>
                        <a:pt x="447040" y="906780"/>
                        <a:pt x="466090" y="889000"/>
                      </a:cubicBezTo>
                      <a:cubicBezTo>
                        <a:pt x="483870" y="872490"/>
                        <a:pt x="483870" y="821690"/>
                        <a:pt x="499110" y="819150"/>
                      </a:cubicBezTo>
                      <a:cubicBezTo>
                        <a:pt x="514350" y="816610"/>
                        <a:pt x="560070" y="866140"/>
                        <a:pt x="556260" y="876300"/>
                      </a:cubicBezTo>
                      <a:cubicBezTo>
                        <a:pt x="552450" y="886460"/>
                        <a:pt x="487680" y="866140"/>
                        <a:pt x="473710" y="882650"/>
                      </a:cubicBezTo>
                      <a:cubicBezTo>
                        <a:pt x="455930" y="902970"/>
                        <a:pt x="491490" y="1000760"/>
                        <a:pt x="480060" y="1004570"/>
                      </a:cubicBezTo>
                      <a:cubicBezTo>
                        <a:pt x="471170" y="1008380"/>
                        <a:pt x="449580" y="961390"/>
                        <a:pt x="425450" y="939800"/>
                      </a:cubicBezTo>
                      <a:cubicBezTo>
                        <a:pt x="391160" y="909320"/>
                        <a:pt x="311150" y="881380"/>
                        <a:pt x="283210" y="848360"/>
                      </a:cubicBezTo>
                      <a:cubicBezTo>
                        <a:pt x="264160" y="825500"/>
                        <a:pt x="266700" y="797560"/>
                        <a:pt x="251460" y="775970"/>
                      </a:cubicBezTo>
                      <a:cubicBezTo>
                        <a:pt x="236220" y="753110"/>
                        <a:pt x="203200" y="739140"/>
                        <a:pt x="193040" y="715010"/>
                      </a:cubicBezTo>
                      <a:cubicBezTo>
                        <a:pt x="182880" y="689610"/>
                        <a:pt x="200660" y="656590"/>
                        <a:pt x="194310" y="627380"/>
                      </a:cubicBezTo>
                      <a:cubicBezTo>
                        <a:pt x="186690" y="593090"/>
                        <a:pt x="153670" y="570230"/>
                        <a:pt x="144780" y="524510"/>
                      </a:cubicBezTo>
                      <a:cubicBezTo>
                        <a:pt x="129540" y="449580"/>
                        <a:pt x="148590" y="278130"/>
                        <a:pt x="160020" y="207010"/>
                      </a:cubicBezTo>
                      <a:cubicBezTo>
                        <a:pt x="166370" y="170180"/>
                        <a:pt x="165100" y="137160"/>
                        <a:pt x="184150" y="125730"/>
                      </a:cubicBezTo>
                      <a:cubicBezTo>
                        <a:pt x="207010" y="111760"/>
                        <a:pt x="283210" y="123190"/>
                        <a:pt x="302260" y="148590"/>
                      </a:cubicBezTo>
                      <a:cubicBezTo>
                        <a:pt x="325120" y="180340"/>
                        <a:pt x="299720" y="283210"/>
                        <a:pt x="285750" y="321310"/>
                      </a:cubicBezTo>
                      <a:cubicBezTo>
                        <a:pt x="278130" y="342900"/>
                        <a:pt x="267970" y="355600"/>
                        <a:pt x="254000" y="365760"/>
                      </a:cubicBezTo>
                      <a:cubicBezTo>
                        <a:pt x="240030" y="375920"/>
                        <a:pt x="217170" y="381000"/>
                        <a:pt x="200660" y="379730"/>
                      </a:cubicBezTo>
                      <a:cubicBezTo>
                        <a:pt x="182880" y="378460"/>
                        <a:pt x="162560" y="365760"/>
                        <a:pt x="151130" y="354330"/>
                      </a:cubicBezTo>
                      <a:cubicBezTo>
                        <a:pt x="142240" y="345440"/>
                        <a:pt x="138430" y="335280"/>
                        <a:pt x="134620" y="321310"/>
                      </a:cubicBezTo>
                      <a:cubicBezTo>
                        <a:pt x="129540" y="302260"/>
                        <a:pt x="128270" y="269240"/>
                        <a:pt x="134620" y="248920"/>
                      </a:cubicBezTo>
                      <a:cubicBezTo>
                        <a:pt x="139700" y="231140"/>
                        <a:pt x="152400" y="214630"/>
                        <a:pt x="166370" y="204470"/>
                      </a:cubicBezTo>
                      <a:cubicBezTo>
                        <a:pt x="180340" y="194310"/>
                        <a:pt x="203200" y="187960"/>
                        <a:pt x="219710" y="190500"/>
                      </a:cubicBezTo>
                      <a:cubicBezTo>
                        <a:pt x="236220" y="193040"/>
                        <a:pt x="256540" y="204470"/>
                        <a:pt x="267970" y="217170"/>
                      </a:cubicBezTo>
                      <a:cubicBezTo>
                        <a:pt x="279400" y="229870"/>
                        <a:pt x="288290" y="267970"/>
                        <a:pt x="288290" y="26797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4" name="Group 37">
                <a:extLst>
                  <a:ext uri="{FF2B5EF4-FFF2-40B4-BE49-F238E27FC236}">
                    <a16:creationId xmlns:a16="http://schemas.microsoft.com/office/drawing/2014/main" id="{64CD1378-5DCE-7D5C-90C2-873FA15ABDCF}"/>
                  </a:ext>
                </a:extLst>
              </p:cNvPr>
              <p:cNvGrpSpPr/>
              <p:nvPr/>
            </p:nvGrpSpPr>
            <p:grpSpPr>
              <a:xfrm>
                <a:off x="14560561" y="7255094"/>
                <a:ext cx="237172" cy="253181"/>
                <a:chOff x="0" y="0"/>
                <a:chExt cx="715010" cy="763270"/>
              </a:xfrm>
            </p:grpSpPr>
            <p:sp>
              <p:nvSpPr>
                <p:cNvPr id="164" name="Freeform 38">
                  <a:extLst>
                    <a:ext uri="{FF2B5EF4-FFF2-40B4-BE49-F238E27FC236}">
                      <a16:creationId xmlns:a16="http://schemas.microsoft.com/office/drawing/2014/main" id="{6DF1B925-B5BF-AED6-B62D-6BDCB62B7069}"/>
                    </a:ext>
                  </a:extLst>
                </p:cNvPr>
                <p:cNvSpPr/>
                <p:nvPr/>
              </p:nvSpPr>
              <p:spPr>
                <a:xfrm>
                  <a:off x="46990" y="49530"/>
                  <a:ext cx="62103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030" h="666750">
                      <a:moveTo>
                        <a:pt x="166370" y="386080"/>
                      </a:moveTo>
                      <a:cubicBezTo>
                        <a:pt x="58420" y="279400"/>
                        <a:pt x="43180" y="251460"/>
                        <a:pt x="30480" y="223520"/>
                      </a:cubicBezTo>
                      <a:cubicBezTo>
                        <a:pt x="19050" y="195580"/>
                        <a:pt x="2540" y="162560"/>
                        <a:pt x="5080" y="138430"/>
                      </a:cubicBezTo>
                      <a:cubicBezTo>
                        <a:pt x="7620" y="119380"/>
                        <a:pt x="19050" y="99060"/>
                        <a:pt x="33020" y="87630"/>
                      </a:cubicBezTo>
                      <a:cubicBezTo>
                        <a:pt x="46990" y="76200"/>
                        <a:pt x="69850" y="68580"/>
                        <a:pt x="87630" y="68580"/>
                      </a:cubicBezTo>
                      <a:cubicBezTo>
                        <a:pt x="105410" y="68580"/>
                        <a:pt x="129540" y="77470"/>
                        <a:pt x="142240" y="90170"/>
                      </a:cubicBezTo>
                      <a:cubicBezTo>
                        <a:pt x="156210" y="102870"/>
                        <a:pt x="171450" y="140970"/>
                        <a:pt x="167640" y="143510"/>
                      </a:cubicBezTo>
                      <a:cubicBezTo>
                        <a:pt x="163830" y="146050"/>
                        <a:pt x="96520" y="87630"/>
                        <a:pt x="100330" y="81280"/>
                      </a:cubicBezTo>
                      <a:cubicBezTo>
                        <a:pt x="104140" y="74930"/>
                        <a:pt x="153670" y="92710"/>
                        <a:pt x="185420" y="105410"/>
                      </a:cubicBezTo>
                      <a:cubicBezTo>
                        <a:pt x="227330" y="121920"/>
                        <a:pt x="300990" y="156210"/>
                        <a:pt x="327660" y="177800"/>
                      </a:cubicBezTo>
                      <a:cubicBezTo>
                        <a:pt x="341630" y="189230"/>
                        <a:pt x="347980" y="198120"/>
                        <a:pt x="353060" y="209550"/>
                      </a:cubicBezTo>
                      <a:cubicBezTo>
                        <a:pt x="358140" y="222250"/>
                        <a:pt x="361950" y="237490"/>
                        <a:pt x="360680" y="250190"/>
                      </a:cubicBezTo>
                      <a:cubicBezTo>
                        <a:pt x="359410" y="264160"/>
                        <a:pt x="355600" y="278130"/>
                        <a:pt x="347980" y="289560"/>
                      </a:cubicBezTo>
                      <a:cubicBezTo>
                        <a:pt x="341630" y="300990"/>
                        <a:pt x="330200" y="312420"/>
                        <a:pt x="318770" y="318770"/>
                      </a:cubicBezTo>
                      <a:cubicBezTo>
                        <a:pt x="307340" y="326390"/>
                        <a:pt x="293370" y="331470"/>
                        <a:pt x="279400" y="331470"/>
                      </a:cubicBezTo>
                      <a:cubicBezTo>
                        <a:pt x="261620" y="331470"/>
                        <a:pt x="222250" y="314960"/>
                        <a:pt x="222250" y="312420"/>
                      </a:cubicBezTo>
                      <a:cubicBezTo>
                        <a:pt x="223520" y="308610"/>
                        <a:pt x="318770" y="317500"/>
                        <a:pt x="318770" y="317500"/>
                      </a:cubicBezTo>
                      <a:cubicBezTo>
                        <a:pt x="318770" y="317500"/>
                        <a:pt x="251460" y="330200"/>
                        <a:pt x="218440" y="314960"/>
                      </a:cubicBezTo>
                      <a:cubicBezTo>
                        <a:pt x="168910" y="292100"/>
                        <a:pt x="82550" y="190500"/>
                        <a:pt x="69850" y="146050"/>
                      </a:cubicBezTo>
                      <a:cubicBezTo>
                        <a:pt x="63500" y="123190"/>
                        <a:pt x="71120" y="101600"/>
                        <a:pt x="78740" y="85090"/>
                      </a:cubicBezTo>
                      <a:cubicBezTo>
                        <a:pt x="85090" y="71120"/>
                        <a:pt x="96520" y="60960"/>
                        <a:pt x="107950" y="53340"/>
                      </a:cubicBezTo>
                      <a:cubicBezTo>
                        <a:pt x="119380" y="45720"/>
                        <a:pt x="133350" y="40640"/>
                        <a:pt x="147320" y="39370"/>
                      </a:cubicBezTo>
                      <a:cubicBezTo>
                        <a:pt x="160020" y="38100"/>
                        <a:pt x="175260" y="39370"/>
                        <a:pt x="187960" y="45720"/>
                      </a:cubicBezTo>
                      <a:cubicBezTo>
                        <a:pt x="204470" y="53340"/>
                        <a:pt x="236220" y="83820"/>
                        <a:pt x="233680" y="88900"/>
                      </a:cubicBezTo>
                      <a:cubicBezTo>
                        <a:pt x="229870" y="95250"/>
                        <a:pt x="114300" y="54610"/>
                        <a:pt x="115570" y="49530"/>
                      </a:cubicBezTo>
                      <a:cubicBezTo>
                        <a:pt x="116840" y="44450"/>
                        <a:pt x="182880" y="39370"/>
                        <a:pt x="215900" y="53340"/>
                      </a:cubicBezTo>
                      <a:cubicBezTo>
                        <a:pt x="260350" y="72390"/>
                        <a:pt x="355600" y="158750"/>
                        <a:pt x="347980" y="179070"/>
                      </a:cubicBezTo>
                      <a:cubicBezTo>
                        <a:pt x="342900" y="194310"/>
                        <a:pt x="264160" y="171450"/>
                        <a:pt x="245110" y="189230"/>
                      </a:cubicBezTo>
                      <a:cubicBezTo>
                        <a:pt x="228600" y="204470"/>
                        <a:pt x="245110" y="261620"/>
                        <a:pt x="231140" y="265430"/>
                      </a:cubicBezTo>
                      <a:cubicBezTo>
                        <a:pt x="209550" y="271780"/>
                        <a:pt x="116840" y="163830"/>
                        <a:pt x="100330" y="128270"/>
                      </a:cubicBezTo>
                      <a:cubicBezTo>
                        <a:pt x="92710" y="111760"/>
                        <a:pt x="92710" y="99060"/>
                        <a:pt x="93980" y="85090"/>
                      </a:cubicBezTo>
                      <a:cubicBezTo>
                        <a:pt x="95250" y="71120"/>
                        <a:pt x="100330" y="55880"/>
                        <a:pt x="107950" y="44450"/>
                      </a:cubicBezTo>
                      <a:cubicBezTo>
                        <a:pt x="115570" y="33020"/>
                        <a:pt x="127000" y="21590"/>
                        <a:pt x="138430" y="13970"/>
                      </a:cubicBezTo>
                      <a:cubicBezTo>
                        <a:pt x="151130" y="6350"/>
                        <a:pt x="166370" y="2540"/>
                        <a:pt x="180340" y="1270"/>
                      </a:cubicBezTo>
                      <a:cubicBezTo>
                        <a:pt x="194310" y="0"/>
                        <a:pt x="209550" y="2540"/>
                        <a:pt x="223520" y="10160"/>
                      </a:cubicBezTo>
                      <a:cubicBezTo>
                        <a:pt x="240030" y="19050"/>
                        <a:pt x="270510" y="53340"/>
                        <a:pt x="267970" y="57150"/>
                      </a:cubicBezTo>
                      <a:cubicBezTo>
                        <a:pt x="264160" y="63500"/>
                        <a:pt x="148590" y="15240"/>
                        <a:pt x="149860" y="8890"/>
                      </a:cubicBezTo>
                      <a:cubicBezTo>
                        <a:pt x="151130" y="3810"/>
                        <a:pt x="218440" y="5080"/>
                        <a:pt x="246380" y="16510"/>
                      </a:cubicBezTo>
                      <a:cubicBezTo>
                        <a:pt x="271780" y="26670"/>
                        <a:pt x="289560" y="44450"/>
                        <a:pt x="309880" y="68580"/>
                      </a:cubicBezTo>
                      <a:cubicBezTo>
                        <a:pt x="339090" y="101600"/>
                        <a:pt x="369570" y="168910"/>
                        <a:pt x="396240" y="203200"/>
                      </a:cubicBezTo>
                      <a:cubicBezTo>
                        <a:pt x="415290" y="227330"/>
                        <a:pt x="430530" y="234950"/>
                        <a:pt x="449580" y="259080"/>
                      </a:cubicBezTo>
                      <a:cubicBezTo>
                        <a:pt x="481330" y="298450"/>
                        <a:pt x="527050" y="373380"/>
                        <a:pt x="556260" y="424180"/>
                      </a:cubicBezTo>
                      <a:cubicBezTo>
                        <a:pt x="580390" y="466090"/>
                        <a:pt x="605790" y="509270"/>
                        <a:pt x="613410" y="542290"/>
                      </a:cubicBezTo>
                      <a:cubicBezTo>
                        <a:pt x="618490" y="565150"/>
                        <a:pt x="621030" y="584200"/>
                        <a:pt x="612140" y="601980"/>
                      </a:cubicBezTo>
                      <a:cubicBezTo>
                        <a:pt x="601980" y="623570"/>
                        <a:pt x="570230" y="652780"/>
                        <a:pt x="547370" y="660400"/>
                      </a:cubicBezTo>
                      <a:cubicBezTo>
                        <a:pt x="528320" y="666750"/>
                        <a:pt x="505460" y="662940"/>
                        <a:pt x="488950" y="655320"/>
                      </a:cubicBezTo>
                      <a:cubicBezTo>
                        <a:pt x="471170" y="647700"/>
                        <a:pt x="453390" y="632460"/>
                        <a:pt x="444500" y="615950"/>
                      </a:cubicBezTo>
                      <a:cubicBezTo>
                        <a:pt x="435610" y="599440"/>
                        <a:pt x="431800" y="574040"/>
                        <a:pt x="433070" y="558800"/>
                      </a:cubicBezTo>
                      <a:cubicBezTo>
                        <a:pt x="433070" y="547370"/>
                        <a:pt x="438150" y="538480"/>
                        <a:pt x="441960" y="529590"/>
                      </a:cubicBezTo>
                      <a:cubicBezTo>
                        <a:pt x="445770" y="520700"/>
                        <a:pt x="449580" y="513080"/>
                        <a:pt x="458470" y="505460"/>
                      </a:cubicBezTo>
                      <a:cubicBezTo>
                        <a:pt x="469900" y="495300"/>
                        <a:pt x="492760" y="481330"/>
                        <a:pt x="511810" y="478790"/>
                      </a:cubicBezTo>
                      <a:cubicBezTo>
                        <a:pt x="530860" y="476250"/>
                        <a:pt x="553720" y="481330"/>
                        <a:pt x="570230" y="490220"/>
                      </a:cubicBezTo>
                      <a:cubicBezTo>
                        <a:pt x="586740" y="499110"/>
                        <a:pt x="601980" y="519430"/>
                        <a:pt x="609600" y="533400"/>
                      </a:cubicBezTo>
                      <a:cubicBezTo>
                        <a:pt x="614680" y="543560"/>
                        <a:pt x="617220" y="551180"/>
                        <a:pt x="617220" y="562610"/>
                      </a:cubicBezTo>
                      <a:cubicBezTo>
                        <a:pt x="617220" y="577850"/>
                        <a:pt x="610870" y="605790"/>
                        <a:pt x="603250" y="619760"/>
                      </a:cubicBezTo>
                      <a:cubicBezTo>
                        <a:pt x="598170" y="629920"/>
                        <a:pt x="591820" y="636270"/>
                        <a:pt x="582930" y="642620"/>
                      </a:cubicBezTo>
                      <a:cubicBezTo>
                        <a:pt x="570230" y="651510"/>
                        <a:pt x="543560" y="661670"/>
                        <a:pt x="528320" y="662940"/>
                      </a:cubicBezTo>
                      <a:cubicBezTo>
                        <a:pt x="516890" y="664210"/>
                        <a:pt x="508000" y="662940"/>
                        <a:pt x="497840" y="659130"/>
                      </a:cubicBezTo>
                      <a:cubicBezTo>
                        <a:pt x="482600" y="652780"/>
                        <a:pt x="462280" y="641350"/>
                        <a:pt x="449580" y="624840"/>
                      </a:cubicBezTo>
                      <a:cubicBezTo>
                        <a:pt x="433070" y="604520"/>
                        <a:pt x="433070" y="574040"/>
                        <a:pt x="414020" y="538480"/>
                      </a:cubicBezTo>
                      <a:cubicBezTo>
                        <a:pt x="377190" y="469900"/>
                        <a:pt x="245110" y="321310"/>
                        <a:pt x="223520" y="254000"/>
                      </a:cubicBezTo>
                      <a:cubicBezTo>
                        <a:pt x="213360" y="220980"/>
                        <a:pt x="236220" y="195580"/>
                        <a:pt x="222250" y="175260"/>
                      </a:cubicBezTo>
                      <a:cubicBezTo>
                        <a:pt x="204470" y="149860"/>
                        <a:pt x="118110" y="152400"/>
                        <a:pt x="100330" y="128270"/>
                      </a:cubicBezTo>
                      <a:cubicBezTo>
                        <a:pt x="87630" y="110490"/>
                        <a:pt x="92710" y="81280"/>
                        <a:pt x="97790" y="63500"/>
                      </a:cubicBezTo>
                      <a:cubicBezTo>
                        <a:pt x="101600" y="48260"/>
                        <a:pt x="109220" y="36830"/>
                        <a:pt x="120650" y="26670"/>
                      </a:cubicBezTo>
                      <a:cubicBezTo>
                        <a:pt x="134620" y="13970"/>
                        <a:pt x="161290" y="2540"/>
                        <a:pt x="180340" y="1270"/>
                      </a:cubicBezTo>
                      <a:cubicBezTo>
                        <a:pt x="195580" y="0"/>
                        <a:pt x="207010" y="0"/>
                        <a:pt x="223520" y="10160"/>
                      </a:cubicBezTo>
                      <a:cubicBezTo>
                        <a:pt x="261620" y="34290"/>
                        <a:pt x="359410" y="144780"/>
                        <a:pt x="372110" y="200660"/>
                      </a:cubicBezTo>
                      <a:cubicBezTo>
                        <a:pt x="381000" y="237490"/>
                        <a:pt x="373380" y="285750"/>
                        <a:pt x="351790" y="300990"/>
                      </a:cubicBezTo>
                      <a:cubicBezTo>
                        <a:pt x="326390" y="318770"/>
                        <a:pt x="240030" y="302260"/>
                        <a:pt x="215900" y="279400"/>
                      </a:cubicBezTo>
                      <a:cubicBezTo>
                        <a:pt x="198120" y="262890"/>
                        <a:pt x="215900" y="222250"/>
                        <a:pt x="198120" y="203200"/>
                      </a:cubicBezTo>
                      <a:cubicBezTo>
                        <a:pt x="176530" y="180340"/>
                        <a:pt x="96520" y="185420"/>
                        <a:pt x="77470" y="166370"/>
                      </a:cubicBezTo>
                      <a:cubicBezTo>
                        <a:pt x="67310" y="154940"/>
                        <a:pt x="66040" y="139700"/>
                        <a:pt x="67310" y="125730"/>
                      </a:cubicBezTo>
                      <a:cubicBezTo>
                        <a:pt x="68580" y="107950"/>
                        <a:pt x="77470" y="81280"/>
                        <a:pt x="91440" y="67310"/>
                      </a:cubicBezTo>
                      <a:cubicBezTo>
                        <a:pt x="104140" y="53340"/>
                        <a:pt x="129540" y="41910"/>
                        <a:pt x="147320" y="39370"/>
                      </a:cubicBezTo>
                      <a:cubicBezTo>
                        <a:pt x="161290" y="36830"/>
                        <a:pt x="172720" y="38100"/>
                        <a:pt x="187960" y="45720"/>
                      </a:cubicBezTo>
                      <a:cubicBezTo>
                        <a:pt x="220980" y="62230"/>
                        <a:pt x="320040" y="153670"/>
                        <a:pt x="312420" y="171450"/>
                      </a:cubicBezTo>
                      <a:cubicBezTo>
                        <a:pt x="307340" y="184150"/>
                        <a:pt x="228600" y="173990"/>
                        <a:pt x="228600" y="175260"/>
                      </a:cubicBezTo>
                      <a:cubicBezTo>
                        <a:pt x="228600" y="176530"/>
                        <a:pt x="307340" y="167640"/>
                        <a:pt x="327660" y="177800"/>
                      </a:cubicBezTo>
                      <a:cubicBezTo>
                        <a:pt x="341630" y="184150"/>
                        <a:pt x="347980" y="196850"/>
                        <a:pt x="353060" y="209550"/>
                      </a:cubicBezTo>
                      <a:cubicBezTo>
                        <a:pt x="359410" y="226060"/>
                        <a:pt x="361950" y="252730"/>
                        <a:pt x="356870" y="270510"/>
                      </a:cubicBezTo>
                      <a:cubicBezTo>
                        <a:pt x="351790" y="288290"/>
                        <a:pt x="335280" y="308610"/>
                        <a:pt x="318770" y="318770"/>
                      </a:cubicBezTo>
                      <a:cubicBezTo>
                        <a:pt x="302260" y="328930"/>
                        <a:pt x="281940" y="334010"/>
                        <a:pt x="259080" y="330200"/>
                      </a:cubicBezTo>
                      <a:cubicBezTo>
                        <a:pt x="224790" y="325120"/>
                        <a:pt x="175260" y="292100"/>
                        <a:pt x="134620" y="265430"/>
                      </a:cubicBezTo>
                      <a:cubicBezTo>
                        <a:pt x="90170" y="236220"/>
                        <a:pt x="13970" y="182880"/>
                        <a:pt x="3810" y="158750"/>
                      </a:cubicBezTo>
                      <a:cubicBezTo>
                        <a:pt x="0" y="151130"/>
                        <a:pt x="3810" y="146050"/>
                        <a:pt x="5080" y="138430"/>
                      </a:cubicBezTo>
                      <a:cubicBezTo>
                        <a:pt x="7620" y="128270"/>
                        <a:pt x="11430" y="113030"/>
                        <a:pt x="19050" y="102870"/>
                      </a:cubicBezTo>
                      <a:cubicBezTo>
                        <a:pt x="26670" y="92710"/>
                        <a:pt x="35560" y="82550"/>
                        <a:pt x="49530" y="77470"/>
                      </a:cubicBezTo>
                      <a:cubicBezTo>
                        <a:pt x="68580" y="71120"/>
                        <a:pt x="106680" y="71120"/>
                        <a:pt x="125730" y="78740"/>
                      </a:cubicBezTo>
                      <a:cubicBezTo>
                        <a:pt x="138430" y="83820"/>
                        <a:pt x="144780" y="91440"/>
                        <a:pt x="154940" y="105410"/>
                      </a:cubicBezTo>
                      <a:cubicBezTo>
                        <a:pt x="175260" y="132080"/>
                        <a:pt x="199390" y="204470"/>
                        <a:pt x="223520" y="236220"/>
                      </a:cubicBezTo>
                      <a:cubicBezTo>
                        <a:pt x="241300" y="257810"/>
                        <a:pt x="267970" y="265430"/>
                        <a:pt x="278130" y="284480"/>
                      </a:cubicBezTo>
                      <a:cubicBezTo>
                        <a:pt x="287020" y="300990"/>
                        <a:pt x="288290" y="323850"/>
                        <a:pt x="285750" y="339090"/>
                      </a:cubicBezTo>
                      <a:cubicBezTo>
                        <a:pt x="283210" y="351790"/>
                        <a:pt x="278130" y="363220"/>
                        <a:pt x="269240" y="372110"/>
                      </a:cubicBezTo>
                      <a:cubicBezTo>
                        <a:pt x="257810" y="383540"/>
                        <a:pt x="237490" y="396240"/>
                        <a:pt x="220980" y="398780"/>
                      </a:cubicBezTo>
                      <a:cubicBezTo>
                        <a:pt x="203200" y="401320"/>
                        <a:pt x="166370" y="386080"/>
                        <a:pt x="166370" y="3860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5" name="Group 39">
                <a:extLst>
                  <a:ext uri="{FF2B5EF4-FFF2-40B4-BE49-F238E27FC236}">
                    <a16:creationId xmlns:a16="http://schemas.microsoft.com/office/drawing/2014/main" id="{B94B90D7-F747-E4D1-3114-C3FBA2FBE852}"/>
                  </a:ext>
                </a:extLst>
              </p:cNvPr>
              <p:cNvGrpSpPr/>
              <p:nvPr/>
            </p:nvGrpSpPr>
            <p:grpSpPr>
              <a:xfrm>
                <a:off x="14743391" y="7602638"/>
                <a:ext cx="171455" cy="200522"/>
                <a:chOff x="0" y="0"/>
                <a:chExt cx="516890" cy="604520"/>
              </a:xfrm>
            </p:grpSpPr>
            <p:sp>
              <p:nvSpPr>
                <p:cNvPr id="163" name="Freeform 40">
                  <a:extLst>
                    <a:ext uri="{FF2B5EF4-FFF2-40B4-BE49-F238E27FC236}">
                      <a16:creationId xmlns:a16="http://schemas.microsoft.com/office/drawing/2014/main" id="{77BA6255-2EAE-CDCB-F91C-32F49D0A276F}"/>
                    </a:ext>
                  </a:extLst>
                </p:cNvPr>
                <p:cNvSpPr/>
                <p:nvPr/>
              </p:nvSpPr>
              <p:spPr>
                <a:xfrm>
                  <a:off x="45720" y="49530"/>
                  <a:ext cx="421640" cy="5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40" h="508000">
                      <a:moveTo>
                        <a:pt x="308610" y="497840"/>
                      </a:moveTo>
                      <a:cubicBezTo>
                        <a:pt x="172720" y="405130"/>
                        <a:pt x="133350" y="360680"/>
                        <a:pt x="101600" y="311150"/>
                      </a:cubicBezTo>
                      <a:cubicBezTo>
                        <a:pt x="63500" y="254000"/>
                        <a:pt x="13970" y="154940"/>
                        <a:pt x="5080" y="107950"/>
                      </a:cubicBezTo>
                      <a:cubicBezTo>
                        <a:pt x="1270" y="85090"/>
                        <a:pt x="2540" y="69850"/>
                        <a:pt x="8890" y="54610"/>
                      </a:cubicBezTo>
                      <a:cubicBezTo>
                        <a:pt x="15240" y="38100"/>
                        <a:pt x="29210" y="21590"/>
                        <a:pt x="44450" y="12700"/>
                      </a:cubicBezTo>
                      <a:cubicBezTo>
                        <a:pt x="59690" y="3810"/>
                        <a:pt x="81280" y="0"/>
                        <a:pt x="97790" y="2540"/>
                      </a:cubicBezTo>
                      <a:cubicBezTo>
                        <a:pt x="114300" y="5080"/>
                        <a:pt x="134620" y="11430"/>
                        <a:pt x="146050" y="25400"/>
                      </a:cubicBezTo>
                      <a:cubicBezTo>
                        <a:pt x="161290" y="41910"/>
                        <a:pt x="173990" y="80010"/>
                        <a:pt x="171450" y="101600"/>
                      </a:cubicBezTo>
                      <a:cubicBezTo>
                        <a:pt x="170180" y="119380"/>
                        <a:pt x="157480" y="137160"/>
                        <a:pt x="144780" y="148590"/>
                      </a:cubicBezTo>
                      <a:cubicBezTo>
                        <a:pt x="132080" y="160020"/>
                        <a:pt x="113030" y="171450"/>
                        <a:pt x="95250" y="171450"/>
                      </a:cubicBezTo>
                      <a:cubicBezTo>
                        <a:pt x="73660" y="171450"/>
                        <a:pt x="36830" y="158750"/>
                        <a:pt x="21590" y="140970"/>
                      </a:cubicBezTo>
                      <a:cubicBezTo>
                        <a:pt x="6350" y="123190"/>
                        <a:pt x="0" y="83820"/>
                        <a:pt x="5080" y="62230"/>
                      </a:cubicBezTo>
                      <a:cubicBezTo>
                        <a:pt x="8890" y="44450"/>
                        <a:pt x="22860" y="27940"/>
                        <a:pt x="36830" y="17780"/>
                      </a:cubicBezTo>
                      <a:cubicBezTo>
                        <a:pt x="50800" y="7620"/>
                        <a:pt x="71120" y="1270"/>
                        <a:pt x="87630" y="1270"/>
                      </a:cubicBezTo>
                      <a:cubicBezTo>
                        <a:pt x="105410" y="1270"/>
                        <a:pt x="124460" y="6350"/>
                        <a:pt x="139700" y="19050"/>
                      </a:cubicBezTo>
                      <a:cubicBezTo>
                        <a:pt x="162560" y="36830"/>
                        <a:pt x="184150" y="81280"/>
                        <a:pt x="196850" y="114300"/>
                      </a:cubicBezTo>
                      <a:cubicBezTo>
                        <a:pt x="208280" y="144780"/>
                        <a:pt x="199390" y="175260"/>
                        <a:pt x="215900" y="207010"/>
                      </a:cubicBezTo>
                      <a:cubicBezTo>
                        <a:pt x="238760" y="251460"/>
                        <a:pt x="308610" y="312420"/>
                        <a:pt x="345440" y="342900"/>
                      </a:cubicBezTo>
                      <a:cubicBezTo>
                        <a:pt x="368300" y="361950"/>
                        <a:pt x="393700" y="368300"/>
                        <a:pt x="406400" y="383540"/>
                      </a:cubicBezTo>
                      <a:cubicBezTo>
                        <a:pt x="415290" y="393700"/>
                        <a:pt x="419100" y="405130"/>
                        <a:pt x="420370" y="417830"/>
                      </a:cubicBezTo>
                      <a:cubicBezTo>
                        <a:pt x="421640" y="433070"/>
                        <a:pt x="417830" y="457200"/>
                        <a:pt x="408940" y="471170"/>
                      </a:cubicBezTo>
                      <a:cubicBezTo>
                        <a:pt x="400050" y="485140"/>
                        <a:pt x="379730" y="500380"/>
                        <a:pt x="363220" y="504190"/>
                      </a:cubicBezTo>
                      <a:cubicBezTo>
                        <a:pt x="346710" y="508000"/>
                        <a:pt x="308610" y="497840"/>
                        <a:pt x="308610" y="49784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6" name="Group 41">
                <a:extLst>
                  <a:ext uri="{FF2B5EF4-FFF2-40B4-BE49-F238E27FC236}">
                    <a16:creationId xmlns:a16="http://schemas.microsoft.com/office/drawing/2014/main" id="{78D56454-9278-AD2F-E2B9-884EBA53391C}"/>
                  </a:ext>
                </a:extLst>
              </p:cNvPr>
              <p:cNvGrpSpPr/>
              <p:nvPr/>
            </p:nvGrpSpPr>
            <p:grpSpPr>
              <a:xfrm>
                <a:off x="14900944" y="7556720"/>
                <a:ext cx="147022" cy="155026"/>
                <a:chOff x="0" y="0"/>
                <a:chExt cx="443230" cy="467360"/>
              </a:xfrm>
            </p:grpSpPr>
            <p:sp>
              <p:nvSpPr>
                <p:cNvPr id="162" name="Freeform 42">
                  <a:extLst>
                    <a:ext uri="{FF2B5EF4-FFF2-40B4-BE49-F238E27FC236}">
                      <a16:creationId xmlns:a16="http://schemas.microsoft.com/office/drawing/2014/main" id="{EBBA3E1D-5565-26BE-E49C-6C0D17DCE0D3}"/>
                    </a:ext>
                  </a:extLst>
                </p:cNvPr>
                <p:cNvSpPr/>
                <p:nvPr/>
              </p:nvSpPr>
              <p:spPr>
                <a:xfrm>
                  <a:off x="48260" y="49530"/>
                  <a:ext cx="34925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0" h="369570">
                      <a:moveTo>
                        <a:pt x="133350" y="24130"/>
                      </a:moveTo>
                      <a:cubicBezTo>
                        <a:pt x="349250" y="281940"/>
                        <a:pt x="344170" y="309880"/>
                        <a:pt x="331470" y="328930"/>
                      </a:cubicBezTo>
                      <a:cubicBezTo>
                        <a:pt x="318770" y="347980"/>
                        <a:pt x="287020" y="365760"/>
                        <a:pt x="264160" y="367030"/>
                      </a:cubicBezTo>
                      <a:cubicBezTo>
                        <a:pt x="241300" y="368300"/>
                        <a:pt x="208280" y="351790"/>
                        <a:pt x="194310" y="332740"/>
                      </a:cubicBezTo>
                      <a:cubicBezTo>
                        <a:pt x="180340" y="313690"/>
                        <a:pt x="176530" y="276860"/>
                        <a:pt x="184150" y="255270"/>
                      </a:cubicBezTo>
                      <a:cubicBezTo>
                        <a:pt x="191770" y="233680"/>
                        <a:pt x="219710" y="208280"/>
                        <a:pt x="242570" y="203200"/>
                      </a:cubicBezTo>
                      <a:cubicBezTo>
                        <a:pt x="265430" y="198120"/>
                        <a:pt x="302260" y="207010"/>
                        <a:pt x="318770" y="222250"/>
                      </a:cubicBezTo>
                      <a:cubicBezTo>
                        <a:pt x="335280" y="237490"/>
                        <a:pt x="347980" y="273050"/>
                        <a:pt x="344170" y="295910"/>
                      </a:cubicBezTo>
                      <a:cubicBezTo>
                        <a:pt x="340360" y="318770"/>
                        <a:pt x="317500" y="347980"/>
                        <a:pt x="298450" y="359410"/>
                      </a:cubicBezTo>
                      <a:cubicBezTo>
                        <a:pt x="283210" y="368300"/>
                        <a:pt x="262890" y="369570"/>
                        <a:pt x="246380" y="365760"/>
                      </a:cubicBezTo>
                      <a:cubicBezTo>
                        <a:pt x="229870" y="361950"/>
                        <a:pt x="219710" y="354330"/>
                        <a:pt x="200660" y="339090"/>
                      </a:cubicBezTo>
                      <a:cubicBezTo>
                        <a:pt x="157480" y="302260"/>
                        <a:pt x="36830" y="168910"/>
                        <a:pt x="12700" y="118110"/>
                      </a:cubicBezTo>
                      <a:cubicBezTo>
                        <a:pt x="2540" y="96520"/>
                        <a:pt x="0" y="81280"/>
                        <a:pt x="2540" y="64770"/>
                      </a:cubicBezTo>
                      <a:cubicBezTo>
                        <a:pt x="5080" y="48260"/>
                        <a:pt x="17780" y="27940"/>
                        <a:pt x="31750" y="17780"/>
                      </a:cubicBezTo>
                      <a:cubicBezTo>
                        <a:pt x="45720" y="7620"/>
                        <a:pt x="67310" y="0"/>
                        <a:pt x="83820" y="1270"/>
                      </a:cubicBezTo>
                      <a:cubicBezTo>
                        <a:pt x="100330" y="2540"/>
                        <a:pt x="133350" y="24130"/>
                        <a:pt x="133350" y="2413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7" name="Group 43">
                <a:extLst>
                  <a:ext uri="{FF2B5EF4-FFF2-40B4-BE49-F238E27FC236}">
                    <a16:creationId xmlns:a16="http://schemas.microsoft.com/office/drawing/2014/main" id="{F37979D3-93F6-009F-A4E2-DEFFA3870884}"/>
                  </a:ext>
                </a:extLst>
              </p:cNvPr>
              <p:cNvGrpSpPr/>
              <p:nvPr/>
            </p:nvGrpSpPr>
            <p:grpSpPr>
              <a:xfrm>
                <a:off x="14866401" y="7538185"/>
                <a:ext cx="184093" cy="164714"/>
                <a:chOff x="0" y="0"/>
                <a:chExt cx="554990" cy="496570"/>
              </a:xfrm>
            </p:grpSpPr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4B873178-1E61-DD54-981E-A41839F77818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455930" cy="40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930" h="402590">
                      <a:moveTo>
                        <a:pt x="99060" y="5080"/>
                      </a:moveTo>
                      <a:cubicBezTo>
                        <a:pt x="273050" y="77470"/>
                        <a:pt x="389890" y="195580"/>
                        <a:pt x="426720" y="251460"/>
                      </a:cubicBezTo>
                      <a:cubicBezTo>
                        <a:pt x="445770" y="280670"/>
                        <a:pt x="455930" y="304800"/>
                        <a:pt x="454660" y="326390"/>
                      </a:cubicBezTo>
                      <a:cubicBezTo>
                        <a:pt x="453390" y="344170"/>
                        <a:pt x="443230" y="363220"/>
                        <a:pt x="430530" y="374650"/>
                      </a:cubicBezTo>
                      <a:cubicBezTo>
                        <a:pt x="419100" y="387350"/>
                        <a:pt x="398780" y="396240"/>
                        <a:pt x="382270" y="398780"/>
                      </a:cubicBezTo>
                      <a:cubicBezTo>
                        <a:pt x="365760" y="401320"/>
                        <a:pt x="344170" y="398780"/>
                        <a:pt x="328930" y="388620"/>
                      </a:cubicBezTo>
                      <a:cubicBezTo>
                        <a:pt x="311150" y="375920"/>
                        <a:pt x="289560" y="342900"/>
                        <a:pt x="285750" y="321310"/>
                      </a:cubicBezTo>
                      <a:cubicBezTo>
                        <a:pt x="283210" y="303530"/>
                        <a:pt x="289560" y="283210"/>
                        <a:pt x="298450" y="269240"/>
                      </a:cubicBezTo>
                      <a:cubicBezTo>
                        <a:pt x="307340" y="255270"/>
                        <a:pt x="322580" y="240030"/>
                        <a:pt x="340360" y="234950"/>
                      </a:cubicBezTo>
                      <a:cubicBezTo>
                        <a:pt x="361950" y="228600"/>
                        <a:pt x="401320" y="231140"/>
                        <a:pt x="420370" y="245110"/>
                      </a:cubicBezTo>
                      <a:cubicBezTo>
                        <a:pt x="439420" y="259080"/>
                        <a:pt x="453390" y="295910"/>
                        <a:pt x="454660" y="317500"/>
                      </a:cubicBezTo>
                      <a:cubicBezTo>
                        <a:pt x="455930" y="335280"/>
                        <a:pt x="447040" y="355600"/>
                        <a:pt x="436880" y="368300"/>
                      </a:cubicBezTo>
                      <a:cubicBezTo>
                        <a:pt x="426720" y="382270"/>
                        <a:pt x="407670" y="393700"/>
                        <a:pt x="391160" y="397510"/>
                      </a:cubicBezTo>
                      <a:cubicBezTo>
                        <a:pt x="374650" y="401320"/>
                        <a:pt x="356870" y="402590"/>
                        <a:pt x="336550" y="392430"/>
                      </a:cubicBezTo>
                      <a:cubicBezTo>
                        <a:pt x="292100" y="369570"/>
                        <a:pt x="222250" y="248920"/>
                        <a:pt x="163830" y="204470"/>
                      </a:cubicBezTo>
                      <a:cubicBezTo>
                        <a:pt x="118110" y="170180"/>
                        <a:pt x="50800" y="161290"/>
                        <a:pt x="25400" y="135890"/>
                      </a:cubicBezTo>
                      <a:cubicBezTo>
                        <a:pt x="10160" y="120650"/>
                        <a:pt x="2540" y="104140"/>
                        <a:pt x="1270" y="87630"/>
                      </a:cubicBezTo>
                      <a:cubicBezTo>
                        <a:pt x="0" y="71120"/>
                        <a:pt x="5080" y="48260"/>
                        <a:pt x="15240" y="34290"/>
                      </a:cubicBezTo>
                      <a:cubicBezTo>
                        <a:pt x="25400" y="20320"/>
                        <a:pt x="46990" y="7620"/>
                        <a:pt x="62230" y="3810"/>
                      </a:cubicBezTo>
                      <a:cubicBezTo>
                        <a:pt x="74930" y="0"/>
                        <a:pt x="99060" y="5080"/>
                        <a:pt x="99060" y="50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8" name="Group 45">
                <a:extLst>
                  <a:ext uri="{FF2B5EF4-FFF2-40B4-BE49-F238E27FC236}">
                    <a16:creationId xmlns:a16="http://schemas.microsoft.com/office/drawing/2014/main" id="{3B06861D-D76E-8A95-9C7B-AEEC9723F82E}"/>
                  </a:ext>
                </a:extLst>
              </p:cNvPr>
              <p:cNvGrpSpPr/>
              <p:nvPr/>
            </p:nvGrpSpPr>
            <p:grpSpPr>
              <a:xfrm>
                <a:off x="14733280" y="6980429"/>
                <a:ext cx="83832" cy="83410"/>
                <a:chOff x="0" y="0"/>
                <a:chExt cx="252730" cy="251460"/>
              </a:xfrm>
            </p:grpSpPr>
            <p:sp>
              <p:nvSpPr>
                <p:cNvPr id="160" name="Freeform 46">
                  <a:extLst>
                    <a:ext uri="{FF2B5EF4-FFF2-40B4-BE49-F238E27FC236}">
                      <a16:creationId xmlns:a16="http://schemas.microsoft.com/office/drawing/2014/main" id="{702A2CC1-B0F7-0A6F-0E47-70AB25066CA6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149860" cy="15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60" h="156210">
                      <a:moveTo>
                        <a:pt x="149860" y="54610"/>
                      </a:moveTo>
                      <a:cubicBezTo>
                        <a:pt x="147320" y="107950"/>
                        <a:pt x="124460" y="135890"/>
                        <a:pt x="109220" y="146050"/>
                      </a:cubicBezTo>
                      <a:cubicBezTo>
                        <a:pt x="97790" y="153670"/>
                        <a:pt x="85090" y="156210"/>
                        <a:pt x="72390" y="153670"/>
                      </a:cubicBezTo>
                      <a:cubicBezTo>
                        <a:pt x="54610" y="149860"/>
                        <a:pt x="24130" y="130810"/>
                        <a:pt x="12700" y="116840"/>
                      </a:cubicBezTo>
                      <a:cubicBezTo>
                        <a:pt x="3810" y="106680"/>
                        <a:pt x="0" y="95250"/>
                        <a:pt x="1270" y="81280"/>
                      </a:cubicBezTo>
                      <a:cubicBezTo>
                        <a:pt x="2540" y="62230"/>
                        <a:pt x="13970" y="29210"/>
                        <a:pt x="30480" y="16510"/>
                      </a:cubicBezTo>
                      <a:cubicBezTo>
                        <a:pt x="46990" y="3810"/>
                        <a:pt x="82550" y="0"/>
                        <a:pt x="100330" y="3810"/>
                      </a:cubicBezTo>
                      <a:cubicBezTo>
                        <a:pt x="113030" y="6350"/>
                        <a:pt x="130810" y="22860"/>
                        <a:pt x="130810" y="22860"/>
                      </a:cubicBezTo>
                    </a:path>
                  </a:pathLst>
                </a:custGeom>
                <a:solidFill>
                  <a:srgbClr val="FD846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9" name="Group 47">
                <a:extLst>
                  <a:ext uri="{FF2B5EF4-FFF2-40B4-BE49-F238E27FC236}">
                    <a16:creationId xmlns:a16="http://schemas.microsoft.com/office/drawing/2014/main" id="{DE196244-4A99-34A6-8599-939886C13942}"/>
                  </a:ext>
                </a:extLst>
              </p:cNvPr>
              <p:cNvGrpSpPr/>
              <p:nvPr/>
            </p:nvGrpSpPr>
            <p:grpSpPr>
              <a:xfrm>
                <a:off x="14631334" y="6906708"/>
                <a:ext cx="161345" cy="136491"/>
                <a:chOff x="0" y="0"/>
                <a:chExt cx="486410" cy="411480"/>
              </a:xfrm>
            </p:grpSpPr>
            <p:sp>
              <p:nvSpPr>
                <p:cNvPr id="159" name="Freeform 48">
                  <a:extLst>
                    <a:ext uri="{FF2B5EF4-FFF2-40B4-BE49-F238E27FC236}">
                      <a16:creationId xmlns:a16="http://schemas.microsoft.com/office/drawing/2014/main" id="{2A5C01C9-3578-89F9-C366-44C7079D1EB0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389890" cy="31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90" h="314960">
                      <a:moveTo>
                        <a:pt x="123190" y="15240"/>
                      </a:moveTo>
                      <a:cubicBezTo>
                        <a:pt x="389890" y="218440"/>
                        <a:pt x="389890" y="233680"/>
                        <a:pt x="384810" y="250190"/>
                      </a:cubicBezTo>
                      <a:cubicBezTo>
                        <a:pt x="378460" y="270510"/>
                        <a:pt x="355600" y="298450"/>
                        <a:pt x="336550" y="307340"/>
                      </a:cubicBezTo>
                      <a:cubicBezTo>
                        <a:pt x="321310" y="314960"/>
                        <a:pt x="300990" y="314960"/>
                        <a:pt x="285750" y="311150"/>
                      </a:cubicBezTo>
                      <a:cubicBezTo>
                        <a:pt x="270510" y="307340"/>
                        <a:pt x="252730" y="295910"/>
                        <a:pt x="242570" y="283210"/>
                      </a:cubicBezTo>
                      <a:cubicBezTo>
                        <a:pt x="232410" y="270510"/>
                        <a:pt x="226060" y="251460"/>
                        <a:pt x="226060" y="234950"/>
                      </a:cubicBezTo>
                      <a:cubicBezTo>
                        <a:pt x="226060" y="218440"/>
                        <a:pt x="229870" y="198120"/>
                        <a:pt x="241300" y="185420"/>
                      </a:cubicBezTo>
                      <a:cubicBezTo>
                        <a:pt x="255270" y="170180"/>
                        <a:pt x="289560" y="154940"/>
                        <a:pt x="309880" y="153670"/>
                      </a:cubicBezTo>
                      <a:cubicBezTo>
                        <a:pt x="326390" y="153670"/>
                        <a:pt x="344170" y="161290"/>
                        <a:pt x="356870" y="171450"/>
                      </a:cubicBezTo>
                      <a:cubicBezTo>
                        <a:pt x="369570" y="181610"/>
                        <a:pt x="382270" y="198120"/>
                        <a:pt x="384810" y="215900"/>
                      </a:cubicBezTo>
                      <a:cubicBezTo>
                        <a:pt x="387350" y="236220"/>
                        <a:pt x="377190" y="271780"/>
                        <a:pt x="364490" y="288290"/>
                      </a:cubicBezTo>
                      <a:cubicBezTo>
                        <a:pt x="354330" y="302260"/>
                        <a:pt x="335280" y="309880"/>
                        <a:pt x="320040" y="312420"/>
                      </a:cubicBezTo>
                      <a:cubicBezTo>
                        <a:pt x="303530" y="314960"/>
                        <a:pt x="290830" y="313690"/>
                        <a:pt x="269240" y="304800"/>
                      </a:cubicBezTo>
                      <a:cubicBezTo>
                        <a:pt x="215900" y="283210"/>
                        <a:pt x="55880" y="177800"/>
                        <a:pt x="20320" y="132080"/>
                      </a:cubicBezTo>
                      <a:cubicBezTo>
                        <a:pt x="5080" y="113030"/>
                        <a:pt x="0" y="97790"/>
                        <a:pt x="0" y="80010"/>
                      </a:cubicBezTo>
                      <a:cubicBezTo>
                        <a:pt x="0" y="62230"/>
                        <a:pt x="8890" y="40640"/>
                        <a:pt x="20320" y="27940"/>
                      </a:cubicBezTo>
                      <a:cubicBezTo>
                        <a:pt x="31750" y="15240"/>
                        <a:pt x="52070" y="5080"/>
                        <a:pt x="69850" y="2540"/>
                      </a:cubicBezTo>
                      <a:cubicBezTo>
                        <a:pt x="86360" y="0"/>
                        <a:pt x="123190" y="15240"/>
                        <a:pt x="123190" y="15240"/>
                      </a:cubicBezTo>
                    </a:path>
                  </a:pathLst>
                </a:custGeom>
                <a:solidFill>
                  <a:srgbClr val="FD846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0" name="Group 49">
                <a:extLst>
                  <a:ext uri="{FF2B5EF4-FFF2-40B4-BE49-F238E27FC236}">
                    <a16:creationId xmlns:a16="http://schemas.microsoft.com/office/drawing/2014/main" id="{66251E59-E1D5-3354-14CB-8B5A5C10D047}"/>
                  </a:ext>
                </a:extLst>
              </p:cNvPr>
              <p:cNvGrpSpPr/>
              <p:nvPr/>
            </p:nvGrpSpPr>
            <p:grpSpPr>
              <a:xfrm>
                <a:off x="13751143" y="7741879"/>
                <a:ext cx="667324" cy="205702"/>
                <a:chOff x="0" y="0"/>
                <a:chExt cx="877570" cy="270510"/>
              </a:xfrm>
            </p:grpSpPr>
            <p:sp>
              <p:nvSpPr>
                <p:cNvPr id="158" name="Freeform 50">
                  <a:extLst>
                    <a:ext uri="{FF2B5EF4-FFF2-40B4-BE49-F238E27FC236}">
                      <a16:creationId xmlns:a16="http://schemas.microsoft.com/office/drawing/2014/main" id="{A79E6EAC-1165-F607-FCDF-2054C4087CD9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778510" cy="1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510" h="196850">
                      <a:moveTo>
                        <a:pt x="45720" y="10160"/>
                      </a:moveTo>
                      <a:cubicBezTo>
                        <a:pt x="118110" y="68580"/>
                        <a:pt x="149860" y="76200"/>
                        <a:pt x="199390" y="83820"/>
                      </a:cubicBezTo>
                      <a:cubicBezTo>
                        <a:pt x="299720" y="100330"/>
                        <a:pt x="594360" y="107950"/>
                        <a:pt x="669290" y="110490"/>
                      </a:cubicBezTo>
                      <a:cubicBezTo>
                        <a:pt x="692150" y="111760"/>
                        <a:pt x="702310" y="115570"/>
                        <a:pt x="715010" y="110490"/>
                      </a:cubicBezTo>
                      <a:cubicBezTo>
                        <a:pt x="726440" y="105410"/>
                        <a:pt x="731520" y="83820"/>
                        <a:pt x="741680" y="83820"/>
                      </a:cubicBezTo>
                      <a:cubicBezTo>
                        <a:pt x="751840" y="83820"/>
                        <a:pt x="773430" y="102870"/>
                        <a:pt x="775970" y="113030"/>
                      </a:cubicBezTo>
                      <a:cubicBezTo>
                        <a:pt x="778510" y="121920"/>
                        <a:pt x="770890" y="134620"/>
                        <a:pt x="764540" y="139700"/>
                      </a:cubicBezTo>
                      <a:cubicBezTo>
                        <a:pt x="759460" y="144780"/>
                        <a:pt x="751840" y="147320"/>
                        <a:pt x="745490" y="146050"/>
                      </a:cubicBezTo>
                      <a:cubicBezTo>
                        <a:pt x="735330" y="143510"/>
                        <a:pt x="713740" y="124460"/>
                        <a:pt x="713740" y="114300"/>
                      </a:cubicBezTo>
                      <a:cubicBezTo>
                        <a:pt x="713740" y="104140"/>
                        <a:pt x="737870" y="82550"/>
                        <a:pt x="748030" y="83820"/>
                      </a:cubicBezTo>
                      <a:cubicBezTo>
                        <a:pt x="758190" y="85090"/>
                        <a:pt x="777240" y="107950"/>
                        <a:pt x="775970" y="119380"/>
                      </a:cubicBezTo>
                      <a:cubicBezTo>
                        <a:pt x="773430" y="135890"/>
                        <a:pt x="739140" y="160020"/>
                        <a:pt x="701040" y="171450"/>
                      </a:cubicBezTo>
                      <a:cubicBezTo>
                        <a:pt x="610870" y="196850"/>
                        <a:pt x="327660" y="165100"/>
                        <a:pt x="210820" y="143510"/>
                      </a:cubicBezTo>
                      <a:cubicBezTo>
                        <a:pt x="143510" y="130810"/>
                        <a:pt x="92710" y="119380"/>
                        <a:pt x="55880" y="95250"/>
                      </a:cubicBezTo>
                      <a:cubicBezTo>
                        <a:pt x="29210" y="77470"/>
                        <a:pt x="0" y="43180"/>
                        <a:pt x="0" y="26670"/>
                      </a:cubicBezTo>
                      <a:cubicBezTo>
                        <a:pt x="0" y="16510"/>
                        <a:pt x="10160" y="5080"/>
                        <a:pt x="17780" y="2540"/>
                      </a:cubicBezTo>
                      <a:cubicBezTo>
                        <a:pt x="25400" y="0"/>
                        <a:pt x="45720" y="10160"/>
                        <a:pt x="45720" y="1016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1" name="Group 51">
                <a:extLst>
                  <a:ext uri="{FF2B5EF4-FFF2-40B4-BE49-F238E27FC236}">
                    <a16:creationId xmlns:a16="http://schemas.microsoft.com/office/drawing/2014/main" id="{1EBC32D7-E24F-B790-D65C-9D6B7D4710A5}"/>
                  </a:ext>
                </a:extLst>
              </p:cNvPr>
              <p:cNvGrpSpPr/>
              <p:nvPr/>
            </p:nvGrpSpPr>
            <p:grpSpPr>
              <a:xfrm>
                <a:off x="14651209" y="6826361"/>
                <a:ext cx="119751" cy="114923"/>
                <a:chOff x="0" y="0"/>
                <a:chExt cx="157480" cy="151130"/>
              </a:xfrm>
            </p:grpSpPr>
            <p:sp>
              <p:nvSpPr>
                <p:cNvPr id="157" name="Freeform 52">
                  <a:extLst>
                    <a:ext uri="{FF2B5EF4-FFF2-40B4-BE49-F238E27FC236}">
                      <a16:creationId xmlns:a16="http://schemas.microsoft.com/office/drawing/2014/main" id="{3BAC9C29-EC10-CC5C-2093-D13CF5708080}"/>
                    </a:ext>
                  </a:extLst>
                </p:cNvPr>
                <p:cNvSpPr/>
                <p:nvPr/>
              </p:nvSpPr>
              <p:spPr>
                <a:xfrm>
                  <a:off x="49530" y="50800"/>
                  <a:ext cx="59690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90" h="54610">
                      <a:moveTo>
                        <a:pt x="12700" y="7620"/>
                      </a:moveTo>
                      <a:cubicBezTo>
                        <a:pt x="49530" y="5080"/>
                        <a:pt x="57150" y="13970"/>
                        <a:pt x="57150" y="21590"/>
                      </a:cubicBezTo>
                      <a:cubicBezTo>
                        <a:pt x="58420" y="29210"/>
                        <a:pt x="50800" y="45720"/>
                        <a:pt x="43180" y="49530"/>
                      </a:cubicBezTo>
                      <a:cubicBezTo>
                        <a:pt x="35560" y="53340"/>
                        <a:pt x="17780" y="49530"/>
                        <a:pt x="12700" y="43180"/>
                      </a:cubicBezTo>
                      <a:cubicBezTo>
                        <a:pt x="7620" y="36830"/>
                        <a:pt x="6350" y="19050"/>
                        <a:pt x="10160" y="11430"/>
                      </a:cubicBezTo>
                      <a:cubicBezTo>
                        <a:pt x="13970" y="5080"/>
                        <a:pt x="24130" y="0"/>
                        <a:pt x="31750" y="0"/>
                      </a:cubicBezTo>
                      <a:cubicBezTo>
                        <a:pt x="40640" y="1270"/>
                        <a:pt x="54610" y="11430"/>
                        <a:pt x="57150" y="19050"/>
                      </a:cubicBezTo>
                      <a:cubicBezTo>
                        <a:pt x="59690" y="25400"/>
                        <a:pt x="57150" y="38100"/>
                        <a:pt x="52070" y="43180"/>
                      </a:cubicBezTo>
                      <a:cubicBezTo>
                        <a:pt x="44450" y="49530"/>
                        <a:pt x="19050" y="54610"/>
                        <a:pt x="10160" y="49530"/>
                      </a:cubicBezTo>
                      <a:cubicBezTo>
                        <a:pt x="3810" y="45720"/>
                        <a:pt x="0" y="29210"/>
                        <a:pt x="1270" y="21590"/>
                      </a:cubicBezTo>
                      <a:cubicBezTo>
                        <a:pt x="2540" y="15240"/>
                        <a:pt x="12700" y="7620"/>
                        <a:pt x="12700" y="76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2" name="Group 53">
                <a:extLst>
                  <a:ext uri="{FF2B5EF4-FFF2-40B4-BE49-F238E27FC236}">
                    <a16:creationId xmlns:a16="http://schemas.microsoft.com/office/drawing/2014/main" id="{D114EBF0-5D23-CC76-4569-958DB298A169}"/>
                  </a:ext>
                </a:extLst>
              </p:cNvPr>
              <p:cNvGrpSpPr/>
              <p:nvPr/>
            </p:nvGrpSpPr>
            <p:grpSpPr>
              <a:xfrm>
                <a:off x="14763234" y="6882374"/>
                <a:ext cx="115888" cy="117820"/>
                <a:chOff x="0" y="0"/>
                <a:chExt cx="152400" cy="154940"/>
              </a:xfrm>
            </p:grpSpPr>
            <p:sp>
              <p:nvSpPr>
                <p:cNvPr id="156" name="Freeform 54">
                  <a:extLst>
                    <a:ext uri="{FF2B5EF4-FFF2-40B4-BE49-F238E27FC236}">
                      <a16:creationId xmlns:a16="http://schemas.microsoft.com/office/drawing/2014/main" id="{1CF7F5E0-0CC1-D805-7A9D-F14795E6F6BF}"/>
                    </a:ext>
                  </a:extLst>
                </p:cNvPr>
                <p:cNvSpPr/>
                <p:nvPr/>
              </p:nvSpPr>
              <p:spPr>
                <a:xfrm>
                  <a:off x="50800" y="49530"/>
                  <a:ext cx="53340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" h="54610">
                      <a:moveTo>
                        <a:pt x="0" y="26670"/>
                      </a:moveTo>
                      <a:cubicBezTo>
                        <a:pt x="27940" y="0"/>
                        <a:pt x="46990" y="12700"/>
                        <a:pt x="50800" y="20320"/>
                      </a:cubicBezTo>
                      <a:cubicBezTo>
                        <a:pt x="53340" y="26670"/>
                        <a:pt x="49530" y="38100"/>
                        <a:pt x="44450" y="43180"/>
                      </a:cubicBezTo>
                      <a:cubicBezTo>
                        <a:pt x="39370" y="48260"/>
                        <a:pt x="29210" y="52070"/>
                        <a:pt x="21590" y="50800"/>
                      </a:cubicBezTo>
                      <a:cubicBezTo>
                        <a:pt x="15240" y="49530"/>
                        <a:pt x="5080" y="43180"/>
                        <a:pt x="2540" y="36830"/>
                      </a:cubicBezTo>
                      <a:cubicBezTo>
                        <a:pt x="0" y="30480"/>
                        <a:pt x="0" y="19050"/>
                        <a:pt x="3810" y="12700"/>
                      </a:cubicBezTo>
                      <a:cubicBezTo>
                        <a:pt x="7620" y="6350"/>
                        <a:pt x="17780" y="1270"/>
                        <a:pt x="24130" y="1270"/>
                      </a:cubicBezTo>
                      <a:cubicBezTo>
                        <a:pt x="31750" y="1270"/>
                        <a:pt x="41910" y="5080"/>
                        <a:pt x="45720" y="10160"/>
                      </a:cubicBezTo>
                      <a:cubicBezTo>
                        <a:pt x="50800" y="16510"/>
                        <a:pt x="53340" y="30480"/>
                        <a:pt x="49530" y="38100"/>
                      </a:cubicBezTo>
                      <a:cubicBezTo>
                        <a:pt x="45720" y="45720"/>
                        <a:pt x="33020" y="54610"/>
                        <a:pt x="25400" y="54610"/>
                      </a:cubicBezTo>
                      <a:cubicBezTo>
                        <a:pt x="16510" y="53340"/>
                        <a:pt x="0" y="30480"/>
                        <a:pt x="0" y="3048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13" name="Freeform 55">
                <a:extLst>
                  <a:ext uri="{FF2B5EF4-FFF2-40B4-BE49-F238E27FC236}">
                    <a16:creationId xmlns:a16="http://schemas.microsoft.com/office/drawing/2014/main" id="{3B634856-F95E-CF76-2012-B6024B313397}"/>
                  </a:ext>
                </a:extLst>
              </p:cNvPr>
              <p:cNvSpPr/>
              <p:nvPr/>
            </p:nvSpPr>
            <p:spPr>
              <a:xfrm rot="20981833" flipH="1">
                <a:off x="12390887" y="5782955"/>
                <a:ext cx="909709" cy="589037"/>
              </a:xfrm>
              <a:custGeom>
                <a:avLst/>
                <a:gdLst/>
                <a:ahLst/>
                <a:cxnLst/>
                <a:rect l="l" t="t" r="r" b="b"/>
                <a:pathLst>
                  <a:path w="897242" h="580964">
                    <a:moveTo>
                      <a:pt x="897242" y="0"/>
                    </a:moveTo>
                    <a:lnTo>
                      <a:pt x="0" y="0"/>
                    </a:lnTo>
                    <a:lnTo>
                      <a:pt x="0" y="580965"/>
                    </a:lnTo>
                    <a:lnTo>
                      <a:pt x="897242" y="580965"/>
                    </a:lnTo>
                    <a:lnTo>
                      <a:pt x="897242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14" name="Group 57">
                <a:extLst>
                  <a:ext uri="{FF2B5EF4-FFF2-40B4-BE49-F238E27FC236}">
                    <a16:creationId xmlns:a16="http://schemas.microsoft.com/office/drawing/2014/main" id="{29EC9710-49C9-FCAC-C00D-0C25954DAA52}"/>
                  </a:ext>
                </a:extLst>
              </p:cNvPr>
              <p:cNvGrpSpPr/>
              <p:nvPr/>
            </p:nvGrpSpPr>
            <p:grpSpPr>
              <a:xfrm>
                <a:off x="12751608" y="6376329"/>
                <a:ext cx="112025" cy="110094"/>
                <a:chOff x="0" y="0"/>
                <a:chExt cx="147320" cy="144780"/>
              </a:xfrm>
            </p:grpSpPr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id="{9977AB62-CC31-3B02-1F32-0EC3C644B96B}"/>
                    </a:ext>
                  </a:extLst>
                </p:cNvPr>
                <p:cNvSpPr/>
                <p:nvPr/>
              </p:nvSpPr>
              <p:spPr>
                <a:xfrm>
                  <a:off x="46990" y="45720"/>
                  <a:ext cx="49530" cy="5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" h="52070">
                      <a:moveTo>
                        <a:pt x="49530" y="17780"/>
                      </a:moveTo>
                      <a:cubicBezTo>
                        <a:pt x="27940" y="52070"/>
                        <a:pt x="7620" y="45720"/>
                        <a:pt x="3810" y="38100"/>
                      </a:cubicBezTo>
                      <a:cubicBezTo>
                        <a:pt x="0" y="30480"/>
                        <a:pt x="3810" y="10160"/>
                        <a:pt x="10160" y="5080"/>
                      </a:cubicBezTo>
                      <a:cubicBezTo>
                        <a:pt x="16510" y="0"/>
                        <a:pt x="43180" y="7620"/>
                        <a:pt x="43180" y="76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5" name="Group 59">
                <a:extLst>
                  <a:ext uri="{FF2B5EF4-FFF2-40B4-BE49-F238E27FC236}">
                    <a16:creationId xmlns:a16="http://schemas.microsoft.com/office/drawing/2014/main" id="{6C52CDE5-6BD5-2D7A-EE50-C5C69B335056}"/>
                  </a:ext>
                </a:extLst>
              </p:cNvPr>
              <p:cNvGrpSpPr/>
              <p:nvPr/>
            </p:nvGrpSpPr>
            <p:grpSpPr>
              <a:xfrm>
                <a:off x="12740984" y="6369569"/>
                <a:ext cx="124580" cy="123614"/>
                <a:chOff x="0" y="0"/>
                <a:chExt cx="163830" cy="162560"/>
              </a:xfrm>
            </p:grpSpPr>
            <p:sp>
              <p:nvSpPr>
                <p:cNvPr id="154" name="Freeform 60">
                  <a:extLst>
                    <a:ext uri="{FF2B5EF4-FFF2-40B4-BE49-F238E27FC236}">
                      <a16:creationId xmlns:a16="http://schemas.microsoft.com/office/drawing/2014/main" id="{91670215-54F0-0350-F993-BDE56943C269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66040" cy="6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" h="66040">
                      <a:moveTo>
                        <a:pt x="8890" y="29210"/>
                      </a:moveTo>
                      <a:cubicBezTo>
                        <a:pt x="33020" y="50800"/>
                        <a:pt x="58420" y="22860"/>
                        <a:pt x="63500" y="25400"/>
                      </a:cubicBezTo>
                      <a:cubicBezTo>
                        <a:pt x="66040" y="26670"/>
                        <a:pt x="64770" y="34290"/>
                        <a:pt x="63500" y="38100"/>
                      </a:cubicBezTo>
                      <a:cubicBezTo>
                        <a:pt x="60960" y="44450"/>
                        <a:pt x="53340" y="53340"/>
                        <a:pt x="45720" y="55880"/>
                      </a:cubicBezTo>
                      <a:cubicBezTo>
                        <a:pt x="38100" y="58420"/>
                        <a:pt x="16510" y="46990"/>
                        <a:pt x="16510" y="48260"/>
                      </a:cubicBezTo>
                      <a:cubicBezTo>
                        <a:pt x="16510" y="49530"/>
                        <a:pt x="27940" y="55880"/>
                        <a:pt x="27940" y="55880"/>
                      </a:cubicBezTo>
                      <a:cubicBezTo>
                        <a:pt x="27940" y="54610"/>
                        <a:pt x="12700" y="44450"/>
                        <a:pt x="11430" y="36830"/>
                      </a:cubicBezTo>
                      <a:cubicBezTo>
                        <a:pt x="10160" y="27940"/>
                        <a:pt x="17780" y="11430"/>
                        <a:pt x="25400" y="7620"/>
                      </a:cubicBezTo>
                      <a:cubicBezTo>
                        <a:pt x="33020" y="3810"/>
                        <a:pt x="50800" y="7620"/>
                        <a:pt x="57150" y="12700"/>
                      </a:cubicBezTo>
                      <a:cubicBezTo>
                        <a:pt x="62230" y="17780"/>
                        <a:pt x="64770" y="29210"/>
                        <a:pt x="63500" y="36830"/>
                      </a:cubicBezTo>
                      <a:cubicBezTo>
                        <a:pt x="62230" y="44450"/>
                        <a:pt x="53340" y="53340"/>
                        <a:pt x="46990" y="55880"/>
                      </a:cubicBezTo>
                      <a:cubicBezTo>
                        <a:pt x="40640" y="58420"/>
                        <a:pt x="29210" y="57150"/>
                        <a:pt x="22860" y="53340"/>
                      </a:cubicBezTo>
                      <a:cubicBezTo>
                        <a:pt x="16510" y="49530"/>
                        <a:pt x="11430" y="38100"/>
                        <a:pt x="11430" y="30480"/>
                      </a:cubicBezTo>
                      <a:cubicBezTo>
                        <a:pt x="11430" y="22860"/>
                        <a:pt x="17780" y="12700"/>
                        <a:pt x="22860" y="8890"/>
                      </a:cubicBezTo>
                      <a:cubicBezTo>
                        <a:pt x="27940" y="5080"/>
                        <a:pt x="34290" y="2540"/>
                        <a:pt x="39370" y="3810"/>
                      </a:cubicBezTo>
                      <a:cubicBezTo>
                        <a:pt x="46990" y="5080"/>
                        <a:pt x="60960" y="17780"/>
                        <a:pt x="63500" y="25400"/>
                      </a:cubicBezTo>
                      <a:cubicBezTo>
                        <a:pt x="66040" y="33020"/>
                        <a:pt x="62230" y="44450"/>
                        <a:pt x="57150" y="49530"/>
                      </a:cubicBezTo>
                      <a:cubicBezTo>
                        <a:pt x="50800" y="54610"/>
                        <a:pt x="36830" y="58420"/>
                        <a:pt x="27940" y="55880"/>
                      </a:cubicBezTo>
                      <a:cubicBezTo>
                        <a:pt x="17780" y="53340"/>
                        <a:pt x="2540" y="36830"/>
                        <a:pt x="1270" y="27940"/>
                      </a:cubicBezTo>
                      <a:cubicBezTo>
                        <a:pt x="0" y="20320"/>
                        <a:pt x="6350" y="8890"/>
                        <a:pt x="13970" y="5080"/>
                      </a:cubicBezTo>
                      <a:cubicBezTo>
                        <a:pt x="22860" y="0"/>
                        <a:pt x="43180" y="0"/>
                        <a:pt x="50800" y="6350"/>
                      </a:cubicBezTo>
                      <a:cubicBezTo>
                        <a:pt x="58420" y="11430"/>
                        <a:pt x="63500" y="29210"/>
                        <a:pt x="60960" y="38100"/>
                      </a:cubicBezTo>
                      <a:cubicBezTo>
                        <a:pt x="58420" y="48260"/>
                        <a:pt x="40640" y="63500"/>
                        <a:pt x="31750" y="64770"/>
                      </a:cubicBezTo>
                      <a:cubicBezTo>
                        <a:pt x="24130" y="66040"/>
                        <a:pt x="15240" y="58420"/>
                        <a:pt x="11430" y="52070"/>
                      </a:cubicBezTo>
                      <a:cubicBezTo>
                        <a:pt x="7620" y="45720"/>
                        <a:pt x="8890" y="29210"/>
                        <a:pt x="8890" y="2921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6" name="Group 61">
                <a:extLst>
                  <a:ext uri="{FF2B5EF4-FFF2-40B4-BE49-F238E27FC236}">
                    <a16:creationId xmlns:a16="http://schemas.microsoft.com/office/drawing/2014/main" id="{06F200C9-6306-3602-8F88-2430B3B25052}"/>
                  </a:ext>
                </a:extLst>
              </p:cNvPr>
              <p:cNvGrpSpPr/>
              <p:nvPr/>
            </p:nvGrpSpPr>
            <p:grpSpPr>
              <a:xfrm>
                <a:off x="12875222" y="6416891"/>
                <a:ext cx="128443" cy="119751"/>
                <a:chOff x="0" y="0"/>
                <a:chExt cx="168910" cy="157480"/>
              </a:xfrm>
            </p:grpSpPr>
            <p:sp>
              <p:nvSpPr>
                <p:cNvPr id="153" name="Freeform 62">
                  <a:extLst>
                    <a:ext uri="{FF2B5EF4-FFF2-40B4-BE49-F238E27FC236}">
                      <a16:creationId xmlns:a16="http://schemas.microsoft.com/office/drawing/2014/main" id="{89E23E68-1833-9330-2603-C95681045CE8}"/>
                    </a:ext>
                  </a:extLst>
                </p:cNvPr>
                <p:cNvSpPr/>
                <p:nvPr/>
              </p:nvSpPr>
              <p:spPr>
                <a:xfrm>
                  <a:off x="48260" y="48260"/>
                  <a:ext cx="72390" cy="5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58420">
                      <a:moveTo>
                        <a:pt x="40640" y="58420"/>
                      </a:moveTo>
                      <a:cubicBezTo>
                        <a:pt x="52070" y="33020"/>
                        <a:pt x="36830" y="53340"/>
                        <a:pt x="29210" y="53340"/>
                      </a:cubicBezTo>
                      <a:cubicBezTo>
                        <a:pt x="20320" y="53340"/>
                        <a:pt x="5080" y="43180"/>
                        <a:pt x="3810" y="35560"/>
                      </a:cubicBezTo>
                      <a:cubicBezTo>
                        <a:pt x="1270" y="26670"/>
                        <a:pt x="13970" y="6350"/>
                        <a:pt x="21590" y="2540"/>
                      </a:cubicBezTo>
                      <a:cubicBezTo>
                        <a:pt x="27940" y="0"/>
                        <a:pt x="40640" y="3810"/>
                        <a:pt x="45720" y="8890"/>
                      </a:cubicBezTo>
                      <a:cubicBezTo>
                        <a:pt x="50800" y="13970"/>
                        <a:pt x="55880" y="24130"/>
                        <a:pt x="54610" y="31750"/>
                      </a:cubicBezTo>
                      <a:cubicBezTo>
                        <a:pt x="53340" y="38100"/>
                        <a:pt x="45720" y="48260"/>
                        <a:pt x="39370" y="50800"/>
                      </a:cubicBezTo>
                      <a:cubicBezTo>
                        <a:pt x="33020" y="53340"/>
                        <a:pt x="21590" y="54610"/>
                        <a:pt x="15240" y="50800"/>
                      </a:cubicBezTo>
                      <a:cubicBezTo>
                        <a:pt x="8890" y="45720"/>
                        <a:pt x="0" y="29210"/>
                        <a:pt x="2540" y="21590"/>
                      </a:cubicBezTo>
                      <a:cubicBezTo>
                        <a:pt x="5080" y="12700"/>
                        <a:pt x="26670" y="3810"/>
                        <a:pt x="38100" y="5080"/>
                      </a:cubicBezTo>
                      <a:cubicBezTo>
                        <a:pt x="49530" y="6350"/>
                        <a:pt x="67310" y="17780"/>
                        <a:pt x="69850" y="26670"/>
                      </a:cubicBezTo>
                      <a:cubicBezTo>
                        <a:pt x="72390" y="33020"/>
                        <a:pt x="68580" y="44450"/>
                        <a:pt x="63500" y="49530"/>
                      </a:cubicBezTo>
                      <a:cubicBezTo>
                        <a:pt x="58420" y="54610"/>
                        <a:pt x="40640" y="58420"/>
                        <a:pt x="40640" y="584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7" name="Group 63">
                <a:extLst>
                  <a:ext uri="{FF2B5EF4-FFF2-40B4-BE49-F238E27FC236}">
                    <a16:creationId xmlns:a16="http://schemas.microsoft.com/office/drawing/2014/main" id="{A0E2AA9B-C1B9-4515-1B87-FE1033CB2606}"/>
                  </a:ext>
                </a:extLst>
              </p:cNvPr>
              <p:cNvGrpSpPr/>
              <p:nvPr/>
            </p:nvGrpSpPr>
            <p:grpSpPr>
              <a:xfrm>
                <a:off x="12868461" y="6413028"/>
                <a:ext cx="128443" cy="129409"/>
                <a:chOff x="0" y="0"/>
                <a:chExt cx="168910" cy="170180"/>
              </a:xfrm>
            </p:grpSpPr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0862E27D-0897-C8C9-5367-BF8A306982FC}"/>
                    </a:ext>
                  </a:extLst>
                </p:cNvPr>
                <p:cNvSpPr/>
                <p:nvPr/>
              </p:nvSpPr>
              <p:spPr>
                <a:xfrm>
                  <a:off x="49530" y="48260"/>
                  <a:ext cx="69850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" h="72390">
                      <a:moveTo>
                        <a:pt x="46990" y="10160"/>
                      </a:moveTo>
                      <a:cubicBezTo>
                        <a:pt x="67310" y="55880"/>
                        <a:pt x="48260" y="69850"/>
                        <a:pt x="39370" y="71120"/>
                      </a:cubicBezTo>
                      <a:cubicBezTo>
                        <a:pt x="31750" y="71120"/>
                        <a:pt x="22860" y="64770"/>
                        <a:pt x="19050" y="58420"/>
                      </a:cubicBezTo>
                      <a:cubicBezTo>
                        <a:pt x="15240" y="52070"/>
                        <a:pt x="13970" y="39370"/>
                        <a:pt x="17780" y="33020"/>
                      </a:cubicBezTo>
                      <a:cubicBezTo>
                        <a:pt x="21590" y="26670"/>
                        <a:pt x="30480" y="20320"/>
                        <a:pt x="38100" y="19050"/>
                      </a:cubicBezTo>
                      <a:cubicBezTo>
                        <a:pt x="45720" y="17780"/>
                        <a:pt x="55880" y="21590"/>
                        <a:pt x="60960" y="26670"/>
                      </a:cubicBezTo>
                      <a:cubicBezTo>
                        <a:pt x="66040" y="31750"/>
                        <a:pt x="69850" y="43180"/>
                        <a:pt x="67310" y="50800"/>
                      </a:cubicBezTo>
                      <a:cubicBezTo>
                        <a:pt x="64770" y="58420"/>
                        <a:pt x="52070" y="69850"/>
                        <a:pt x="43180" y="71120"/>
                      </a:cubicBezTo>
                      <a:cubicBezTo>
                        <a:pt x="35560" y="72390"/>
                        <a:pt x="26670" y="67310"/>
                        <a:pt x="20320" y="60960"/>
                      </a:cubicBezTo>
                      <a:cubicBezTo>
                        <a:pt x="12700" y="53340"/>
                        <a:pt x="0" y="36830"/>
                        <a:pt x="1270" y="26670"/>
                      </a:cubicBezTo>
                      <a:cubicBezTo>
                        <a:pt x="1270" y="17780"/>
                        <a:pt x="11430" y="5080"/>
                        <a:pt x="19050" y="2540"/>
                      </a:cubicBezTo>
                      <a:cubicBezTo>
                        <a:pt x="26670" y="0"/>
                        <a:pt x="46990" y="10160"/>
                        <a:pt x="46990" y="1016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8" name="Input penna 117">
                    <a:extLst>
                      <a:ext uri="{FF2B5EF4-FFF2-40B4-BE49-F238E27FC236}">
                        <a16:creationId xmlns:a16="http://schemas.microsoft.com/office/drawing/2014/main" id="{C047D93F-F6E7-0EEF-13E9-9DF9477F0761}"/>
                      </a:ext>
                    </a:extLst>
                  </p14:cNvPr>
                  <p14:cNvContentPartPr/>
                  <p14:nvPr/>
                </p14:nvContentPartPr>
                <p14:xfrm>
                  <a:off x="14712169" y="6888511"/>
                  <a:ext cx="365" cy="365"/>
                </p14:xfrm>
              </p:contentPart>
            </mc:Choice>
            <mc:Fallback xmlns="">
              <p:pic>
                <p:nvPicPr>
                  <p:cNvPr id="118" name="Input penna 117">
                    <a:extLst>
                      <a:ext uri="{FF2B5EF4-FFF2-40B4-BE49-F238E27FC236}">
                        <a16:creationId xmlns:a16="http://schemas.microsoft.com/office/drawing/2014/main" id="{C047D93F-F6E7-0EEF-13E9-9DF9477F076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693919" y="6870261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9" name="Input penna 118">
                    <a:extLst>
                      <a:ext uri="{FF2B5EF4-FFF2-40B4-BE49-F238E27FC236}">
                        <a16:creationId xmlns:a16="http://schemas.microsoft.com/office/drawing/2014/main" id="{856B8971-79AD-E9F5-D968-23D4F6CB013E}"/>
                      </a:ext>
                    </a:extLst>
                  </p14:cNvPr>
                  <p14:cNvContentPartPr/>
                  <p14:nvPr/>
                </p14:nvContentPartPr>
                <p14:xfrm>
                  <a:off x="14825685" y="6934866"/>
                  <a:ext cx="365" cy="365"/>
                </p14:xfrm>
              </p:contentPart>
            </mc:Choice>
            <mc:Fallback xmlns="">
              <p:pic>
                <p:nvPicPr>
                  <p:cNvPr id="119" name="Input penna 118">
                    <a:extLst>
                      <a:ext uri="{FF2B5EF4-FFF2-40B4-BE49-F238E27FC236}">
                        <a16:creationId xmlns:a16="http://schemas.microsoft.com/office/drawing/2014/main" id="{856B8971-79AD-E9F5-D968-23D4F6CB013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807435" y="6916616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0" name="Gruppo 119">
                <a:extLst>
                  <a:ext uri="{FF2B5EF4-FFF2-40B4-BE49-F238E27FC236}">
                    <a16:creationId xmlns:a16="http://schemas.microsoft.com/office/drawing/2014/main" id="{2E95AFD6-F227-B442-846B-D1D7391800F9}"/>
                  </a:ext>
                </a:extLst>
              </p:cNvPr>
              <p:cNvGrpSpPr/>
              <p:nvPr/>
            </p:nvGrpSpPr>
            <p:grpSpPr>
              <a:xfrm>
                <a:off x="12930228" y="6471314"/>
                <a:ext cx="10585" cy="5475"/>
                <a:chOff x="14005520" y="6893580"/>
                <a:chExt cx="10440" cy="5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49" name="Input penna 148">
                      <a:extLst>
                        <a:ext uri="{FF2B5EF4-FFF2-40B4-BE49-F238E27FC236}">
                          <a16:creationId xmlns:a16="http://schemas.microsoft.com/office/drawing/2014/main" id="{314EDF6A-1134-ABDB-3F14-F3AADC8ADF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15600" y="6898620"/>
                    <a:ext cx="360" cy="360"/>
                  </p14:xfrm>
                </p:contentPart>
              </mc:Choice>
              <mc:Fallback xmlns="">
                <p:pic>
                  <p:nvPicPr>
                    <p:cNvPr id="68" name="Input penna 67">
                      <a:extLst>
                        <a:ext uri="{FF2B5EF4-FFF2-40B4-BE49-F238E27FC236}">
                          <a16:creationId xmlns:a16="http://schemas.microsoft.com/office/drawing/2014/main" id="{B8F77110-54F6-A7A8-0F47-3D1F1AABCD55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3997600" y="688062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50" name="Input penna 149">
                      <a:extLst>
                        <a:ext uri="{FF2B5EF4-FFF2-40B4-BE49-F238E27FC236}">
                          <a16:creationId xmlns:a16="http://schemas.microsoft.com/office/drawing/2014/main" id="{B3A23633-194B-A5D2-EBB3-A645546633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10560" y="6896100"/>
                    <a:ext cx="360" cy="360"/>
                  </p14:xfrm>
                </p:contentPart>
              </mc:Choice>
              <mc:Fallback xmlns="">
                <p:pic>
                  <p:nvPicPr>
                    <p:cNvPr id="69" name="Input penna 68">
                      <a:extLst>
                        <a:ext uri="{FF2B5EF4-FFF2-40B4-BE49-F238E27FC236}">
                          <a16:creationId xmlns:a16="http://schemas.microsoft.com/office/drawing/2014/main" id="{17331067-9CC4-878D-FCBA-16332CD62722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3992560" y="687810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151" name="Input penna 150">
                      <a:extLst>
                        <a:ext uri="{FF2B5EF4-FFF2-40B4-BE49-F238E27FC236}">
                          <a16:creationId xmlns:a16="http://schemas.microsoft.com/office/drawing/2014/main" id="{B57D9B62-A900-7C97-A42D-34F24281F4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05520" y="6893580"/>
                    <a:ext cx="360" cy="360"/>
                  </p14:xfrm>
                </p:contentPart>
              </mc:Choice>
              <mc:Fallback xmlns="">
                <p:pic>
                  <p:nvPicPr>
                    <p:cNvPr id="70" name="Input penna 69">
                      <a:extLst>
                        <a:ext uri="{FF2B5EF4-FFF2-40B4-BE49-F238E27FC236}">
                          <a16:creationId xmlns:a16="http://schemas.microsoft.com/office/drawing/2014/main" id="{52B04A93-3889-31E9-5EB3-034118C53B98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3987520" y="687558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1" name="Gruppo 120">
                <a:extLst>
                  <a:ext uri="{FF2B5EF4-FFF2-40B4-BE49-F238E27FC236}">
                    <a16:creationId xmlns:a16="http://schemas.microsoft.com/office/drawing/2014/main" id="{D1B4372E-ACBA-1CEF-77E0-660B61D15B4D}"/>
                  </a:ext>
                </a:extLst>
              </p:cNvPr>
              <p:cNvGrpSpPr/>
              <p:nvPr/>
            </p:nvGrpSpPr>
            <p:grpSpPr>
              <a:xfrm>
                <a:off x="12801382" y="6424958"/>
                <a:ext cx="8030" cy="13140"/>
                <a:chOff x="13878440" y="6847860"/>
                <a:chExt cx="7920" cy="12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46" name="Input penna 145">
                      <a:extLst>
                        <a:ext uri="{FF2B5EF4-FFF2-40B4-BE49-F238E27FC236}">
                          <a16:creationId xmlns:a16="http://schemas.microsoft.com/office/drawing/2014/main" id="{1E64064F-1E04-2460-FADF-4D9458A22C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80960" y="6860460"/>
                    <a:ext cx="360" cy="360"/>
                  </p14:xfrm>
                </p:contentPart>
              </mc:Choice>
              <mc:Fallback xmlns="">
                <p:pic>
                  <p:nvPicPr>
                    <p:cNvPr id="72" name="Input penna 71">
                      <a:extLst>
                        <a:ext uri="{FF2B5EF4-FFF2-40B4-BE49-F238E27FC236}">
                          <a16:creationId xmlns:a16="http://schemas.microsoft.com/office/drawing/2014/main" id="{FB813548-9820-9258-D697-66B65EDF73F9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3862960" y="68424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147" name="Input penna 146">
                      <a:extLst>
                        <a:ext uri="{FF2B5EF4-FFF2-40B4-BE49-F238E27FC236}">
                          <a16:creationId xmlns:a16="http://schemas.microsoft.com/office/drawing/2014/main" id="{1353FDAB-16E1-D009-83AA-65BB50C457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86000" y="6847860"/>
                    <a:ext cx="360" cy="360"/>
                  </p14:xfrm>
                </p:contentPart>
              </mc:Choice>
              <mc:Fallback xmlns="">
                <p:pic>
                  <p:nvPicPr>
                    <p:cNvPr id="73" name="Input penna 72">
                      <a:extLst>
                        <a:ext uri="{FF2B5EF4-FFF2-40B4-BE49-F238E27FC236}">
                          <a16:creationId xmlns:a16="http://schemas.microsoft.com/office/drawing/2014/main" id="{0B7A4E46-4380-D86D-4D97-5DE0DF493101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3868000" y="682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148" name="Input penna 147">
                      <a:extLst>
                        <a:ext uri="{FF2B5EF4-FFF2-40B4-BE49-F238E27FC236}">
                          <a16:creationId xmlns:a16="http://schemas.microsoft.com/office/drawing/2014/main" id="{97C862E8-831A-9894-D278-05123AAB83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78440" y="6847860"/>
                    <a:ext cx="360" cy="360"/>
                  </p14:xfrm>
                </p:contentPart>
              </mc:Choice>
              <mc:Fallback xmlns="">
                <p:pic>
                  <p:nvPicPr>
                    <p:cNvPr id="75" name="Input penna 74">
                      <a:extLst>
                        <a:ext uri="{FF2B5EF4-FFF2-40B4-BE49-F238E27FC236}">
                          <a16:creationId xmlns:a16="http://schemas.microsoft.com/office/drawing/2014/main" id="{E5572687-0D43-F204-9E8A-A8956B84DF27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3860440" y="682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22" name="Input penna 121">
                    <a:extLst>
                      <a:ext uri="{FF2B5EF4-FFF2-40B4-BE49-F238E27FC236}">
                        <a16:creationId xmlns:a16="http://schemas.microsoft.com/office/drawing/2014/main" id="{AA84F420-F128-EFE6-BFFA-05558069FD91}"/>
                      </a:ext>
                    </a:extLst>
                  </p14:cNvPr>
                  <p14:cNvContentPartPr/>
                  <p14:nvPr/>
                </p14:nvContentPartPr>
                <p14:xfrm>
                  <a:off x="12806492" y="6432623"/>
                  <a:ext cx="365" cy="365"/>
                </p14:xfrm>
              </p:contentPart>
            </mc:Choice>
            <mc:Fallback xmlns="">
              <p:pic>
                <p:nvPicPr>
                  <p:cNvPr id="122" name="Input penna 121">
                    <a:extLst>
                      <a:ext uri="{FF2B5EF4-FFF2-40B4-BE49-F238E27FC236}">
                        <a16:creationId xmlns:a16="http://schemas.microsoft.com/office/drawing/2014/main" id="{AA84F420-F128-EFE6-BFFA-05558069FD9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2788242" y="6414373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23" name="Input penna 122">
                    <a:extLst>
                      <a:ext uri="{FF2B5EF4-FFF2-40B4-BE49-F238E27FC236}">
                        <a16:creationId xmlns:a16="http://schemas.microsoft.com/office/drawing/2014/main" id="{4BEA0F32-5A79-C11E-9A7A-61AE771002F2}"/>
                      </a:ext>
                    </a:extLst>
                  </p14:cNvPr>
                  <p14:cNvContentPartPr/>
                  <p14:nvPr/>
                </p14:nvContentPartPr>
                <p14:xfrm>
                  <a:off x="12937893" y="6476424"/>
                  <a:ext cx="365" cy="365"/>
                </p14:xfrm>
              </p:contentPart>
            </mc:Choice>
            <mc:Fallback xmlns="">
              <p:pic>
                <p:nvPicPr>
                  <p:cNvPr id="123" name="Input penna 122">
                    <a:extLst>
                      <a:ext uri="{FF2B5EF4-FFF2-40B4-BE49-F238E27FC236}">
                        <a16:creationId xmlns:a16="http://schemas.microsoft.com/office/drawing/2014/main" id="{4BEA0F32-5A79-C11E-9A7A-61AE771002F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2919643" y="6458174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4" name="Gruppo 123">
                <a:extLst>
                  <a:ext uri="{FF2B5EF4-FFF2-40B4-BE49-F238E27FC236}">
                    <a16:creationId xmlns:a16="http://schemas.microsoft.com/office/drawing/2014/main" id="{CFF1F681-F0D1-DE3C-2B1D-51C9F2088198}"/>
                  </a:ext>
                </a:extLst>
              </p:cNvPr>
              <p:cNvGrpSpPr/>
              <p:nvPr/>
            </p:nvGrpSpPr>
            <p:grpSpPr>
              <a:xfrm>
                <a:off x="14524294" y="7161290"/>
                <a:ext cx="365" cy="15695"/>
                <a:chOff x="15577740" y="7574100"/>
                <a:chExt cx="360" cy="15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144" name="Input penna 143">
                      <a:extLst>
                        <a:ext uri="{FF2B5EF4-FFF2-40B4-BE49-F238E27FC236}">
                          <a16:creationId xmlns:a16="http://schemas.microsoft.com/office/drawing/2014/main" id="{E1BA8A6D-747E-77B2-6920-B936CC837A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574100"/>
                    <a:ext cx="360" cy="360"/>
                  </p14:xfrm>
                </p:contentPart>
              </mc:Choice>
              <mc:Fallback xmlns="">
                <p:pic>
                  <p:nvPicPr>
                    <p:cNvPr id="79" name="Input penna 78">
                      <a:extLst>
                        <a:ext uri="{FF2B5EF4-FFF2-40B4-BE49-F238E27FC236}">
                          <a16:creationId xmlns:a16="http://schemas.microsoft.com/office/drawing/2014/main" id="{49FDD169-DCE4-801E-BA18-8A25C04FAB96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15559740" y="755610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145" name="Input penna 144">
                      <a:extLst>
                        <a:ext uri="{FF2B5EF4-FFF2-40B4-BE49-F238E27FC236}">
                          <a16:creationId xmlns:a16="http://schemas.microsoft.com/office/drawing/2014/main" id="{E2476883-8F59-B43D-C348-5C9865B1D6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589220"/>
                    <a:ext cx="360" cy="360"/>
                  </p14:xfrm>
                </p:contentPart>
              </mc:Choice>
              <mc:Fallback xmlns="">
                <p:pic>
                  <p:nvPicPr>
                    <p:cNvPr id="80" name="Input penna 79">
                      <a:extLst>
                        <a:ext uri="{FF2B5EF4-FFF2-40B4-BE49-F238E27FC236}">
                          <a16:creationId xmlns:a16="http://schemas.microsoft.com/office/drawing/2014/main" id="{19CC77AA-5694-E94B-8B27-231799923A02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15559740" y="757158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5" name="Gruppo 124">
                <a:extLst>
                  <a:ext uri="{FF2B5EF4-FFF2-40B4-BE49-F238E27FC236}">
                    <a16:creationId xmlns:a16="http://schemas.microsoft.com/office/drawing/2014/main" id="{C49B3671-207B-99E1-90DF-2CE64C0818BE}"/>
                  </a:ext>
                </a:extLst>
              </p:cNvPr>
              <p:cNvGrpSpPr/>
              <p:nvPr/>
            </p:nvGrpSpPr>
            <p:grpSpPr>
              <a:xfrm>
                <a:off x="14524294" y="7460227"/>
                <a:ext cx="44165" cy="90521"/>
                <a:chOff x="15577740" y="7868940"/>
                <a:chExt cx="43560" cy="89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140" name="Input penna 139">
                      <a:extLst>
                        <a:ext uri="{FF2B5EF4-FFF2-40B4-BE49-F238E27FC236}">
                          <a16:creationId xmlns:a16="http://schemas.microsoft.com/office/drawing/2014/main" id="{7A625AC8-18BA-2BDE-EB67-FE22FE6533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80260" y="7899180"/>
                    <a:ext cx="360" cy="360"/>
                  </p14:xfrm>
                </p:contentPart>
              </mc:Choice>
              <mc:Fallback xmlns="">
                <p:pic>
                  <p:nvPicPr>
                    <p:cNvPr id="82" name="Input penna 81">
                      <a:extLst>
                        <a:ext uri="{FF2B5EF4-FFF2-40B4-BE49-F238E27FC236}">
                          <a16:creationId xmlns:a16="http://schemas.microsoft.com/office/drawing/2014/main" id="{3C87A13A-6C6B-180A-45F6-01F3A760BA1A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15562260" y="788154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141" name="Input penna 140">
                      <a:extLst>
                        <a:ext uri="{FF2B5EF4-FFF2-40B4-BE49-F238E27FC236}">
                          <a16:creationId xmlns:a16="http://schemas.microsoft.com/office/drawing/2014/main" id="{52350FE3-A9CF-5EFA-57A4-5E44B80A34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868940"/>
                    <a:ext cx="360" cy="360"/>
                  </p14:xfrm>
                </p:contentPart>
              </mc:Choice>
              <mc:Fallback xmlns="">
                <p:pic>
                  <p:nvPicPr>
                    <p:cNvPr id="83" name="Input penna 82">
                      <a:extLst>
                        <a:ext uri="{FF2B5EF4-FFF2-40B4-BE49-F238E27FC236}">
                          <a16:creationId xmlns:a16="http://schemas.microsoft.com/office/drawing/2014/main" id="{F8210F0C-3D99-E3BB-35FC-E94DB22314D5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15559740" y="785094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142" name="Input penna 141">
                      <a:extLst>
                        <a:ext uri="{FF2B5EF4-FFF2-40B4-BE49-F238E27FC236}">
                          <a16:creationId xmlns:a16="http://schemas.microsoft.com/office/drawing/2014/main" id="{6873B335-D44F-04E6-FF43-B4506E33D4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97900" y="7934820"/>
                    <a:ext cx="360" cy="360"/>
                  </p14:xfrm>
                </p:contentPart>
              </mc:Choice>
              <mc:Fallback xmlns="">
                <p:pic>
                  <p:nvPicPr>
                    <p:cNvPr id="85" name="Input penna 84">
                      <a:extLst>
                        <a:ext uri="{FF2B5EF4-FFF2-40B4-BE49-F238E27FC236}">
                          <a16:creationId xmlns:a16="http://schemas.microsoft.com/office/drawing/2014/main" id="{0745D65B-3D1A-7DDF-E8FC-26A61361065C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15580260" y="791682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143" name="Input penna 142">
                      <a:extLst>
                        <a:ext uri="{FF2B5EF4-FFF2-40B4-BE49-F238E27FC236}">
                          <a16:creationId xmlns:a16="http://schemas.microsoft.com/office/drawing/2014/main" id="{1DD4B0D5-41B1-A5E8-3BD7-557BCA2B6D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620940" y="7957860"/>
                    <a:ext cx="360" cy="360"/>
                  </p14:xfrm>
                </p:contentPart>
              </mc:Choice>
              <mc:Fallback xmlns="">
                <p:pic>
                  <p:nvPicPr>
                    <p:cNvPr id="86" name="Input penna 85">
                      <a:extLst>
                        <a:ext uri="{FF2B5EF4-FFF2-40B4-BE49-F238E27FC236}">
                          <a16:creationId xmlns:a16="http://schemas.microsoft.com/office/drawing/2014/main" id="{57CDEF8C-7246-0002-8F10-362059F814F4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15602940" y="793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6" name="Input penna 125">
                    <a:extLst>
                      <a:ext uri="{FF2B5EF4-FFF2-40B4-BE49-F238E27FC236}">
                        <a16:creationId xmlns:a16="http://schemas.microsoft.com/office/drawing/2014/main" id="{3C18EB77-F5E8-DD9F-0896-3FB15B42B6F0}"/>
                      </a:ext>
                    </a:extLst>
                  </p14:cNvPr>
                  <p14:cNvContentPartPr/>
                  <p14:nvPr/>
                </p14:nvContentPartPr>
                <p14:xfrm>
                  <a:off x="11996375" y="6971086"/>
                  <a:ext cx="350767" cy="327042"/>
                </p14:xfrm>
              </p:contentPart>
            </mc:Choice>
            <mc:Fallback xmlns="">
              <p:pic>
                <p:nvPicPr>
                  <p:cNvPr id="126" name="Input penna 125">
                    <a:extLst>
                      <a:ext uri="{FF2B5EF4-FFF2-40B4-BE49-F238E27FC236}">
                        <a16:creationId xmlns:a16="http://schemas.microsoft.com/office/drawing/2014/main" id="{3C18EB77-F5E8-DD9F-0896-3FB15B42B6F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1936312" y="6911078"/>
                    <a:ext cx="470292" cy="44645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7" name="Gruppo 126">
                <a:extLst>
                  <a:ext uri="{FF2B5EF4-FFF2-40B4-BE49-F238E27FC236}">
                    <a16:creationId xmlns:a16="http://schemas.microsoft.com/office/drawing/2014/main" id="{15D6F690-7CF8-C29C-FEE4-6D8AC28B282A}"/>
                  </a:ext>
                </a:extLst>
              </p:cNvPr>
              <p:cNvGrpSpPr/>
              <p:nvPr/>
            </p:nvGrpSpPr>
            <p:grpSpPr>
              <a:xfrm>
                <a:off x="12462483" y="6695874"/>
                <a:ext cx="266817" cy="500418"/>
                <a:chOff x="13544186" y="7115063"/>
                <a:chExt cx="263160" cy="49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133" name="Input penna 132">
                      <a:extLst>
                        <a:ext uri="{FF2B5EF4-FFF2-40B4-BE49-F238E27FC236}">
                          <a16:creationId xmlns:a16="http://schemas.microsoft.com/office/drawing/2014/main" id="{227C9656-45BB-0F61-4610-4E23E8AD53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544186" y="7115063"/>
                    <a:ext cx="167040" cy="90000"/>
                  </p14:xfrm>
                </p:contentPart>
              </mc:Choice>
              <mc:Fallback xmlns="">
                <p:pic>
                  <p:nvPicPr>
                    <p:cNvPr id="89" name="Input penna 88">
                      <a:extLst>
                        <a:ext uri="{FF2B5EF4-FFF2-40B4-BE49-F238E27FC236}">
                          <a16:creationId xmlns:a16="http://schemas.microsoft.com/office/drawing/2014/main" id="{157CBF38-CE03-89BD-8264-C29536FE7B2F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13508546" y="7079063"/>
                      <a:ext cx="238680" cy="161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134" name="Input penna 133">
                      <a:extLst>
                        <a:ext uri="{FF2B5EF4-FFF2-40B4-BE49-F238E27FC236}">
                          <a16:creationId xmlns:a16="http://schemas.microsoft.com/office/drawing/2014/main" id="{CF4C5CEB-943D-8321-470A-A3095738EF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658666" y="7236383"/>
                    <a:ext cx="82440" cy="190800"/>
                  </p14:xfrm>
                </p:contentPart>
              </mc:Choice>
              <mc:Fallback xmlns="">
                <p:pic>
                  <p:nvPicPr>
                    <p:cNvPr id="90" name="Input penna 89">
                      <a:extLst>
                        <a:ext uri="{FF2B5EF4-FFF2-40B4-BE49-F238E27FC236}">
                          <a16:creationId xmlns:a16="http://schemas.microsoft.com/office/drawing/2014/main" id="{686B1602-BC4B-F46A-C26F-BF08D6FDC239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622666" y="7200743"/>
                      <a:ext cx="154080" cy="262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135" name="Input penna 134">
                      <a:extLst>
                        <a:ext uri="{FF2B5EF4-FFF2-40B4-BE49-F238E27FC236}">
                          <a16:creationId xmlns:a16="http://schemas.microsoft.com/office/drawing/2014/main" id="{7643A573-AE96-55AD-95E7-5A9CFD23A1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27786" y="7412783"/>
                    <a:ext cx="79560" cy="195840"/>
                  </p14:xfrm>
                </p:contentPart>
              </mc:Choice>
              <mc:Fallback xmlns="">
                <p:pic>
                  <p:nvPicPr>
                    <p:cNvPr id="91" name="Input penna 90">
                      <a:extLst>
                        <a:ext uri="{FF2B5EF4-FFF2-40B4-BE49-F238E27FC236}">
                          <a16:creationId xmlns:a16="http://schemas.microsoft.com/office/drawing/2014/main" id="{62EFA59E-629D-A218-21A6-29BA6BDED0E2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13691786" y="7376783"/>
                      <a:ext cx="151200" cy="267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136" name="Input penna 135">
                      <a:extLst>
                        <a:ext uri="{FF2B5EF4-FFF2-40B4-BE49-F238E27FC236}">
                          <a16:creationId xmlns:a16="http://schemas.microsoft.com/office/drawing/2014/main" id="{F074AB3D-B784-7D62-F550-A07031C47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67343"/>
                    <a:ext cx="360" cy="360"/>
                  </p14:xfrm>
                </p:contentPart>
              </mc:Choice>
              <mc:Fallback xmlns="">
                <p:pic>
                  <p:nvPicPr>
                    <p:cNvPr id="93" name="Input penna 92">
                      <a:extLst>
                        <a:ext uri="{FF2B5EF4-FFF2-40B4-BE49-F238E27FC236}">
                          <a16:creationId xmlns:a16="http://schemas.microsoft.com/office/drawing/2014/main" id="{94B85CD5-38E5-31E7-75BE-D9D6CD26ECBA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3698986" y="723170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137" name="Input penna 136">
                      <a:extLst>
                        <a:ext uri="{FF2B5EF4-FFF2-40B4-BE49-F238E27FC236}">
                          <a16:creationId xmlns:a16="http://schemas.microsoft.com/office/drawing/2014/main" id="{3ADF5829-43F7-2336-45E9-B95DB83ED7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36383"/>
                    <a:ext cx="360" cy="360"/>
                  </p14:xfrm>
                </p:contentPart>
              </mc:Choice>
              <mc:Fallback xmlns="">
                <p:pic>
                  <p:nvPicPr>
                    <p:cNvPr id="94" name="Input penna 93">
                      <a:extLst>
                        <a:ext uri="{FF2B5EF4-FFF2-40B4-BE49-F238E27FC236}">
                          <a16:creationId xmlns:a16="http://schemas.microsoft.com/office/drawing/2014/main" id="{EB71D0D0-0219-15E8-B890-4764A5117573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3698986" y="720074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138" name="Input penna 137">
                      <a:extLst>
                        <a:ext uri="{FF2B5EF4-FFF2-40B4-BE49-F238E27FC236}">
                          <a16:creationId xmlns:a16="http://schemas.microsoft.com/office/drawing/2014/main" id="{F32312CA-5DF5-73EB-E370-63DDFA818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19823"/>
                    <a:ext cx="360" cy="360"/>
                  </p14:xfrm>
                </p:contentPart>
              </mc:Choice>
              <mc:Fallback xmlns="">
                <p:pic>
                  <p:nvPicPr>
                    <p:cNvPr id="95" name="Input penna 94">
                      <a:extLst>
                        <a:ext uri="{FF2B5EF4-FFF2-40B4-BE49-F238E27FC236}">
                          <a16:creationId xmlns:a16="http://schemas.microsoft.com/office/drawing/2014/main" id="{19FE9D39-224C-5606-123F-4BCB21D489E5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3698986" y="718382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139" name="Input penna 138">
                      <a:extLst>
                        <a:ext uri="{FF2B5EF4-FFF2-40B4-BE49-F238E27FC236}">
                          <a16:creationId xmlns:a16="http://schemas.microsoft.com/office/drawing/2014/main" id="{AA37CC8E-9EC5-0DC7-F1B7-B5ADB5F23E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08706" y="7200383"/>
                    <a:ext cx="24120" cy="141120"/>
                  </p14:xfrm>
                </p:contentPart>
              </mc:Choice>
              <mc:Fallback xmlns="">
                <p:pic>
                  <p:nvPicPr>
                    <p:cNvPr id="96" name="Input penna 95">
                      <a:extLst>
                        <a:ext uri="{FF2B5EF4-FFF2-40B4-BE49-F238E27FC236}">
                          <a16:creationId xmlns:a16="http://schemas.microsoft.com/office/drawing/2014/main" id="{5A11CD13-ED75-CAED-B858-B3099CB70117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13672706" y="7164743"/>
                      <a:ext cx="95760" cy="2127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8" name="Gruppo 127">
                <a:extLst>
                  <a:ext uri="{FF2B5EF4-FFF2-40B4-BE49-F238E27FC236}">
                    <a16:creationId xmlns:a16="http://schemas.microsoft.com/office/drawing/2014/main" id="{82A2E24F-D643-978D-F44A-02A59E71733C}"/>
                  </a:ext>
                </a:extLst>
              </p:cNvPr>
              <p:cNvGrpSpPr/>
              <p:nvPr/>
            </p:nvGrpSpPr>
            <p:grpSpPr>
              <a:xfrm>
                <a:off x="12675280" y="7279878"/>
                <a:ext cx="223746" cy="322662"/>
                <a:chOff x="13754066" y="7691063"/>
                <a:chExt cx="220680" cy="318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130" name="Input penna 129">
                      <a:extLst>
                        <a:ext uri="{FF2B5EF4-FFF2-40B4-BE49-F238E27FC236}">
                          <a16:creationId xmlns:a16="http://schemas.microsoft.com/office/drawing/2014/main" id="{33719D82-BC35-585A-A19F-88BEDCB080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54066" y="7715183"/>
                    <a:ext cx="189720" cy="294120"/>
                  </p14:xfrm>
                </p:contentPart>
              </mc:Choice>
              <mc:Fallback xmlns="">
                <p:pic>
                  <p:nvPicPr>
                    <p:cNvPr id="98" name="Input penna 97">
                      <a:extLst>
                        <a:ext uri="{FF2B5EF4-FFF2-40B4-BE49-F238E27FC236}">
                          <a16:creationId xmlns:a16="http://schemas.microsoft.com/office/drawing/2014/main" id="{F374887F-6126-EB4B-5A6A-66E2B8DF3717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3718066" y="7679183"/>
                      <a:ext cx="261360" cy="365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131" name="Input penna 130">
                      <a:extLst>
                        <a:ext uri="{FF2B5EF4-FFF2-40B4-BE49-F238E27FC236}">
                          <a16:creationId xmlns:a16="http://schemas.microsoft.com/office/drawing/2014/main" id="{6F43669C-3324-38C3-8A64-80C0C1B4AA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75386" y="7731743"/>
                    <a:ext cx="360" cy="360"/>
                  </p14:xfrm>
                </p:contentPart>
              </mc:Choice>
              <mc:Fallback xmlns="">
                <p:pic>
                  <p:nvPicPr>
                    <p:cNvPr id="99" name="Input penna 98">
                      <a:extLst>
                        <a:ext uri="{FF2B5EF4-FFF2-40B4-BE49-F238E27FC236}">
                          <a16:creationId xmlns:a16="http://schemas.microsoft.com/office/drawing/2014/main" id="{CFE45EE0-56F0-EDA2-9D56-8FD8DF5EA0C7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3839386" y="769574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132" name="Input penna 131">
                      <a:extLst>
                        <a:ext uri="{FF2B5EF4-FFF2-40B4-BE49-F238E27FC236}">
                          <a16:creationId xmlns:a16="http://schemas.microsoft.com/office/drawing/2014/main" id="{7AA9D4CC-171E-6EED-522F-52EAAE0BE6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56306" y="7691063"/>
                    <a:ext cx="118440" cy="208800"/>
                  </p14:xfrm>
                </p:contentPart>
              </mc:Choice>
              <mc:Fallback xmlns="">
                <p:pic>
                  <p:nvPicPr>
                    <p:cNvPr id="100" name="Input penna 99">
                      <a:extLst>
                        <a:ext uri="{FF2B5EF4-FFF2-40B4-BE49-F238E27FC236}">
                          <a16:creationId xmlns:a16="http://schemas.microsoft.com/office/drawing/2014/main" id="{AA8F5F74-ED94-89EA-4426-6EE4E4911844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820306" y="7655423"/>
                      <a:ext cx="190080" cy="2804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29" name="Input penna 128">
                    <a:extLst>
                      <a:ext uri="{FF2B5EF4-FFF2-40B4-BE49-F238E27FC236}">
                        <a16:creationId xmlns:a16="http://schemas.microsoft.com/office/drawing/2014/main" id="{059191F8-6ECC-CE51-CA0E-63786EBD8AA7}"/>
                      </a:ext>
                    </a:extLst>
                  </p14:cNvPr>
                  <p14:cNvContentPartPr/>
                  <p14:nvPr/>
                </p14:nvContentPartPr>
                <p14:xfrm>
                  <a:off x="12358823" y="7393394"/>
                  <a:ext cx="2920" cy="127751"/>
                </p14:xfrm>
              </p:contentPart>
            </mc:Choice>
            <mc:Fallback xmlns="">
              <p:pic>
                <p:nvPicPr>
                  <p:cNvPr id="129" name="Input penna 128">
                    <a:extLst>
                      <a:ext uri="{FF2B5EF4-FFF2-40B4-BE49-F238E27FC236}">
                        <a16:creationId xmlns:a16="http://schemas.microsoft.com/office/drawing/2014/main" id="{059191F8-6ECC-CE51-CA0E-63786EBD8AA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2300423" y="7333417"/>
                    <a:ext cx="119136" cy="247105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76" name="TextBox 15">
              <a:extLst>
                <a:ext uri="{FF2B5EF4-FFF2-40B4-BE49-F238E27FC236}">
                  <a16:creationId xmlns:a16="http://schemas.microsoft.com/office/drawing/2014/main" id="{B6FCE03B-12BF-529A-7858-583A17B8C1AF}"/>
                </a:ext>
              </a:extLst>
            </p:cNvPr>
            <p:cNvSpPr txBox="1"/>
            <p:nvPr/>
          </p:nvSpPr>
          <p:spPr>
            <a:xfrm>
              <a:off x="6620435" y="5818347"/>
              <a:ext cx="2400444" cy="589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50800" dist="38100" dir="10800000" algn="tr" rotWithShape="0">
                      <a:srgbClr val="007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mortality</a:t>
              </a:r>
            </a:p>
          </p:txBody>
        </p:sp>
        <p:sp>
          <p:nvSpPr>
            <p:cNvPr id="178" name="TextBox 14">
              <a:extLst>
                <a:ext uri="{FF2B5EF4-FFF2-40B4-BE49-F238E27FC236}">
                  <a16:creationId xmlns:a16="http://schemas.microsoft.com/office/drawing/2014/main" id="{E6B74C84-80E7-908B-D576-553A8481C759}"/>
                </a:ext>
              </a:extLst>
            </p:cNvPr>
            <p:cNvSpPr txBox="1"/>
            <p:nvPr/>
          </p:nvSpPr>
          <p:spPr>
            <a:xfrm>
              <a:off x="8031107" y="5824216"/>
              <a:ext cx="3953742" cy="589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200" dirty="0">
                  <a:solidFill>
                    <a:srgbClr val="0000FF"/>
                  </a:solidFill>
                  <a:effectLst>
                    <a:outerShdw blurRad="50800" dist="38100" dir="10800000" algn="r" rotWithShape="0">
                      <a:srgbClr val="FF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business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9359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EA79C-325E-729F-9DA9-2D7EDC57A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85C9EF-9719-3C6C-67E4-0C14AFB8A4E7}"/>
              </a:ext>
            </a:extLst>
          </p:cNvPr>
          <p:cNvSpPr txBox="1"/>
          <p:nvPr/>
        </p:nvSpPr>
        <p:spPr>
          <a:xfrm>
            <a:off x="971393" y="185837"/>
            <a:ext cx="49542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Trend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29811F-4B76-78A0-1694-35C77B60C5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5530" y="790903"/>
            <a:ext cx="9953296" cy="59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62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215EA-2FE8-12E2-5CF3-74BE00B4C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86F887F-793C-54CB-C5B7-7C7DF8C0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92" r="11768"/>
          <a:stretch>
            <a:fillRect/>
          </a:stretch>
        </p:blipFill>
        <p:spPr>
          <a:xfrm>
            <a:off x="2387196" y="462897"/>
            <a:ext cx="8765627" cy="63951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5E13EF-88ED-887D-8005-DE9D161D1D79}"/>
              </a:ext>
            </a:extLst>
          </p:cNvPr>
          <p:cNvSpPr txBox="1"/>
          <p:nvPr/>
        </p:nvSpPr>
        <p:spPr>
          <a:xfrm>
            <a:off x="6164849" y="199721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(treatment vs control in the pre-treatment </a:t>
            </a:r>
            <a:r>
              <a:rPr lang="it-IT" dirty="0" err="1"/>
              <a:t>period</a:t>
            </a:r>
            <a:r>
              <a:rPr lang="it-IT" dirty="0"/>
              <a:t>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4586C4-23EE-E25A-29AA-ECC642A9DFC0}"/>
              </a:ext>
            </a:extLst>
          </p:cNvPr>
          <p:cNvSpPr txBox="1"/>
          <p:nvPr/>
        </p:nvSpPr>
        <p:spPr>
          <a:xfrm>
            <a:off x="971393" y="185837"/>
            <a:ext cx="49542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Trend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76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ABF26-A982-0DC3-75ED-C72D7FE4D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FC0944-3001-3EE4-34BE-A30D8CE729B6}"/>
              </a:ext>
            </a:extLst>
          </p:cNvPr>
          <p:cNvSpPr txBox="1"/>
          <p:nvPr/>
        </p:nvSpPr>
        <p:spPr>
          <a:xfrm>
            <a:off x="971393" y="185837"/>
            <a:ext cx="38166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checks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F22302-3CEA-311E-561D-50E15155FB22}"/>
              </a:ext>
            </a:extLst>
          </p:cNvPr>
          <p:cNvSpPr txBox="1"/>
          <p:nvPr/>
        </p:nvSpPr>
        <p:spPr>
          <a:xfrm>
            <a:off x="6379545" y="1615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Lost to follow up of </a:t>
            </a:r>
            <a:r>
              <a:rPr lang="it-IT" dirty="0" err="1"/>
              <a:t>about</a:t>
            </a:r>
            <a:r>
              <a:rPr lang="it-IT" dirty="0"/>
              <a:t> 26%</a:t>
            </a:r>
          </a:p>
        </p:txBody>
      </p:sp>
      <p:pic>
        <p:nvPicPr>
          <p:cNvPr id="5" name="Immagine 4" descr="Immagine che contiene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F8ABE7F-ACDE-F494-8B9A-3A210A90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983"/>
          <a:stretch>
            <a:fillRect/>
          </a:stretch>
        </p:blipFill>
        <p:spPr>
          <a:xfrm>
            <a:off x="1710342" y="417020"/>
            <a:ext cx="9510264" cy="64830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6DF733-7492-2BDE-5D67-F008862C0AAC}"/>
              </a:ext>
            </a:extLst>
          </p:cNvPr>
          <p:cNvSpPr txBox="1"/>
          <p:nvPr/>
        </p:nvSpPr>
        <p:spPr>
          <a:xfrm>
            <a:off x="8369169" y="381765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(</a:t>
            </a:r>
            <a:r>
              <a:rPr lang="it-IT" sz="1600" dirty="0" err="1"/>
              <a:t>lost</a:t>
            </a:r>
            <a:r>
              <a:rPr lang="it-IT" sz="1600" dirty="0"/>
              <a:t> vs non-</a:t>
            </a:r>
            <a:r>
              <a:rPr lang="it-IT" sz="1600" dirty="0" err="1"/>
              <a:t>lost</a:t>
            </a:r>
            <a:r>
              <a:rPr lang="it-IT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7489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F25BA-BB6E-822A-9DB7-79D8A714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B5E3FC-CEA3-DC00-5BA9-BAE16F927E40}"/>
              </a:ext>
            </a:extLst>
          </p:cNvPr>
          <p:cNvSpPr txBox="1"/>
          <p:nvPr/>
        </p:nvSpPr>
        <p:spPr>
          <a:xfrm>
            <a:off x="971393" y="185837"/>
            <a:ext cx="38166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checks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81B201-B344-868A-331C-70CA8A297E09}"/>
              </a:ext>
            </a:extLst>
          </p:cNvPr>
          <p:cNvSpPr txBox="1"/>
          <p:nvPr/>
        </p:nvSpPr>
        <p:spPr>
          <a:xfrm>
            <a:off x="982133" y="1072444"/>
            <a:ext cx="106792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/>
              <a:t>65+ </a:t>
            </a:r>
            <a:r>
              <a:rPr lang="it-IT" sz="2800" b="1" u="sng" dirty="0" err="1"/>
              <a:t>subsample</a:t>
            </a:r>
            <a:r>
              <a:rPr lang="it-IT" sz="2800" b="1" u="sng" dirty="0"/>
              <a:t> (</a:t>
            </a:r>
            <a:r>
              <a:rPr lang="it-IT" sz="2800" b="1" u="sng" dirty="0" err="1"/>
              <a:t>instead</a:t>
            </a:r>
            <a:r>
              <a:rPr lang="it-IT" sz="2800" b="1" u="sng" dirty="0"/>
              <a:t> of 50+)</a:t>
            </a:r>
          </a:p>
          <a:p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We</a:t>
            </a:r>
            <a:r>
              <a:rPr lang="it-IT" sz="2800" dirty="0"/>
              <a:t> re-</a:t>
            </a:r>
            <a:r>
              <a:rPr lang="it-IT" sz="2800" dirty="0" err="1"/>
              <a:t>estimated</a:t>
            </a:r>
            <a:r>
              <a:rPr lang="it-IT" sz="2800" dirty="0"/>
              <a:t> </a:t>
            </a:r>
            <a:r>
              <a:rPr lang="it-IT" sz="2800" dirty="0" err="1"/>
              <a:t>our</a:t>
            </a:r>
            <a:r>
              <a:rPr lang="it-IT" sz="2800" dirty="0"/>
              <a:t> models on </a:t>
            </a:r>
            <a:r>
              <a:rPr lang="it-IT" sz="2800" dirty="0" err="1"/>
              <a:t>individuals</a:t>
            </a:r>
            <a:r>
              <a:rPr lang="it-IT" sz="2800" dirty="0"/>
              <a:t> </a:t>
            </a:r>
            <a:r>
              <a:rPr lang="it-IT" sz="2800" dirty="0" err="1"/>
              <a:t>aged</a:t>
            </a:r>
            <a:r>
              <a:rPr lang="it-IT" sz="2800" dirty="0"/>
              <a:t> 65+ (</a:t>
            </a:r>
            <a:r>
              <a:rPr lang="it-IT" sz="2800" dirty="0" err="1"/>
              <a:t>instead</a:t>
            </a:r>
            <a:r>
              <a:rPr lang="it-IT" sz="2800" dirty="0"/>
              <a:t> of 50+), keeping the </a:t>
            </a:r>
            <a:r>
              <a:rPr lang="it-IT" sz="2800" dirty="0" err="1"/>
              <a:t>same</a:t>
            </a:r>
            <a:r>
              <a:rPr lang="it-IT" sz="2800" dirty="0"/>
              <a:t> </a:t>
            </a:r>
            <a:r>
              <a:rPr lang="it-IT" sz="2800" dirty="0" err="1"/>
              <a:t>specification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The </a:t>
            </a:r>
            <a:r>
              <a:rPr lang="it-IT" sz="2800" dirty="0" err="1"/>
              <a:t>results</a:t>
            </a:r>
            <a:r>
              <a:rPr lang="it-IT" sz="2800" dirty="0"/>
              <a:t> are </a:t>
            </a:r>
            <a:r>
              <a:rPr lang="it-IT" sz="2800" dirty="0" err="1"/>
              <a:t>confirmed</a:t>
            </a:r>
            <a:r>
              <a:rPr lang="it-IT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Howerver</a:t>
            </a:r>
            <a:r>
              <a:rPr lang="it-IT" sz="2800" dirty="0"/>
              <a:t>, the </a:t>
            </a:r>
            <a:r>
              <a:rPr lang="it-IT" sz="2800" dirty="0" err="1"/>
              <a:t>effect</a:t>
            </a:r>
            <a:r>
              <a:rPr lang="it-IT" sz="2800" dirty="0"/>
              <a:t> on the </a:t>
            </a:r>
            <a:r>
              <a:rPr lang="it-IT" sz="2800" dirty="0" err="1"/>
              <a:t>elderly</a:t>
            </a:r>
            <a:r>
              <a:rPr lang="it-IT" sz="2800" dirty="0"/>
              <a:t> </a:t>
            </a:r>
            <a:r>
              <a:rPr lang="it-IT" sz="2800" dirty="0" err="1"/>
              <a:t>population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more intense and </a:t>
            </a:r>
            <a:r>
              <a:rPr lang="it-IT" sz="2800" dirty="0" err="1"/>
              <a:t>longer</a:t>
            </a:r>
            <a:r>
              <a:rPr lang="it-IT" sz="2800" dirty="0"/>
              <a:t> lasting, with the </a:t>
            </a:r>
            <a:r>
              <a:rPr lang="it-IT" sz="2800" dirty="0" err="1"/>
              <a:t>same</a:t>
            </a:r>
            <a:r>
              <a:rPr lang="it-IT" sz="2800" dirty="0"/>
              <a:t> patterns and </a:t>
            </a:r>
            <a:r>
              <a:rPr lang="it-IT" sz="2800" dirty="0" err="1"/>
              <a:t>emerging</a:t>
            </a:r>
            <a:r>
              <a:rPr lang="it-IT" sz="2800" dirty="0"/>
              <a:t>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7957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CFB59-DEFF-0A54-5717-A01865AF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47ACB3-0BBF-02E4-F62E-84E14EBB9DD7}"/>
              </a:ext>
            </a:extLst>
          </p:cNvPr>
          <p:cNvSpPr txBox="1"/>
          <p:nvPr/>
        </p:nvSpPr>
        <p:spPr>
          <a:xfrm>
            <a:off x="971392" y="185837"/>
            <a:ext cx="72582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 (</a:t>
            </a:r>
            <a:r>
              <a:rPr lang="it-IT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drives the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91195A-50DF-7D3A-798B-4BF25136E920}"/>
              </a:ext>
            </a:extLst>
          </p:cNvPr>
          <p:cNvSpPr txBox="1"/>
          <p:nvPr/>
        </p:nvSpPr>
        <p:spPr>
          <a:xfrm>
            <a:off x="749419" y="827270"/>
            <a:ext cx="38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Same </a:t>
            </a:r>
            <a:r>
              <a:rPr lang="it-IT" dirty="0" err="1"/>
              <a:t>approach</a:t>
            </a:r>
            <a:r>
              <a:rPr lang="it-IT" dirty="0"/>
              <a:t>,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outcomes</a:t>
            </a: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CC9A269-6300-1471-EF7D-B7B92CF6F6D1}"/>
              </a:ext>
            </a:extLst>
          </p:cNvPr>
          <p:cNvGrpSpPr/>
          <p:nvPr/>
        </p:nvGrpSpPr>
        <p:grpSpPr>
          <a:xfrm>
            <a:off x="749418" y="2280746"/>
            <a:ext cx="11392649" cy="4141076"/>
            <a:chOff x="1425027" y="2575034"/>
            <a:chExt cx="9412900" cy="324769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B37E1A2-CC7B-4CE3-DEB0-B70D23D8B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425027" y="2575034"/>
              <a:ext cx="5412829" cy="3247697"/>
            </a:xfrm>
            <a:prstGeom prst="rect">
              <a:avLst/>
            </a:prstGeom>
          </p:spPr>
        </p:pic>
        <p:pic>
          <p:nvPicPr>
            <p:cNvPr id="3" name="Immagine 2" descr="Immagine che contiene testo, schermata, diagramma, linea&#10;&#10;Il contenuto generato dall'IA potrebbe non essere corretto.">
              <a:extLst>
                <a:ext uri="{FF2B5EF4-FFF2-40B4-BE49-F238E27FC236}">
                  <a16:creationId xmlns:a16="http://schemas.microsoft.com/office/drawing/2014/main" id="{B2DEA8D9-E4FE-E678-1617-520C980CF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9094"/>
            <a:stretch>
              <a:fillRect/>
            </a:stretch>
          </p:blipFill>
          <p:spPr>
            <a:xfrm>
              <a:off x="6999895" y="2575034"/>
              <a:ext cx="3838032" cy="3247698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46840E-486D-31F7-13A7-A812F615C903}"/>
              </a:ext>
            </a:extLst>
          </p:cNvPr>
          <p:cNvSpPr txBox="1"/>
          <p:nvPr/>
        </p:nvSpPr>
        <p:spPr>
          <a:xfrm>
            <a:off x="691187" y="1953454"/>
            <a:ext cx="5166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smoking (</a:t>
            </a:r>
            <a:r>
              <a:rPr lang="it-IT" sz="1400" dirty="0" err="1"/>
              <a:t>indicates</a:t>
            </a:r>
            <a:r>
              <a:rPr lang="it-IT" sz="1400" dirty="0"/>
              <a:t> </a:t>
            </a:r>
            <a:r>
              <a:rPr lang="it-IT" sz="1400" dirty="0" err="1"/>
              <a:t>whether</a:t>
            </a:r>
            <a:r>
              <a:rPr lang="it-IT" sz="1400" dirty="0"/>
              <a:t> the </a:t>
            </a:r>
            <a:r>
              <a:rPr lang="it-IT" sz="1400" dirty="0" err="1"/>
              <a:t>respondents</a:t>
            </a:r>
            <a:r>
              <a:rPr lang="it-IT" sz="1400" dirty="0"/>
              <a:t> smoke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 err="1"/>
              <a:t>present</a:t>
            </a:r>
            <a:r>
              <a:rPr lang="it-IT" sz="1400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8AEC24-A41E-672A-94D9-AACFD091B012}"/>
              </a:ext>
            </a:extLst>
          </p:cNvPr>
          <p:cNvSpPr txBox="1"/>
          <p:nvPr/>
        </p:nvSpPr>
        <p:spPr>
          <a:xfrm>
            <a:off x="7433748" y="1963964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doctor </a:t>
            </a:r>
            <a:r>
              <a:rPr lang="it-IT" sz="1400" dirty="0" err="1"/>
              <a:t>told</a:t>
            </a:r>
            <a:r>
              <a:rPr lang="it-IT" sz="1400" dirty="0"/>
              <a:t> </a:t>
            </a:r>
            <a:r>
              <a:rPr lang="it-IT" sz="1400" dirty="0" err="1"/>
              <a:t>you</a:t>
            </a:r>
            <a:r>
              <a:rPr lang="it-IT" sz="1400" dirty="0"/>
              <a:t> </a:t>
            </a:r>
            <a:r>
              <a:rPr lang="it-IT" sz="1400" dirty="0" err="1"/>
              <a:t>had</a:t>
            </a:r>
            <a:r>
              <a:rPr lang="it-IT" sz="1400" dirty="0"/>
              <a:t>: </a:t>
            </a:r>
            <a:r>
              <a:rPr lang="it-IT" sz="1400" dirty="0" err="1"/>
              <a:t>cataracts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011061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0CC3-1F50-5478-B17A-8C9B96BD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827AAF-1C7A-5930-57AE-56CBC0BF9FC4}"/>
              </a:ext>
            </a:extLst>
          </p:cNvPr>
          <p:cNvSpPr txBox="1"/>
          <p:nvPr/>
        </p:nvSpPr>
        <p:spPr>
          <a:xfrm>
            <a:off x="971392" y="185837"/>
            <a:ext cx="72582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 (</a:t>
            </a:r>
            <a:r>
              <a:rPr lang="it-IT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drives the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Immagine 9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AB48A6DC-859B-FFB0-7B77-1A37C59D8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441" y="1830046"/>
            <a:ext cx="8248542" cy="49491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F166F5-2171-C7A9-A809-B5E03837E0B5}"/>
              </a:ext>
            </a:extLst>
          </p:cNvPr>
          <p:cNvSpPr txBox="1"/>
          <p:nvPr/>
        </p:nvSpPr>
        <p:spPr>
          <a:xfrm>
            <a:off x="2393863" y="146071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Doctor </a:t>
            </a:r>
            <a:r>
              <a:rPr lang="it-IT" dirty="0" err="1"/>
              <a:t>told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: </a:t>
            </a:r>
            <a:r>
              <a:rPr lang="it-IT" dirty="0" err="1"/>
              <a:t>cancer</a:t>
            </a:r>
            <a:endParaRPr 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F190E0-2AFF-DFAB-78B5-66A8E34F15FB}"/>
              </a:ext>
            </a:extLst>
          </p:cNvPr>
          <p:cNvSpPr txBox="1"/>
          <p:nvPr/>
        </p:nvSpPr>
        <p:spPr>
          <a:xfrm>
            <a:off x="749419" y="827270"/>
            <a:ext cx="38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Same </a:t>
            </a:r>
            <a:r>
              <a:rPr lang="it-IT" dirty="0" err="1"/>
              <a:t>approach</a:t>
            </a:r>
            <a:r>
              <a:rPr lang="it-IT" dirty="0"/>
              <a:t>,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outcomes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6244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8C06B-AA92-7ABD-A81D-3BC99CDEE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57EBAC-21E4-2482-CA1F-33E18B0E5748}"/>
              </a:ext>
            </a:extLst>
          </p:cNvPr>
          <p:cNvSpPr txBox="1"/>
          <p:nvPr/>
        </p:nvSpPr>
        <p:spPr>
          <a:xfrm>
            <a:off x="971392" y="185837"/>
            <a:ext cx="72582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 (</a:t>
            </a:r>
            <a:r>
              <a:rPr lang="it-IT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drives the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5857F2-0997-0D4B-F4FF-98A28DCBEF67}"/>
              </a:ext>
            </a:extLst>
          </p:cNvPr>
          <p:cNvSpPr txBox="1"/>
          <p:nvPr/>
        </p:nvSpPr>
        <p:spPr>
          <a:xfrm>
            <a:off x="777764" y="843677"/>
            <a:ext cx="113301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change</a:t>
            </a:r>
            <a:r>
              <a:rPr lang="it-IT" sz="2400" dirty="0"/>
              <a:t> in the </a:t>
            </a:r>
            <a:r>
              <a:rPr lang="it-IT" sz="2400" dirty="0" err="1"/>
              <a:t>value</a:t>
            </a:r>
            <a:r>
              <a:rPr lang="it-IT" sz="2400" dirty="0"/>
              <a:t> of the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variable</a:t>
            </a:r>
            <a:r>
              <a:rPr lang="it-IT" sz="2400" dirty="0"/>
              <a:t> over time due by data </a:t>
            </a:r>
            <a:r>
              <a:rPr lang="it-IT" sz="2400" dirty="0" err="1"/>
              <a:t>collection</a:t>
            </a:r>
            <a:r>
              <a:rPr lang="it-IT" sz="2400" dirty="0"/>
              <a:t> </a:t>
            </a:r>
            <a:r>
              <a:rPr lang="it-IT" sz="2400" dirty="0" err="1"/>
              <a:t>errors</a:t>
            </a:r>
            <a:r>
              <a:rPr lang="it-IT" sz="2400" dirty="0"/>
              <a:t>? </a:t>
            </a:r>
            <a:r>
              <a:rPr lang="it-IT" sz="2400" dirty="0" err="1"/>
              <a:t>Apparently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From </a:t>
            </a:r>
            <a:r>
              <a:rPr lang="it-IT" sz="2400" dirty="0" err="1"/>
              <a:t>wave</a:t>
            </a:r>
            <a:r>
              <a:rPr lang="it-IT" sz="2400" dirty="0"/>
              <a:t> 2 </a:t>
            </a:r>
            <a:r>
              <a:rPr lang="it-IT" sz="2400" dirty="0" err="1"/>
              <a:t>onwards</a:t>
            </a:r>
            <a:r>
              <a:rPr lang="it-IT" sz="2400" dirty="0"/>
              <a:t> the </a:t>
            </a:r>
            <a:r>
              <a:rPr lang="it-IT" sz="2400" dirty="0" err="1"/>
              <a:t>corrispondent</a:t>
            </a:r>
            <a:r>
              <a:rPr lang="it-IT" sz="2400" dirty="0"/>
              <a:t> </a:t>
            </a:r>
            <a:r>
              <a:rPr lang="it-IT" sz="2400" dirty="0" err="1"/>
              <a:t>question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:</a:t>
            </a:r>
          </a:p>
          <a:p>
            <a:r>
              <a:rPr lang="it-IT" sz="2400" i="1" dirty="0"/>
              <a:t>[Has a doctor </a:t>
            </a:r>
            <a:r>
              <a:rPr lang="it-IT" sz="2400" i="1" dirty="0" err="1"/>
              <a:t>ever</a:t>
            </a:r>
            <a:r>
              <a:rPr lang="it-IT" sz="2400" i="1" dirty="0"/>
              <a:t> </a:t>
            </a:r>
            <a:r>
              <a:rPr lang="it-IT" sz="2400" i="1" dirty="0" err="1"/>
              <a:t>told</a:t>
            </a:r>
            <a:r>
              <a:rPr lang="it-IT" sz="2400" i="1" dirty="0"/>
              <a:t> </a:t>
            </a:r>
            <a:r>
              <a:rPr lang="it-IT" sz="2400" i="1" dirty="0" err="1"/>
              <a:t>you</a:t>
            </a:r>
            <a:r>
              <a:rPr lang="it-IT" sz="2400" i="1" dirty="0"/>
              <a:t> </a:t>
            </a:r>
            <a:r>
              <a:rPr lang="it-IT" sz="2400" i="1" dirty="0" err="1"/>
              <a:t>that</a:t>
            </a:r>
            <a:r>
              <a:rPr lang="it-IT" sz="2400" i="1" dirty="0"/>
              <a:t> </a:t>
            </a:r>
            <a:r>
              <a:rPr lang="it-IT" sz="2400" i="1" dirty="0" err="1"/>
              <a:t>you</a:t>
            </a:r>
            <a:r>
              <a:rPr lang="it-IT" sz="2400" i="1" dirty="0"/>
              <a:t> </a:t>
            </a:r>
            <a:r>
              <a:rPr lang="it-IT" sz="2400" i="1" dirty="0" err="1"/>
              <a:t>had</a:t>
            </a:r>
            <a:r>
              <a:rPr lang="it-IT" sz="2400" i="1" dirty="0"/>
              <a:t>/</a:t>
            </a:r>
            <a:r>
              <a:rPr lang="it-IT" sz="2400" b="1" i="1" dirty="0"/>
              <a:t>Do </a:t>
            </a:r>
            <a:r>
              <a:rPr lang="it-IT" sz="2400" b="1" i="1" dirty="0" err="1"/>
              <a:t>you</a:t>
            </a:r>
            <a:r>
              <a:rPr lang="it-IT" sz="2400" b="1" i="1" dirty="0"/>
              <a:t> </a:t>
            </a:r>
            <a:r>
              <a:rPr lang="it-IT" sz="2400" b="1" i="1" dirty="0" err="1"/>
              <a:t>currently</a:t>
            </a:r>
            <a:r>
              <a:rPr lang="it-IT" sz="2400" b="1" i="1" dirty="0"/>
              <a:t> </a:t>
            </a:r>
            <a:r>
              <a:rPr lang="it-IT" sz="2400" b="1" i="1" dirty="0" err="1"/>
              <a:t>have</a:t>
            </a:r>
            <a:r>
              <a:rPr lang="it-IT" sz="2400" i="1" dirty="0"/>
              <a:t>] </a:t>
            </a:r>
            <a:r>
              <a:rPr lang="it-IT" sz="2400" i="1" dirty="0" err="1"/>
              <a:t>cancer</a:t>
            </a:r>
            <a:r>
              <a:rPr lang="it-IT" sz="2400" i="1" dirty="0"/>
              <a:t> / With </a:t>
            </a:r>
            <a:r>
              <a:rPr lang="it-IT" sz="2400" i="1" dirty="0" err="1"/>
              <a:t>this</a:t>
            </a:r>
            <a:r>
              <a:rPr lang="it-IT" sz="2400" i="1" dirty="0"/>
              <a:t> </a:t>
            </a:r>
            <a:r>
              <a:rPr lang="it-IT" sz="2400" i="1" dirty="0" err="1"/>
              <a:t>we</a:t>
            </a:r>
            <a:r>
              <a:rPr lang="it-IT" sz="2400" i="1" dirty="0"/>
              <a:t> </a:t>
            </a:r>
            <a:r>
              <a:rPr lang="it-IT" sz="2400" i="1" dirty="0" err="1"/>
              <a:t>mean</a:t>
            </a:r>
            <a:r>
              <a:rPr lang="it-IT" sz="2400" i="1" dirty="0"/>
              <a:t> </a:t>
            </a:r>
            <a:r>
              <a:rPr lang="it-IT" sz="2400" i="1" dirty="0" err="1"/>
              <a:t>that</a:t>
            </a:r>
            <a:r>
              <a:rPr lang="it-IT" sz="2400" i="1" dirty="0"/>
              <a:t> a doctor </a:t>
            </a:r>
            <a:r>
              <a:rPr lang="it-IT" sz="2400" i="1" dirty="0" err="1"/>
              <a:t>has</a:t>
            </a:r>
            <a:r>
              <a:rPr lang="it-IT" sz="2400" i="1" dirty="0"/>
              <a:t> </a:t>
            </a:r>
            <a:r>
              <a:rPr lang="it-IT" sz="2400" i="1" dirty="0" err="1"/>
              <a:t>told</a:t>
            </a:r>
            <a:r>
              <a:rPr lang="it-IT" sz="2400" i="1" dirty="0"/>
              <a:t> </a:t>
            </a:r>
            <a:r>
              <a:rPr lang="it-IT" sz="2400" i="1" dirty="0" err="1"/>
              <a:t>you</a:t>
            </a:r>
            <a:r>
              <a:rPr lang="it-IT" sz="2400" i="1" dirty="0"/>
              <a:t> </a:t>
            </a:r>
            <a:r>
              <a:rPr lang="it-IT" sz="2400" i="1" dirty="0" err="1"/>
              <a:t>that</a:t>
            </a:r>
            <a:r>
              <a:rPr lang="it-IT" sz="2400" i="1" dirty="0"/>
              <a:t> </a:t>
            </a:r>
            <a:r>
              <a:rPr lang="it-IT" sz="2400" i="1" dirty="0" err="1"/>
              <a:t>you</a:t>
            </a:r>
            <a:r>
              <a:rPr lang="it-IT" sz="2400" i="1" dirty="0"/>
              <a:t> </a:t>
            </a:r>
            <a:r>
              <a:rPr lang="it-IT" sz="2400" i="1" dirty="0" err="1"/>
              <a:t>have</a:t>
            </a:r>
            <a:r>
              <a:rPr lang="it-IT" sz="2400" i="1" dirty="0"/>
              <a:t> </a:t>
            </a:r>
            <a:r>
              <a:rPr lang="it-IT" sz="2400" i="1" dirty="0" err="1"/>
              <a:t>this</a:t>
            </a:r>
            <a:r>
              <a:rPr lang="it-IT" sz="2400" i="1" dirty="0"/>
              <a:t> </a:t>
            </a:r>
            <a:r>
              <a:rPr lang="it-IT" sz="2400" i="1" dirty="0" err="1"/>
              <a:t>condition</a:t>
            </a:r>
            <a:r>
              <a:rPr lang="it-IT" sz="2400" i="1" dirty="0"/>
              <a:t>, and </a:t>
            </a:r>
            <a:r>
              <a:rPr lang="it-IT" sz="2400" i="1" dirty="0" err="1"/>
              <a:t>that</a:t>
            </a:r>
            <a:r>
              <a:rPr lang="it-IT" sz="2400" i="1" dirty="0"/>
              <a:t> </a:t>
            </a:r>
            <a:r>
              <a:rPr lang="it-IT" sz="2400" b="1" i="1" dirty="0" err="1"/>
              <a:t>you</a:t>
            </a:r>
            <a:r>
              <a:rPr lang="it-IT" sz="2400" b="1" i="1" dirty="0"/>
              <a:t> are </a:t>
            </a:r>
            <a:r>
              <a:rPr lang="it-IT" sz="2400" b="1" i="1" dirty="0" err="1"/>
              <a:t>either</a:t>
            </a:r>
            <a:r>
              <a:rPr lang="it-IT" sz="2400" b="1" i="1" dirty="0"/>
              <a:t> </a:t>
            </a:r>
            <a:r>
              <a:rPr lang="it-IT" sz="2400" b="1" i="1" dirty="0" err="1"/>
              <a:t>currently</a:t>
            </a:r>
            <a:r>
              <a:rPr lang="it-IT" sz="2400" b="1" i="1" dirty="0"/>
              <a:t> </a:t>
            </a:r>
            <a:r>
              <a:rPr lang="it-IT" sz="2400" b="1" i="1" dirty="0" err="1"/>
              <a:t>being</a:t>
            </a:r>
            <a:r>
              <a:rPr lang="it-IT" sz="2400" b="1" i="1" dirty="0"/>
              <a:t> </a:t>
            </a:r>
            <a:r>
              <a:rPr lang="it-IT" sz="2400" b="1" i="1" dirty="0" err="1"/>
              <a:t>treated</a:t>
            </a:r>
            <a:r>
              <a:rPr lang="it-IT" sz="2400" b="1" i="1" dirty="0"/>
              <a:t> for or </a:t>
            </a:r>
            <a:r>
              <a:rPr lang="it-IT" sz="2400" b="1" i="1" dirty="0" err="1"/>
              <a:t>bothered</a:t>
            </a:r>
            <a:r>
              <a:rPr lang="it-IT" sz="2400" b="1" i="1" dirty="0"/>
              <a:t> by </a:t>
            </a:r>
            <a:r>
              <a:rPr lang="it-IT" sz="2400" b="1" i="1" dirty="0" err="1"/>
              <a:t>this</a:t>
            </a:r>
            <a:r>
              <a:rPr lang="it-IT" sz="2400" b="1" i="1" dirty="0"/>
              <a:t> </a:t>
            </a:r>
            <a:r>
              <a:rPr lang="it-IT" sz="2400" b="1" i="1" dirty="0" err="1"/>
              <a:t>condition</a:t>
            </a:r>
            <a:r>
              <a:rPr lang="it-IT" sz="2400" b="1" i="1" dirty="0"/>
              <a:t>.</a:t>
            </a:r>
            <a:r>
              <a:rPr lang="it-IT" sz="2400" i="1" dirty="0"/>
              <a:t>]</a:t>
            </a:r>
          </a:p>
          <a:p>
            <a:endParaRPr lang="it-IT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So, in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terms</a:t>
            </a:r>
            <a:r>
              <a:rPr lang="it-IT" sz="2400" dirty="0"/>
              <a:t>, a </a:t>
            </a:r>
            <a:r>
              <a:rPr lang="it-IT" sz="2400" dirty="0" err="1"/>
              <a:t>change</a:t>
            </a:r>
            <a:r>
              <a:rPr lang="it-IT" sz="2400" dirty="0"/>
              <a:t> of </a:t>
            </a:r>
            <a:r>
              <a:rPr lang="it-IT" sz="2400" dirty="0" err="1"/>
              <a:t>value</a:t>
            </a:r>
            <a:r>
              <a:rPr lang="it-IT" sz="2400" dirty="0"/>
              <a:t> in an </a:t>
            </a:r>
            <a:r>
              <a:rPr lang="it-IT" sz="2400" dirty="0" err="1"/>
              <a:t>individual</a:t>
            </a:r>
            <a:r>
              <a:rPr lang="it-IT" sz="2400" dirty="0"/>
              <a:t> </a:t>
            </a:r>
            <a:r>
              <a:rPr lang="it-IT" sz="2400" dirty="0" err="1"/>
              <a:t>during</a:t>
            </a:r>
            <a:r>
              <a:rPr lang="it-IT" sz="2400" dirty="0"/>
              <a:t> the </a:t>
            </a:r>
            <a:r>
              <a:rPr lang="it-IT" sz="2400" dirty="0" err="1"/>
              <a:t>observed</a:t>
            </a:r>
            <a:r>
              <a:rPr lang="it-IT" sz="2400" dirty="0"/>
              <a:t> </a:t>
            </a:r>
            <a:r>
              <a:rPr lang="it-IT" sz="2400" dirty="0" err="1"/>
              <a:t>period</a:t>
            </a:r>
            <a:r>
              <a:rPr lang="it-IT" sz="2400" dirty="0"/>
              <a:t> </a:t>
            </a:r>
            <a:r>
              <a:rPr lang="it-IT" sz="2400" dirty="0" err="1"/>
              <a:t>does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necessarily</a:t>
            </a:r>
            <a:r>
              <a:rPr lang="it-IT" sz="2400" dirty="0"/>
              <a:t> </a:t>
            </a:r>
            <a:r>
              <a:rPr lang="it-IT" sz="2400" dirty="0" err="1"/>
              <a:t>mean</a:t>
            </a:r>
            <a:r>
              <a:rPr lang="it-IT" sz="2400" dirty="0"/>
              <a:t> an </a:t>
            </a:r>
            <a:r>
              <a:rPr lang="it-IT" sz="2400" dirty="0" err="1"/>
              <a:t>error</a:t>
            </a:r>
            <a:r>
              <a:rPr lang="it-IT" sz="2400" dirty="0"/>
              <a:t> or a false </a:t>
            </a:r>
            <a:r>
              <a:rPr lang="it-IT" sz="2400" dirty="0" err="1"/>
              <a:t>value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the </a:t>
            </a:r>
            <a:r>
              <a:rPr lang="it-IT" sz="2400" dirty="0" err="1"/>
              <a:t>fact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the clinical picture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indeed</a:t>
            </a:r>
            <a:r>
              <a:rPr lang="it-IT" sz="2400" dirty="0"/>
              <a:t> </a:t>
            </a:r>
            <a:r>
              <a:rPr lang="it-IT" sz="2400" dirty="0" err="1"/>
              <a:t>changed</a:t>
            </a:r>
            <a:r>
              <a:rPr lang="it-IT" sz="2400" dirty="0"/>
              <a:t>.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However</a:t>
            </a:r>
            <a:r>
              <a:rPr lang="it-IT" sz="2400" dirty="0"/>
              <a:t>,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repeated</a:t>
            </a:r>
            <a:r>
              <a:rPr lang="it-IT" sz="2400" dirty="0"/>
              <a:t> the </a:t>
            </a:r>
            <a:r>
              <a:rPr lang="it-IT" sz="2400" dirty="0" err="1"/>
              <a:t>analysis</a:t>
            </a:r>
            <a:r>
              <a:rPr lang="it-IT" sz="2400" dirty="0"/>
              <a:t> </a:t>
            </a:r>
            <a:r>
              <a:rPr lang="it-IT" sz="2400" dirty="0" err="1"/>
              <a:t>without</a:t>
            </a:r>
            <a:r>
              <a:rPr lang="it-IT" sz="2400" dirty="0"/>
              <a:t> the </a:t>
            </a:r>
            <a:r>
              <a:rPr lang="it-IT" sz="2400" dirty="0" err="1"/>
              <a:t>individuals</a:t>
            </a:r>
            <a:r>
              <a:rPr lang="it-IT" sz="2400" dirty="0"/>
              <a:t> </a:t>
            </a:r>
            <a:r>
              <a:rPr lang="it-IT" sz="2400" dirty="0" err="1"/>
              <a:t>changing</a:t>
            </a:r>
            <a:r>
              <a:rPr lang="it-IT" sz="2400" dirty="0"/>
              <a:t>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</a:t>
            </a:r>
            <a:r>
              <a:rPr lang="it-IT" sz="2400"/>
              <a:t>over time </a:t>
            </a:r>
            <a:r>
              <a:rPr lang="it-IT" sz="2400" dirty="0"/>
              <a:t>and the </a:t>
            </a:r>
            <a:r>
              <a:rPr lang="it-IT" sz="2400" dirty="0" err="1"/>
              <a:t>results</a:t>
            </a:r>
            <a:r>
              <a:rPr lang="it-IT" sz="2400" dirty="0"/>
              <a:t> </a:t>
            </a:r>
            <a:r>
              <a:rPr lang="it-IT" sz="2400" dirty="0" err="1"/>
              <a:t>remain</a:t>
            </a:r>
            <a:r>
              <a:rPr lang="it-IT" sz="2400" dirty="0"/>
              <a:t> </a:t>
            </a:r>
            <a:r>
              <a:rPr lang="it-IT" sz="2400" dirty="0" err="1"/>
              <a:t>confirmed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5800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CEF57-A7BE-0AC0-CF27-D1A9C6399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F118DA-63B9-55CA-CEA6-AB5CF8D99030}"/>
              </a:ext>
            </a:extLst>
          </p:cNvPr>
          <p:cNvSpPr txBox="1"/>
          <p:nvPr/>
        </p:nvSpPr>
        <p:spPr>
          <a:xfrm>
            <a:off x="971393" y="185837"/>
            <a:ext cx="239100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it-IT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651533-F042-CA07-56BE-A0E4E555DBCF}"/>
              </a:ext>
            </a:extLst>
          </p:cNvPr>
          <p:cNvSpPr txBox="1"/>
          <p:nvPr/>
        </p:nvSpPr>
        <p:spPr>
          <a:xfrm>
            <a:off x="830316" y="843677"/>
            <a:ext cx="11256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/>
              <a:t>Our</a:t>
            </a:r>
            <a:r>
              <a:rPr lang="it-IT" sz="3200" dirty="0"/>
              <a:t> </a:t>
            </a:r>
            <a:r>
              <a:rPr lang="it-IT" sz="3200" dirty="0" err="1"/>
              <a:t>individual-level</a:t>
            </a:r>
            <a:r>
              <a:rPr lang="it-IT" sz="3200" dirty="0"/>
              <a:t> </a:t>
            </a:r>
            <a:r>
              <a:rPr lang="it-IT" sz="3200" dirty="0" err="1"/>
              <a:t>analysis</a:t>
            </a:r>
            <a:r>
              <a:rPr lang="it-IT" sz="3200" dirty="0"/>
              <a:t> </a:t>
            </a:r>
            <a:r>
              <a:rPr lang="it-IT" sz="3200" dirty="0" err="1"/>
              <a:t>confirms</a:t>
            </a:r>
            <a:r>
              <a:rPr lang="it-IT" sz="3200" dirty="0"/>
              <a:t> the </a:t>
            </a:r>
            <a:r>
              <a:rPr lang="it-IT" sz="3200" dirty="0" err="1"/>
              <a:t>existence</a:t>
            </a:r>
            <a:r>
              <a:rPr lang="it-IT" sz="3200" dirty="0"/>
              <a:t> of the Thomas </a:t>
            </a:r>
            <a:r>
              <a:rPr lang="it-IT" sz="3200" dirty="0" err="1"/>
              <a:t>Effect</a:t>
            </a:r>
            <a:r>
              <a:rPr lang="it-IT" sz="3200" dirty="0"/>
              <a:t>: cause to the Great </a:t>
            </a:r>
            <a:r>
              <a:rPr lang="it-IT" sz="3200" dirty="0" err="1"/>
              <a:t>Recession</a:t>
            </a:r>
            <a:r>
              <a:rPr lang="it-IT" sz="3200" dirty="0"/>
              <a:t>, </a:t>
            </a:r>
            <a:r>
              <a:rPr lang="it-IT" sz="3200" dirty="0" err="1"/>
              <a:t>average</a:t>
            </a:r>
            <a:r>
              <a:rPr lang="it-IT" sz="3200" dirty="0"/>
              <a:t> health </a:t>
            </a:r>
            <a:r>
              <a:rPr lang="it-IT" sz="3200" dirty="0" err="1"/>
              <a:t>improved</a:t>
            </a:r>
            <a:r>
              <a:rPr lang="it-IT" sz="3200" dirty="0"/>
              <a:t> </a:t>
            </a:r>
            <a:r>
              <a:rPr lang="it-IT" sz="3200" dirty="0" err="1"/>
              <a:t>among</a:t>
            </a:r>
            <a:r>
              <a:rPr lang="it-IT" sz="3200" dirty="0"/>
              <a:t> </a:t>
            </a:r>
            <a:r>
              <a:rPr lang="it-IT" sz="3200" dirty="0" err="1"/>
              <a:t>European</a:t>
            </a:r>
            <a:r>
              <a:rPr lang="it-IT" sz="3200" dirty="0"/>
              <a:t> 50+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/>
              <a:t>Mechanisms</a:t>
            </a:r>
            <a:r>
              <a:rPr lang="it-IT" sz="3200" dirty="0"/>
              <a:t>/drivers: patterns are </a:t>
            </a:r>
            <a:r>
              <a:rPr lang="it-IT" sz="3200" dirty="0" err="1"/>
              <a:t>consistent</a:t>
            </a:r>
            <a:r>
              <a:rPr lang="it-IT" sz="3200" dirty="0"/>
              <a:t> with </a:t>
            </a:r>
            <a:r>
              <a:rPr lang="it-IT" sz="3200" dirty="0" err="1"/>
              <a:t>reduced</a:t>
            </a:r>
            <a:r>
              <a:rPr lang="it-IT" sz="3200" dirty="0"/>
              <a:t> smoking, and </a:t>
            </a:r>
            <a:r>
              <a:rPr lang="it-IT" sz="3200" dirty="0" err="1"/>
              <a:t>lower</a:t>
            </a:r>
            <a:r>
              <a:rPr lang="it-IT" sz="3200" dirty="0"/>
              <a:t> </a:t>
            </a:r>
            <a:r>
              <a:rPr lang="it-IT" sz="3200" dirty="0" err="1"/>
              <a:t>incidence</a:t>
            </a:r>
            <a:r>
              <a:rPr lang="it-IT" sz="3200" dirty="0"/>
              <a:t>/reporting of </a:t>
            </a:r>
            <a:r>
              <a:rPr lang="it-IT" sz="3200" dirty="0" err="1"/>
              <a:t>cataract</a:t>
            </a:r>
            <a:r>
              <a:rPr lang="it-IT" sz="3200" dirty="0"/>
              <a:t> and </a:t>
            </a:r>
            <a:r>
              <a:rPr lang="it-IT" sz="3200" dirty="0" err="1"/>
              <a:t>cancers</a:t>
            </a:r>
            <a:endParaRPr lang="it-IT" sz="3200" dirty="0"/>
          </a:p>
          <a:p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/>
              <a:t>Robustness</a:t>
            </a:r>
            <a:r>
              <a:rPr lang="it-IT" sz="3200" dirty="0"/>
              <a:t>: </a:t>
            </a:r>
            <a:r>
              <a:rPr lang="it-IT" sz="3200" dirty="0" err="1"/>
              <a:t>results</a:t>
            </a:r>
            <a:r>
              <a:rPr lang="it-IT" sz="3200" dirty="0"/>
              <a:t> </a:t>
            </a:r>
            <a:r>
              <a:rPr lang="it-IT" sz="3200" dirty="0" err="1"/>
              <a:t>hold</a:t>
            </a:r>
            <a:r>
              <a:rPr lang="it-IT" sz="3200" dirty="0"/>
              <a:t> </a:t>
            </a:r>
            <a:r>
              <a:rPr lang="it-IT" sz="3200" dirty="0" err="1"/>
              <a:t>across</a:t>
            </a:r>
            <a:r>
              <a:rPr lang="it-IT" sz="3200" dirty="0"/>
              <a:t> multiple checks</a:t>
            </a:r>
          </a:p>
        </p:txBody>
      </p:sp>
    </p:spTree>
    <p:extLst>
      <p:ext uri="{BB962C8B-B14F-4D97-AF65-F5344CB8AC3E}">
        <p14:creationId xmlns:p14="http://schemas.microsoft.com/office/powerpoint/2010/main" val="1231585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9657832" y="2361004"/>
            <a:ext cx="5068337" cy="4496997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" name="Freeform 4"/>
          <p:cNvSpPr/>
          <p:nvPr/>
        </p:nvSpPr>
        <p:spPr>
          <a:xfrm>
            <a:off x="1251284" y="-227379"/>
            <a:ext cx="11049000" cy="8130540"/>
          </a:xfrm>
          <a:custGeom>
            <a:avLst/>
            <a:gdLst/>
            <a:ahLst/>
            <a:cxnLst/>
            <a:rect l="l" t="t" r="r" b="b"/>
            <a:pathLst>
              <a:path w="18288000" h="12195810">
                <a:moveTo>
                  <a:pt x="0" y="0"/>
                </a:moveTo>
                <a:lnTo>
                  <a:pt x="18288000" y="0"/>
                </a:lnTo>
                <a:lnTo>
                  <a:pt x="18288000" y="12195810"/>
                </a:lnTo>
                <a:lnTo>
                  <a:pt x="0" y="121958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5" name="TextBox 5"/>
          <p:cNvSpPr txBox="1"/>
          <p:nvPr/>
        </p:nvSpPr>
        <p:spPr>
          <a:xfrm>
            <a:off x="1536967" y="630906"/>
            <a:ext cx="3481720" cy="11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0"/>
              </a:lnSpc>
            </a:pPr>
            <a:r>
              <a:rPr lang="en-US" sz="4400" b="1" dirty="0" err="1">
                <a:solidFill>
                  <a:srgbClr val="545454"/>
                </a:solidFill>
                <a:latin typeface="Modern Love" panose="04090805081005020601" pitchFamily="82" charset="0"/>
                <a:ea typeface="Microsoft YaHei UI" panose="020B0503020204020204" pitchFamily="34" charset="-122"/>
              </a:rPr>
              <a:t>Gràtzias</a:t>
            </a:r>
            <a:endParaRPr lang="en-US" sz="4400" b="1" dirty="0">
              <a:solidFill>
                <a:srgbClr val="545454"/>
              </a:solidFill>
              <a:latin typeface="Modern Love" panose="04090805081005020601" pitchFamily="82" charset="0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A616-0FD9-8A17-6736-C5EB0799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F192FB-FB1A-C4AA-0372-BDBE409D81AB}"/>
              </a:ext>
            </a:extLst>
          </p:cNvPr>
          <p:cNvSpPr txBox="1"/>
          <p:nvPr/>
        </p:nvSpPr>
        <p:spPr>
          <a:xfrm>
            <a:off x="1640485" y="2941165"/>
            <a:ext cx="1014580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Recession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health, and </a:t>
            </a:r>
            <a:r>
              <a:rPr lang="it-IT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nequality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Europe: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reassessing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Thomas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it-IT" sz="3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662F77-3539-6A68-34F5-F4C3504342F3}"/>
              </a:ext>
            </a:extLst>
          </p:cNvPr>
          <p:cNvSpPr txBox="1"/>
          <p:nvPr/>
        </p:nvSpPr>
        <p:spPr>
          <a:xfrm>
            <a:off x="922492" y="4888687"/>
            <a:ext cx="10863799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Gianni Carboni</a:t>
            </a:r>
            <a:r>
              <a:rPr lang="it-IT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gcarboni3@uniss.it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 	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cowork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Giovanni Busetta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Marcantonio Caltabiano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Maria Gabriella Campolo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Gabriele Ruiu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Giambattista Salinari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Alessandra Trimarchi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it-IT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University of Sassari</a:t>
            </a:r>
          </a:p>
          <a:p>
            <a:r>
              <a:rPr lang="it-IT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University of Messina</a:t>
            </a:r>
          </a:p>
        </p:txBody>
      </p:sp>
      <p:pic>
        <p:nvPicPr>
          <p:cNvPr id="2" name="Immagine 1" descr="Immagine che contiene cavallo, simbolo, logo, emblema&#10;&#10;Il contenuto generato dall'IA potrebbe non essere corretto.">
            <a:extLst>
              <a:ext uri="{FF2B5EF4-FFF2-40B4-BE49-F238E27FC236}">
                <a16:creationId xmlns:a16="http://schemas.microsoft.com/office/drawing/2014/main" id="{51096252-A931-9AE2-CC69-D20B27E83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1" b="91139" l="10000" r="90000">
                        <a14:foregroundMark x1="39178" y1="30380" x2="43562" y2="47152"/>
                        <a14:foregroundMark x1="43562" y1="47152" x2="41370" y2="31646"/>
                        <a14:foregroundMark x1="41370" y1="31646" x2="41096" y2="30696"/>
                        <a14:foregroundMark x1="41507" y1="41456" x2="40548" y2="57911"/>
                        <a14:foregroundMark x1="40548" y1="57911" x2="35616" y2="54430"/>
                        <a14:foregroundMark x1="49041" y1="52532" x2="50822" y2="31646"/>
                        <a14:foregroundMark x1="50822" y1="31646" x2="49452" y2="19304"/>
                        <a14:foregroundMark x1="53425" y1="27215" x2="54932" y2="46519"/>
                        <a14:foregroundMark x1="54932" y1="46519" x2="57123" y2="54114"/>
                        <a14:foregroundMark x1="57808" y1="30696" x2="60959" y2="48418"/>
                        <a14:foregroundMark x1="60959" y1="48418" x2="61507" y2="64873"/>
                        <a14:foregroundMark x1="61507" y1="64873" x2="54110" y2="73734"/>
                        <a14:foregroundMark x1="54110" y1="73734" x2="45479" y2="77215"/>
                        <a14:foregroundMark x1="45479" y1="77215" x2="38630" y2="72468"/>
                        <a14:foregroundMark x1="38630" y1="72468" x2="36301" y2="63924"/>
                        <a14:foregroundMark x1="43562" y1="21203" x2="43562" y2="21203"/>
                        <a14:foregroundMark x1="46027" y1="9177" x2="46027" y2="9177"/>
                        <a14:foregroundMark x1="63836" y1="64241" x2="63836" y2="64241"/>
                        <a14:foregroundMark x1="48219" y1="91139" x2="48219" y2="91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019" y="319670"/>
            <a:ext cx="2048930" cy="8877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7FB9CF-1307-ADFE-2785-26A472689CA0}"/>
              </a:ext>
            </a:extLst>
          </p:cNvPr>
          <p:cNvSpPr txBox="1"/>
          <p:nvPr/>
        </p:nvSpPr>
        <p:spPr>
          <a:xfrm>
            <a:off x="2575111" y="212652"/>
            <a:ext cx="8350567" cy="2431435"/>
          </a:xfrm>
          <a:prstGeom prst="rect">
            <a:avLst/>
          </a:prstGeom>
          <a:solidFill>
            <a:srgbClr val="7B6985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European</a:t>
            </a:r>
            <a:r>
              <a:rPr lang="it-IT" sz="1600" b="1" dirty="0">
                <a:solidFill>
                  <a:schemeClr val="bg1"/>
                </a:solidFill>
              </a:rPr>
              <a:t> Association of </a:t>
            </a:r>
            <a:r>
              <a:rPr lang="it-IT" sz="1600" b="1" dirty="0" err="1">
                <a:solidFill>
                  <a:schemeClr val="bg1"/>
                </a:solidFill>
              </a:rPr>
              <a:t>Population</a:t>
            </a:r>
            <a:r>
              <a:rPr lang="it-IT" sz="1600" b="1" dirty="0">
                <a:solidFill>
                  <a:schemeClr val="bg1"/>
                </a:solidFill>
              </a:rPr>
              <a:t> Studies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Health, </a:t>
            </a:r>
            <a:r>
              <a:rPr lang="it-IT" sz="1400" dirty="0" err="1">
                <a:solidFill>
                  <a:schemeClr val="bg1"/>
                </a:solidFill>
              </a:rPr>
              <a:t>Morbidity</a:t>
            </a:r>
            <a:r>
              <a:rPr lang="it-IT" sz="1400" dirty="0">
                <a:solidFill>
                  <a:schemeClr val="bg1"/>
                </a:solidFill>
              </a:rPr>
              <a:t> and </a:t>
            </a:r>
            <a:r>
              <a:rPr lang="it-IT" sz="1400" dirty="0" err="1">
                <a:solidFill>
                  <a:schemeClr val="bg1"/>
                </a:solidFill>
              </a:rPr>
              <a:t>Mortality</a:t>
            </a:r>
            <a:r>
              <a:rPr lang="it-IT" sz="1400" dirty="0">
                <a:solidFill>
                  <a:schemeClr val="bg1"/>
                </a:solidFill>
              </a:rPr>
              <a:t> Working Group 2025 </a:t>
            </a:r>
            <a:r>
              <a:rPr lang="it-IT" sz="1400" dirty="0" err="1">
                <a:solidFill>
                  <a:schemeClr val="bg1"/>
                </a:solidFill>
              </a:rPr>
              <a:t>Annual</a:t>
            </a:r>
            <a:r>
              <a:rPr lang="it-IT" sz="1400" dirty="0">
                <a:solidFill>
                  <a:schemeClr val="bg1"/>
                </a:solidFill>
              </a:rPr>
              <a:t> Meeting</a:t>
            </a:r>
          </a:p>
          <a:p>
            <a:pPr algn="ctr"/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LIVING LONGER, LIVING BETTER? INEQUALITY IN HEALTH AND LONGEVITY</a:t>
            </a:r>
          </a:p>
          <a:p>
            <a:pPr algn="ctr"/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it-IT" sz="1600" dirty="0" err="1">
                <a:solidFill>
                  <a:schemeClr val="bg1"/>
                </a:solidFill>
              </a:rPr>
              <a:t>Organized</a:t>
            </a:r>
            <a:r>
              <a:rPr lang="it-IT" sz="1600" dirty="0">
                <a:solidFill>
                  <a:schemeClr val="bg1"/>
                </a:solidFill>
              </a:rPr>
              <a:t> by the University of Luxembourg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in </a:t>
            </a:r>
            <a:r>
              <a:rPr lang="it-IT" sz="1200" dirty="0" err="1">
                <a:solidFill>
                  <a:schemeClr val="bg1"/>
                </a:solidFill>
              </a:rPr>
              <a:t>collaboration</a:t>
            </a:r>
            <a:r>
              <a:rPr lang="it-IT" sz="1200" dirty="0">
                <a:solidFill>
                  <a:schemeClr val="bg1"/>
                </a:solidFill>
              </a:rPr>
              <a:t> with EAPS, </a:t>
            </a:r>
            <a:r>
              <a:rPr lang="it-IT" sz="1200" dirty="0" err="1">
                <a:solidFill>
                  <a:schemeClr val="bg1"/>
                </a:solidFill>
              </a:rPr>
              <a:t>Prague</a:t>
            </a:r>
            <a:r>
              <a:rPr lang="it-IT" sz="1200" dirty="0">
                <a:solidFill>
                  <a:schemeClr val="bg1"/>
                </a:solidFill>
              </a:rPr>
              <a:t> University of </a:t>
            </a:r>
            <a:r>
              <a:rPr lang="it-IT" sz="1200" dirty="0" err="1">
                <a:solidFill>
                  <a:schemeClr val="bg1"/>
                </a:solidFill>
              </a:rPr>
              <a:t>Economics</a:t>
            </a:r>
            <a:r>
              <a:rPr lang="it-IT" sz="1200" dirty="0">
                <a:solidFill>
                  <a:schemeClr val="bg1"/>
                </a:solidFill>
              </a:rPr>
              <a:t> and Business, Charles University, and Ben Gurion University</a:t>
            </a:r>
          </a:p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September</a:t>
            </a:r>
            <a:r>
              <a:rPr lang="it-IT" sz="1400" b="1" dirty="0">
                <a:solidFill>
                  <a:schemeClr val="bg1"/>
                </a:solidFill>
              </a:rPr>
              <a:t> 10-12, 2025</a:t>
            </a:r>
            <a:r>
              <a:rPr lang="it-IT" sz="1400" dirty="0">
                <a:solidFill>
                  <a:schemeClr val="bg1"/>
                </a:solidFill>
              </a:rPr>
              <a:t>, </a:t>
            </a:r>
            <a:r>
              <a:rPr lang="it-IT" sz="1400" dirty="0" err="1">
                <a:solidFill>
                  <a:schemeClr val="bg1"/>
                </a:solidFill>
              </a:rPr>
              <a:t>Belvas</a:t>
            </a:r>
            <a:r>
              <a:rPr lang="it-IT" sz="1400" dirty="0">
                <a:solidFill>
                  <a:schemeClr val="bg1"/>
                </a:solidFill>
              </a:rPr>
              <a:t> Campus</a:t>
            </a:r>
          </a:p>
        </p:txBody>
      </p:sp>
      <p:pic>
        <p:nvPicPr>
          <p:cNvPr id="1026" name="Picture 2" descr="Press - University of Luxembourg">
            <a:extLst>
              <a:ext uri="{FF2B5EF4-FFF2-40B4-BE49-F238E27FC236}">
                <a16:creationId xmlns:a16="http://schemas.microsoft.com/office/drawing/2014/main" id="{BB971514-8F88-806F-5008-1E5AE2943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4" y="1244574"/>
            <a:ext cx="1376641" cy="11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AC51D-8CBA-D27A-DCC9-755D62F56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E69E8C-2B4A-F661-7B49-72415CECEC39}"/>
              </a:ext>
            </a:extLst>
          </p:cNvPr>
          <p:cNvSpPr txBox="1"/>
          <p:nvPr/>
        </p:nvSpPr>
        <p:spPr>
          <a:xfrm>
            <a:off x="971390" y="185837"/>
            <a:ext cx="76201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Ogburn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Thomas, 1922)</a:t>
            </a:r>
          </a:p>
        </p:txBody>
      </p: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1E4A69BE-08A5-BE5F-B9D6-939E9F7FD9FD}"/>
              </a:ext>
            </a:extLst>
          </p:cNvPr>
          <p:cNvGrpSpPr/>
          <p:nvPr/>
        </p:nvGrpSpPr>
        <p:grpSpPr>
          <a:xfrm>
            <a:off x="2201742" y="905202"/>
            <a:ext cx="10282332" cy="5617610"/>
            <a:chOff x="1702517" y="795870"/>
            <a:chExt cx="10282332" cy="5617610"/>
          </a:xfrm>
        </p:grpSpPr>
        <p:grpSp>
          <p:nvGrpSpPr>
            <p:cNvPr id="175" name="Gruppo 174">
              <a:extLst>
                <a:ext uri="{FF2B5EF4-FFF2-40B4-BE49-F238E27FC236}">
                  <a16:creationId xmlns:a16="http://schemas.microsoft.com/office/drawing/2014/main" id="{2631B4A2-64CD-12BE-4693-558A6001990B}"/>
                </a:ext>
              </a:extLst>
            </p:cNvPr>
            <p:cNvGrpSpPr/>
            <p:nvPr/>
          </p:nvGrpSpPr>
          <p:grpSpPr>
            <a:xfrm>
              <a:off x="1702517" y="795870"/>
              <a:ext cx="8786967" cy="5266261"/>
              <a:chOff x="1611414" y="524939"/>
              <a:chExt cx="14662569" cy="8787664"/>
            </a:xfrm>
          </p:grpSpPr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ED9D6DB2-7DC4-D5C8-592B-C67105498BC1}"/>
                  </a:ext>
                </a:extLst>
              </p:cNvPr>
              <p:cNvSpPr/>
              <p:nvPr/>
            </p:nvSpPr>
            <p:spPr>
              <a:xfrm>
                <a:off x="1611414" y="524939"/>
                <a:ext cx="12779484" cy="8787664"/>
              </a:xfrm>
              <a:custGeom>
                <a:avLst/>
                <a:gdLst/>
                <a:ahLst/>
                <a:cxnLst/>
                <a:rect l="l" t="t" r="r" b="b"/>
                <a:pathLst>
                  <a:path w="12604343" h="8667230">
                    <a:moveTo>
                      <a:pt x="0" y="0"/>
                    </a:moveTo>
                    <a:lnTo>
                      <a:pt x="12604342" y="0"/>
                    </a:lnTo>
                    <a:lnTo>
                      <a:pt x="12604342" y="8667230"/>
                    </a:lnTo>
                    <a:lnTo>
                      <a:pt x="0" y="86672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906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ctr"/>
                <a:endParaRPr lang="it-IT" dirty="0"/>
              </a:p>
            </p:txBody>
          </p:sp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46269663-6131-6D82-8BC4-BB15F66E62E6}"/>
                  </a:ext>
                </a:extLst>
              </p:cNvPr>
              <p:cNvSpPr/>
              <p:nvPr/>
            </p:nvSpPr>
            <p:spPr>
              <a:xfrm>
                <a:off x="10085722" y="5807953"/>
                <a:ext cx="6188261" cy="3482922"/>
              </a:xfrm>
              <a:custGeom>
                <a:avLst/>
                <a:gdLst/>
                <a:ahLst/>
                <a:cxnLst/>
                <a:rect l="l" t="t" r="r" b="b"/>
                <a:pathLst>
                  <a:path w="6103452" h="3435189">
                    <a:moveTo>
                      <a:pt x="0" y="0"/>
                    </a:moveTo>
                    <a:lnTo>
                      <a:pt x="6103453" y="0"/>
                    </a:lnTo>
                    <a:lnTo>
                      <a:pt x="6103453" y="3435190"/>
                    </a:lnTo>
                    <a:lnTo>
                      <a:pt x="0" y="3435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94" name="Group 17">
                <a:extLst>
                  <a:ext uri="{FF2B5EF4-FFF2-40B4-BE49-F238E27FC236}">
                    <a16:creationId xmlns:a16="http://schemas.microsoft.com/office/drawing/2014/main" id="{0186B440-182B-F41F-91B9-9189BDB911C9}"/>
                  </a:ext>
                </a:extLst>
              </p:cNvPr>
              <p:cNvGrpSpPr/>
              <p:nvPr/>
            </p:nvGrpSpPr>
            <p:grpSpPr>
              <a:xfrm>
                <a:off x="11883418" y="6892384"/>
                <a:ext cx="462128" cy="543854"/>
                <a:chOff x="0" y="0"/>
                <a:chExt cx="1393190" cy="1639570"/>
              </a:xfrm>
            </p:grpSpPr>
            <p:sp>
              <p:nvSpPr>
                <p:cNvPr id="174" name="Freeform 18">
                  <a:extLst>
                    <a:ext uri="{FF2B5EF4-FFF2-40B4-BE49-F238E27FC236}">
                      <a16:creationId xmlns:a16="http://schemas.microsoft.com/office/drawing/2014/main" id="{837E1CA8-4940-D521-A53F-D13DC9243D29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1297940" cy="15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940" h="1543050">
                      <a:moveTo>
                        <a:pt x="1292860" y="257810"/>
                      </a:moveTo>
                      <a:cubicBezTo>
                        <a:pt x="1247140" y="349250"/>
                        <a:pt x="1209040" y="400050"/>
                        <a:pt x="1176020" y="403860"/>
                      </a:cubicBezTo>
                      <a:cubicBezTo>
                        <a:pt x="1141730" y="407670"/>
                        <a:pt x="1094740" y="374650"/>
                        <a:pt x="1064260" y="344170"/>
                      </a:cubicBezTo>
                      <a:cubicBezTo>
                        <a:pt x="1028700" y="308610"/>
                        <a:pt x="993140" y="234950"/>
                        <a:pt x="984250" y="196850"/>
                      </a:cubicBezTo>
                      <a:cubicBezTo>
                        <a:pt x="979170" y="173990"/>
                        <a:pt x="981710" y="154940"/>
                        <a:pt x="988060" y="139700"/>
                      </a:cubicBezTo>
                      <a:cubicBezTo>
                        <a:pt x="993140" y="127000"/>
                        <a:pt x="1002030" y="116840"/>
                        <a:pt x="1012190" y="109220"/>
                      </a:cubicBezTo>
                      <a:cubicBezTo>
                        <a:pt x="1022350" y="101600"/>
                        <a:pt x="1033780" y="93980"/>
                        <a:pt x="1047750" y="92710"/>
                      </a:cubicBezTo>
                      <a:cubicBezTo>
                        <a:pt x="1064260" y="90170"/>
                        <a:pt x="1089660" y="95250"/>
                        <a:pt x="1104900" y="102870"/>
                      </a:cubicBezTo>
                      <a:cubicBezTo>
                        <a:pt x="1117600" y="109220"/>
                        <a:pt x="1126490" y="118110"/>
                        <a:pt x="1132840" y="130810"/>
                      </a:cubicBezTo>
                      <a:cubicBezTo>
                        <a:pt x="1143000" y="149860"/>
                        <a:pt x="1143000" y="179070"/>
                        <a:pt x="1145540" y="213360"/>
                      </a:cubicBezTo>
                      <a:cubicBezTo>
                        <a:pt x="1149350" y="266700"/>
                        <a:pt x="1153160" y="381000"/>
                        <a:pt x="1139190" y="417830"/>
                      </a:cubicBezTo>
                      <a:cubicBezTo>
                        <a:pt x="1132840" y="434340"/>
                        <a:pt x="1122680" y="440690"/>
                        <a:pt x="1112520" y="448310"/>
                      </a:cubicBezTo>
                      <a:cubicBezTo>
                        <a:pt x="1102360" y="455930"/>
                        <a:pt x="1089660" y="461010"/>
                        <a:pt x="1075690" y="462280"/>
                      </a:cubicBezTo>
                      <a:cubicBezTo>
                        <a:pt x="1059180" y="463550"/>
                        <a:pt x="1032510" y="457200"/>
                        <a:pt x="1018540" y="448310"/>
                      </a:cubicBezTo>
                      <a:cubicBezTo>
                        <a:pt x="1007110" y="440690"/>
                        <a:pt x="998220" y="430530"/>
                        <a:pt x="991870" y="419100"/>
                      </a:cubicBezTo>
                      <a:cubicBezTo>
                        <a:pt x="985520" y="407670"/>
                        <a:pt x="984250" y="397510"/>
                        <a:pt x="981710" y="379730"/>
                      </a:cubicBezTo>
                      <a:cubicBezTo>
                        <a:pt x="976630" y="340360"/>
                        <a:pt x="976630" y="237490"/>
                        <a:pt x="982980" y="186690"/>
                      </a:cubicBezTo>
                      <a:cubicBezTo>
                        <a:pt x="986790" y="152400"/>
                        <a:pt x="990600" y="121920"/>
                        <a:pt x="1004570" y="101600"/>
                      </a:cubicBezTo>
                      <a:cubicBezTo>
                        <a:pt x="1016000" y="85090"/>
                        <a:pt x="1037590" y="73660"/>
                        <a:pt x="1054100" y="68580"/>
                      </a:cubicBezTo>
                      <a:cubicBezTo>
                        <a:pt x="1066800" y="64770"/>
                        <a:pt x="1080770" y="66040"/>
                        <a:pt x="1093470" y="68580"/>
                      </a:cubicBezTo>
                      <a:cubicBezTo>
                        <a:pt x="1106170" y="71120"/>
                        <a:pt x="1118870" y="77470"/>
                        <a:pt x="1129030" y="87630"/>
                      </a:cubicBezTo>
                      <a:cubicBezTo>
                        <a:pt x="1140460" y="99060"/>
                        <a:pt x="1149350" y="114300"/>
                        <a:pt x="1155700" y="139700"/>
                      </a:cubicBezTo>
                      <a:cubicBezTo>
                        <a:pt x="1170940" y="196850"/>
                        <a:pt x="1183640" y="378460"/>
                        <a:pt x="1168400" y="434340"/>
                      </a:cubicBezTo>
                      <a:cubicBezTo>
                        <a:pt x="1160780" y="458470"/>
                        <a:pt x="1150620" y="472440"/>
                        <a:pt x="1135380" y="482600"/>
                      </a:cubicBezTo>
                      <a:cubicBezTo>
                        <a:pt x="1120140" y="492760"/>
                        <a:pt x="1096010" y="499110"/>
                        <a:pt x="1078230" y="496570"/>
                      </a:cubicBezTo>
                      <a:cubicBezTo>
                        <a:pt x="1060450" y="494030"/>
                        <a:pt x="1038860" y="483870"/>
                        <a:pt x="1027430" y="469900"/>
                      </a:cubicBezTo>
                      <a:cubicBezTo>
                        <a:pt x="1014730" y="455930"/>
                        <a:pt x="1009650" y="440690"/>
                        <a:pt x="1005840" y="415290"/>
                      </a:cubicBezTo>
                      <a:cubicBezTo>
                        <a:pt x="998220" y="364490"/>
                        <a:pt x="1013460" y="242570"/>
                        <a:pt x="1028700" y="173990"/>
                      </a:cubicBezTo>
                      <a:cubicBezTo>
                        <a:pt x="1040130" y="121920"/>
                        <a:pt x="1055370" y="67310"/>
                        <a:pt x="1076960" y="38100"/>
                      </a:cubicBezTo>
                      <a:cubicBezTo>
                        <a:pt x="1090930" y="20320"/>
                        <a:pt x="1108710" y="8890"/>
                        <a:pt x="1123950" y="3810"/>
                      </a:cubicBezTo>
                      <a:cubicBezTo>
                        <a:pt x="1136650" y="0"/>
                        <a:pt x="1150620" y="0"/>
                        <a:pt x="1163320" y="3810"/>
                      </a:cubicBezTo>
                      <a:cubicBezTo>
                        <a:pt x="1179830" y="8890"/>
                        <a:pt x="1201420" y="22860"/>
                        <a:pt x="1211580" y="35560"/>
                      </a:cubicBezTo>
                      <a:cubicBezTo>
                        <a:pt x="1220470" y="45720"/>
                        <a:pt x="1221740" y="55880"/>
                        <a:pt x="1225550" y="72390"/>
                      </a:cubicBezTo>
                      <a:cubicBezTo>
                        <a:pt x="1234440" y="106680"/>
                        <a:pt x="1240790" y="177800"/>
                        <a:pt x="1243330" y="233680"/>
                      </a:cubicBezTo>
                      <a:cubicBezTo>
                        <a:pt x="1245870" y="292100"/>
                        <a:pt x="1253490" y="375920"/>
                        <a:pt x="1240790" y="416560"/>
                      </a:cubicBezTo>
                      <a:cubicBezTo>
                        <a:pt x="1234440" y="439420"/>
                        <a:pt x="1221740" y="454660"/>
                        <a:pt x="1209040" y="464820"/>
                      </a:cubicBezTo>
                      <a:cubicBezTo>
                        <a:pt x="1198880" y="473710"/>
                        <a:pt x="1186180" y="477520"/>
                        <a:pt x="1173480" y="478790"/>
                      </a:cubicBezTo>
                      <a:cubicBezTo>
                        <a:pt x="1160780" y="480060"/>
                        <a:pt x="1145540" y="478790"/>
                        <a:pt x="1134110" y="473710"/>
                      </a:cubicBezTo>
                      <a:cubicBezTo>
                        <a:pt x="1122680" y="468630"/>
                        <a:pt x="1111250" y="462280"/>
                        <a:pt x="1102360" y="452120"/>
                      </a:cubicBezTo>
                      <a:cubicBezTo>
                        <a:pt x="1092200" y="439420"/>
                        <a:pt x="1084580" y="424180"/>
                        <a:pt x="1082040" y="398780"/>
                      </a:cubicBezTo>
                      <a:cubicBezTo>
                        <a:pt x="1075690" y="340360"/>
                        <a:pt x="1096010" y="154940"/>
                        <a:pt x="1120140" y="101600"/>
                      </a:cubicBezTo>
                      <a:cubicBezTo>
                        <a:pt x="1131570" y="78740"/>
                        <a:pt x="1143000" y="66040"/>
                        <a:pt x="1159510" y="58420"/>
                      </a:cubicBezTo>
                      <a:cubicBezTo>
                        <a:pt x="1176020" y="50800"/>
                        <a:pt x="1198880" y="48260"/>
                        <a:pt x="1216660" y="53340"/>
                      </a:cubicBezTo>
                      <a:cubicBezTo>
                        <a:pt x="1234440" y="58420"/>
                        <a:pt x="1253490" y="71120"/>
                        <a:pt x="1263650" y="86360"/>
                      </a:cubicBezTo>
                      <a:cubicBezTo>
                        <a:pt x="1273810" y="101600"/>
                        <a:pt x="1277620" y="118110"/>
                        <a:pt x="1276350" y="142240"/>
                      </a:cubicBezTo>
                      <a:cubicBezTo>
                        <a:pt x="1275080" y="185420"/>
                        <a:pt x="1247140" y="257810"/>
                        <a:pt x="1223010" y="326390"/>
                      </a:cubicBezTo>
                      <a:cubicBezTo>
                        <a:pt x="1191260" y="417830"/>
                        <a:pt x="1136650" y="551180"/>
                        <a:pt x="1093470" y="642620"/>
                      </a:cubicBezTo>
                      <a:cubicBezTo>
                        <a:pt x="1059180" y="715010"/>
                        <a:pt x="1019810" y="788670"/>
                        <a:pt x="991870" y="831850"/>
                      </a:cubicBezTo>
                      <a:cubicBezTo>
                        <a:pt x="975360" y="857250"/>
                        <a:pt x="966470" y="875030"/>
                        <a:pt x="949960" y="887730"/>
                      </a:cubicBezTo>
                      <a:cubicBezTo>
                        <a:pt x="935990" y="897890"/>
                        <a:pt x="918210" y="906780"/>
                        <a:pt x="902970" y="906780"/>
                      </a:cubicBezTo>
                      <a:cubicBezTo>
                        <a:pt x="887730" y="906780"/>
                        <a:pt x="867410" y="900430"/>
                        <a:pt x="855980" y="890270"/>
                      </a:cubicBezTo>
                      <a:cubicBezTo>
                        <a:pt x="844550" y="880110"/>
                        <a:pt x="834390" y="861060"/>
                        <a:pt x="831850" y="845820"/>
                      </a:cubicBezTo>
                      <a:cubicBezTo>
                        <a:pt x="829310" y="830580"/>
                        <a:pt x="840740" y="817880"/>
                        <a:pt x="842010" y="797560"/>
                      </a:cubicBezTo>
                      <a:cubicBezTo>
                        <a:pt x="843280" y="762000"/>
                        <a:pt x="825500" y="706120"/>
                        <a:pt x="824230" y="647700"/>
                      </a:cubicBezTo>
                      <a:cubicBezTo>
                        <a:pt x="821690" y="563880"/>
                        <a:pt x="831850" y="398780"/>
                        <a:pt x="844550" y="342900"/>
                      </a:cubicBezTo>
                      <a:cubicBezTo>
                        <a:pt x="849630" y="321310"/>
                        <a:pt x="852170" y="311150"/>
                        <a:pt x="862330" y="298450"/>
                      </a:cubicBezTo>
                      <a:cubicBezTo>
                        <a:pt x="872490" y="285750"/>
                        <a:pt x="889000" y="271780"/>
                        <a:pt x="905510" y="267970"/>
                      </a:cubicBezTo>
                      <a:cubicBezTo>
                        <a:pt x="924560" y="264160"/>
                        <a:pt x="957580" y="271780"/>
                        <a:pt x="972820" y="284480"/>
                      </a:cubicBezTo>
                      <a:cubicBezTo>
                        <a:pt x="986790" y="294640"/>
                        <a:pt x="991870" y="307340"/>
                        <a:pt x="996950" y="331470"/>
                      </a:cubicBezTo>
                      <a:cubicBezTo>
                        <a:pt x="1012190" y="398780"/>
                        <a:pt x="1007110" y="662940"/>
                        <a:pt x="985520" y="736600"/>
                      </a:cubicBezTo>
                      <a:cubicBezTo>
                        <a:pt x="976630" y="767080"/>
                        <a:pt x="967740" y="786130"/>
                        <a:pt x="949960" y="796290"/>
                      </a:cubicBezTo>
                      <a:cubicBezTo>
                        <a:pt x="932180" y="806450"/>
                        <a:pt x="897890" y="808990"/>
                        <a:pt x="878840" y="800100"/>
                      </a:cubicBezTo>
                      <a:cubicBezTo>
                        <a:pt x="859790" y="791210"/>
                        <a:pt x="845820" y="772160"/>
                        <a:pt x="836930" y="745490"/>
                      </a:cubicBezTo>
                      <a:cubicBezTo>
                        <a:pt x="819150" y="694690"/>
                        <a:pt x="831850" y="580390"/>
                        <a:pt x="836930" y="500380"/>
                      </a:cubicBezTo>
                      <a:cubicBezTo>
                        <a:pt x="840740" y="422910"/>
                        <a:pt x="848360" y="321310"/>
                        <a:pt x="862330" y="274320"/>
                      </a:cubicBezTo>
                      <a:cubicBezTo>
                        <a:pt x="868680" y="251460"/>
                        <a:pt x="873760" y="237490"/>
                        <a:pt x="885190" y="226060"/>
                      </a:cubicBezTo>
                      <a:cubicBezTo>
                        <a:pt x="897890" y="214630"/>
                        <a:pt x="918210" y="204470"/>
                        <a:pt x="934720" y="204470"/>
                      </a:cubicBezTo>
                      <a:cubicBezTo>
                        <a:pt x="951230" y="204470"/>
                        <a:pt x="972820" y="212090"/>
                        <a:pt x="985520" y="222250"/>
                      </a:cubicBezTo>
                      <a:cubicBezTo>
                        <a:pt x="998220" y="232410"/>
                        <a:pt x="1009650" y="248920"/>
                        <a:pt x="1012190" y="267970"/>
                      </a:cubicBezTo>
                      <a:cubicBezTo>
                        <a:pt x="1016000" y="294640"/>
                        <a:pt x="1000760" y="326390"/>
                        <a:pt x="986790" y="368300"/>
                      </a:cubicBezTo>
                      <a:cubicBezTo>
                        <a:pt x="960120" y="447040"/>
                        <a:pt x="886460" y="636270"/>
                        <a:pt x="848360" y="695960"/>
                      </a:cubicBezTo>
                      <a:cubicBezTo>
                        <a:pt x="831850" y="721360"/>
                        <a:pt x="820420" y="737870"/>
                        <a:pt x="802640" y="745490"/>
                      </a:cubicBezTo>
                      <a:cubicBezTo>
                        <a:pt x="787400" y="753110"/>
                        <a:pt x="765810" y="754380"/>
                        <a:pt x="750570" y="748030"/>
                      </a:cubicBezTo>
                      <a:cubicBezTo>
                        <a:pt x="732790" y="740410"/>
                        <a:pt x="708660" y="716280"/>
                        <a:pt x="702310" y="698500"/>
                      </a:cubicBezTo>
                      <a:cubicBezTo>
                        <a:pt x="697230" y="681990"/>
                        <a:pt x="708660" y="666750"/>
                        <a:pt x="707390" y="646430"/>
                      </a:cubicBezTo>
                      <a:cubicBezTo>
                        <a:pt x="706120" y="617220"/>
                        <a:pt x="690880" y="581660"/>
                        <a:pt x="687070" y="537210"/>
                      </a:cubicBezTo>
                      <a:cubicBezTo>
                        <a:pt x="681990" y="468630"/>
                        <a:pt x="684530" y="323850"/>
                        <a:pt x="695960" y="270510"/>
                      </a:cubicBezTo>
                      <a:cubicBezTo>
                        <a:pt x="701040" y="246380"/>
                        <a:pt x="703580" y="232410"/>
                        <a:pt x="716280" y="219710"/>
                      </a:cubicBezTo>
                      <a:cubicBezTo>
                        <a:pt x="730250" y="205740"/>
                        <a:pt x="765810" y="195580"/>
                        <a:pt x="783590" y="196850"/>
                      </a:cubicBezTo>
                      <a:cubicBezTo>
                        <a:pt x="796290" y="196850"/>
                        <a:pt x="806450" y="203200"/>
                        <a:pt x="816610" y="210820"/>
                      </a:cubicBezTo>
                      <a:cubicBezTo>
                        <a:pt x="828040" y="220980"/>
                        <a:pt x="839470" y="232410"/>
                        <a:pt x="845820" y="256540"/>
                      </a:cubicBezTo>
                      <a:cubicBezTo>
                        <a:pt x="864870" y="326390"/>
                        <a:pt x="847090" y="627380"/>
                        <a:pt x="828040" y="687070"/>
                      </a:cubicBezTo>
                      <a:cubicBezTo>
                        <a:pt x="822960" y="704850"/>
                        <a:pt x="817880" y="709930"/>
                        <a:pt x="807720" y="717550"/>
                      </a:cubicBezTo>
                      <a:cubicBezTo>
                        <a:pt x="795020" y="727710"/>
                        <a:pt x="773430" y="736600"/>
                        <a:pt x="756920" y="736600"/>
                      </a:cubicBezTo>
                      <a:cubicBezTo>
                        <a:pt x="740410" y="736600"/>
                        <a:pt x="718820" y="727710"/>
                        <a:pt x="706120" y="718820"/>
                      </a:cubicBezTo>
                      <a:cubicBezTo>
                        <a:pt x="695960" y="711200"/>
                        <a:pt x="690880" y="704850"/>
                        <a:pt x="685800" y="688340"/>
                      </a:cubicBezTo>
                      <a:cubicBezTo>
                        <a:pt x="671830" y="643890"/>
                        <a:pt x="668020" y="474980"/>
                        <a:pt x="676910" y="421640"/>
                      </a:cubicBezTo>
                      <a:cubicBezTo>
                        <a:pt x="680720" y="397510"/>
                        <a:pt x="683260" y="383540"/>
                        <a:pt x="695960" y="370840"/>
                      </a:cubicBezTo>
                      <a:cubicBezTo>
                        <a:pt x="709930" y="355600"/>
                        <a:pt x="745490" y="344170"/>
                        <a:pt x="764540" y="344170"/>
                      </a:cubicBezTo>
                      <a:cubicBezTo>
                        <a:pt x="778510" y="344170"/>
                        <a:pt x="788670" y="350520"/>
                        <a:pt x="798830" y="358140"/>
                      </a:cubicBezTo>
                      <a:cubicBezTo>
                        <a:pt x="811530" y="368300"/>
                        <a:pt x="825500" y="381000"/>
                        <a:pt x="830580" y="403860"/>
                      </a:cubicBezTo>
                      <a:cubicBezTo>
                        <a:pt x="840740" y="449580"/>
                        <a:pt x="808990" y="548640"/>
                        <a:pt x="787400" y="632460"/>
                      </a:cubicBezTo>
                      <a:cubicBezTo>
                        <a:pt x="760730" y="737870"/>
                        <a:pt x="711200" y="930910"/>
                        <a:pt x="673100" y="982980"/>
                      </a:cubicBezTo>
                      <a:cubicBezTo>
                        <a:pt x="659130" y="1002030"/>
                        <a:pt x="643890" y="1008380"/>
                        <a:pt x="629920" y="1013460"/>
                      </a:cubicBezTo>
                      <a:cubicBezTo>
                        <a:pt x="618490" y="1017270"/>
                        <a:pt x="607060" y="1018540"/>
                        <a:pt x="594360" y="1013460"/>
                      </a:cubicBezTo>
                      <a:cubicBezTo>
                        <a:pt x="577850" y="1007110"/>
                        <a:pt x="552450" y="990600"/>
                        <a:pt x="542290" y="967740"/>
                      </a:cubicBezTo>
                      <a:cubicBezTo>
                        <a:pt x="527050" y="932180"/>
                        <a:pt x="542290" y="855980"/>
                        <a:pt x="549910" y="801370"/>
                      </a:cubicBezTo>
                      <a:cubicBezTo>
                        <a:pt x="557530" y="748030"/>
                        <a:pt x="567690" y="695960"/>
                        <a:pt x="590550" y="642620"/>
                      </a:cubicBezTo>
                      <a:cubicBezTo>
                        <a:pt x="617220" y="581660"/>
                        <a:pt x="659130" y="486410"/>
                        <a:pt x="704850" y="457200"/>
                      </a:cubicBezTo>
                      <a:cubicBezTo>
                        <a:pt x="736600" y="436880"/>
                        <a:pt x="783590" y="429260"/>
                        <a:pt x="811530" y="444500"/>
                      </a:cubicBezTo>
                      <a:cubicBezTo>
                        <a:pt x="843280" y="461010"/>
                        <a:pt x="863600" y="513080"/>
                        <a:pt x="875030" y="566420"/>
                      </a:cubicBezTo>
                      <a:cubicBezTo>
                        <a:pt x="892810" y="648970"/>
                        <a:pt x="876300" y="848360"/>
                        <a:pt x="854710" y="905510"/>
                      </a:cubicBezTo>
                      <a:cubicBezTo>
                        <a:pt x="845820" y="928370"/>
                        <a:pt x="835660" y="938530"/>
                        <a:pt x="822960" y="947420"/>
                      </a:cubicBezTo>
                      <a:cubicBezTo>
                        <a:pt x="812800" y="955040"/>
                        <a:pt x="801370" y="958850"/>
                        <a:pt x="788670" y="957580"/>
                      </a:cubicBezTo>
                      <a:cubicBezTo>
                        <a:pt x="770890" y="956310"/>
                        <a:pt x="739140" y="943610"/>
                        <a:pt x="726440" y="929640"/>
                      </a:cubicBezTo>
                      <a:cubicBezTo>
                        <a:pt x="715010" y="916940"/>
                        <a:pt x="711200" y="900430"/>
                        <a:pt x="711200" y="880110"/>
                      </a:cubicBezTo>
                      <a:cubicBezTo>
                        <a:pt x="711200" y="850900"/>
                        <a:pt x="730250" y="807720"/>
                        <a:pt x="749300" y="768350"/>
                      </a:cubicBezTo>
                      <a:cubicBezTo>
                        <a:pt x="773430" y="717550"/>
                        <a:pt x="819150" y="648970"/>
                        <a:pt x="853440" y="601980"/>
                      </a:cubicBezTo>
                      <a:cubicBezTo>
                        <a:pt x="881380" y="563880"/>
                        <a:pt x="910590" y="518160"/>
                        <a:pt x="938530" y="504190"/>
                      </a:cubicBezTo>
                      <a:cubicBezTo>
                        <a:pt x="956310" y="495300"/>
                        <a:pt x="975360" y="494030"/>
                        <a:pt x="991870" y="500380"/>
                      </a:cubicBezTo>
                      <a:cubicBezTo>
                        <a:pt x="1010920" y="506730"/>
                        <a:pt x="1033780" y="525780"/>
                        <a:pt x="1042670" y="549910"/>
                      </a:cubicBezTo>
                      <a:cubicBezTo>
                        <a:pt x="1056640" y="585470"/>
                        <a:pt x="1041400" y="662940"/>
                        <a:pt x="1033780" y="708660"/>
                      </a:cubicBezTo>
                      <a:cubicBezTo>
                        <a:pt x="1027430" y="744220"/>
                        <a:pt x="1019810" y="779780"/>
                        <a:pt x="1007110" y="803910"/>
                      </a:cubicBezTo>
                      <a:cubicBezTo>
                        <a:pt x="996950" y="822960"/>
                        <a:pt x="986790" y="838200"/>
                        <a:pt x="971550" y="847090"/>
                      </a:cubicBezTo>
                      <a:cubicBezTo>
                        <a:pt x="956310" y="855980"/>
                        <a:pt x="934720" y="858520"/>
                        <a:pt x="918210" y="855980"/>
                      </a:cubicBezTo>
                      <a:cubicBezTo>
                        <a:pt x="901700" y="853440"/>
                        <a:pt x="881380" y="842010"/>
                        <a:pt x="871220" y="828040"/>
                      </a:cubicBezTo>
                      <a:cubicBezTo>
                        <a:pt x="861060" y="814070"/>
                        <a:pt x="855980" y="801370"/>
                        <a:pt x="854710" y="774700"/>
                      </a:cubicBezTo>
                      <a:cubicBezTo>
                        <a:pt x="852170" y="704850"/>
                        <a:pt x="913130" y="449580"/>
                        <a:pt x="946150" y="388620"/>
                      </a:cubicBezTo>
                      <a:cubicBezTo>
                        <a:pt x="958850" y="365760"/>
                        <a:pt x="969010" y="356870"/>
                        <a:pt x="984250" y="349250"/>
                      </a:cubicBezTo>
                      <a:cubicBezTo>
                        <a:pt x="999490" y="341630"/>
                        <a:pt x="1023620" y="340360"/>
                        <a:pt x="1040130" y="345440"/>
                      </a:cubicBezTo>
                      <a:cubicBezTo>
                        <a:pt x="1056640" y="350520"/>
                        <a:pt x="1075690" y="364490"/>
                        <a:pt x="1084580" y="379730"/>
                      </a:cubicBezTo>
                      <a:cubicBezTo>
                        <a:pt x="1093470" y="394970"/>
                        <a:pt x="1097280" y="408940"/>
                        <a:pt x="1094740" y="434340"/>
                      </a:cubicBezTo>
                      <a:cubicBezTo>
                        <a:pt x="1087120" y="497840"/>
                        <a:pt x="993140" y="704850"/>
                        <a:pt x="953770" y="758190"/>
                      </a:cubicBezTo>
                      <a:cubicBezTo>
                        <a:pt x="938530" y="779780"/>
                        <a:pt x="925830" y="789940"/>
                        <a:pt x="910590" y="796290"/>
                      </a:cubicBezTo>
                      <a:cubicBezTo>
                        <a:pt x="897890" y="801370"/>
                        <a:pt x="885190" y="803910"/>
                        <a:pt x="872490" y="801370"/>
                      </a:cubicBezTo>
                      <a:cubicBezTo>
                        <a:pt x="857250" y="798830"/>
                        <a:pt x="834390" y="788670"/>
                        <a:pt x="822960" y="777240"/>
                      </a:cubicBezTo>
                      <a:cubicBezTo>
                        <a:pt x="814070" y="768350"/>
                        <a:pt x="807720" y="760730"/>
                        <a:pt x="805180" y="744220"/>
                      </a:cubicBezTo>
                      <a:cubicBezTo>
                        <a:pt x="800100" y="698500"/>
                        <a:pt x="847090" y="552450"/>
                        <a:pt x="872490" y="480060"/>
                      </a:cubicBezTo>
                      <a:cubicBezTo>
                        <a:pt x="891540" y="426720"/>
                        <a:pt x="906780" y="367030"/>
                        <a:pt x="934720" y="344170"/>
                      </a:cubicBezTo>
                      <a:cubicBezTo>
                        <a:pt x="955040" y="327660"/>
                        <a:pt x="985520" y="322580"/>
                        <a:pt x="1005840" y="327660"/>
                      </a:cubicBezTo>
                      <a:cubicBezTo>
                        <a:pt x="1027430" y="332740"/>
                        <a:pt x="1052830" y="358140"/>
                        <a:pt x="1060450" y="377190"/>
                      </a:cubicBezTo>
                      <a:cubicBezTo>
                        <a:pt x="1068070" y="393700"/>
                        <a:pt x="1065530" y="412750"/>
                        <a:pt x="1059180" y="433070"/>
                      </a:cubicBezTo>
                      <a:cubicBezTo>
                        <a:pt x="1050290" y="463550"/>
                        <a:pt x="1023620" y="505460"/>
                        <a:pt x="994410" y="538480"/>
                      </a:cubicBezTo>
                      <a:cubicBezTo>
                        <a:pt x="957580" y="579120"/>
                        <a:pt x="905510" y="617220"/>
                        <a:pt x="849630" y="655320"/>
                      </a:cubicBezTo>
                      <a:cubicBezTo>
                        <a:pt x="781050" y="702310"/>
                        <a:pt x="661670" y="758190"/>
                        <a:pt x="607060" y="796290"/>
                      </a:cubicBezTo>
                      <a:cubicBezTo>
                        <a:pt x="576580" y="817880"/>
                        <a:pt x="563880" y="824230"/>
                        <a:pt x="538480" y="850900"/>
                      </a:cubicBezTo>
                      <a:cubicBezTo>
                        <a:pt x="494030" y="897890"/>
                        <a:pt x="430530" y="990600"/>
                        <a:pt x="379730" y="1069340"/>
                      </a:cubicBezTo>
                      <a:cubicBezTo>
                        <a:pt x="325120" y="1154430"/>
                        <a:pt x="267970" y="1297940"/>
                        <a:pt x="223520" y="1344930"/>
                      </a:cubicBezTo>
                      <a:cubicBezTo>
                        <a:pt x="203200" y="1366520"/>
                        <a:pt x="186690" y="1375410"/>
                        <a:pt x="168910" y="1380490"/>
                      </a:cubicBezTo>
                      <a:cubicBezTo>
                        <a:pt x="154940" y="1384300"/>
                        <a:pt x="139700" y="1385570"/>
                        <a:pt x="125730" y="1380490"/>
                      </a:cubicBezTo>
                      <a:cubicBezTo>
                        <a:pt x="107950" y="1375410"/>
                        <a:pt x="85090" y="1357630"/>
                        <a:pt x="73660" y="1342390"/>
                      </a:cubicBezTo>
                      <a:cubicBezTo>
                        <a:pt x="64770" y="1329690"/>
                        <a:pt x="59690" y="1316990"/>
                        <a:pt x="58420" y="1301750"/>
                      </a:cubicBezTo>
                      <a:cubicBezTo>
                        <a:pt x="57150" y="1283970"/>
                        <a:pt x="58420" y="1259840"/>
                        <a:pt x="74930" y="1239520"/>
                      </a:cubicBezTo>
                      <a:cubicBezTo>
                        <a:pt x="109220" y="1198880"/>
                        <a:pt x="252730" y="1168400"/>
                        <a:pt x="317500" y="1125220"/>
                      </a:cubicBezTo>
                      <a:cubicBezTo>
                        <a:pt x="369570" y="1090930"/>
                        <a:pt x="405130" y="1054100"/>
                        <a:pt x="443230" y="1009650"/>
                      </a:cubicBezTo>
                      <a:cubicBezTo>
                        <a:pt x="482600" y="962660"/>
                        <a:pt x="510540" y="918210"/>
                        <a:pt x="547370" y="849630"/>
                      </a:cubicBezTo>
                      <a:cubicBezTo>
                        <a:pt x="604520" y="741680"/>
                        <a:pt x="689610" y="471170"/>
                        <a:pt x="732790" y="416560"/>
                      </a:cubicBezTo>
                      <a:cubicBezTo>
                        <a:pt x="745490" y="400050"/>
                        <a:pt x="751840" y="396240"/>
                        <a:pt x="765810" y="391160"/>
                      </a:cubicBezTo>
                      <a:cubicBezTo>
                        <a:pt x="782320" y="384810"/>
                        <a:pt x="808990" y="381000"/>
                        <a:pt x="826770" y="386080"/>
                      </a:cubicBezTo>
                      <a:cubicBezTo>
                        <a:pt x="845820" y="391160"/>
                        <a:pt x="866140" y="407670"/>
                        <a:pt x="876300" y="424180"/>
                      </a:cubicBezTo>
                      <a:cubicBezTo>
                        <a:pt x="886460" y="440690"/>
                        <a:pt x="889000" y="461010"/>
                        <a:pt x="887730" y="483870"/>
                      </a:cubicBezTo>
                      <a:cubicBezTo>
                        <a:pt x="885190" y="518160"/>
                        <a:pt x="866140" y="560070"/>
                        <a:pt x="847090" y="608330"/>
                      </a:cubicBezTo>
                      <a:cubicBezTo>
                        <a:pt x="819150" y="680720"/>
                        <a:pt x="773430" y="778510"/>
                        <a:pt x="723900" y="871220"/>
                      </a:cubicBezTo>
                      <a:cubicBezTo>
                        <a:pt x="665480" y="980440"/>
                        <a:pt x="591820" y="1168400"/>
                        <a:pt x="514350" y="1220470"/>
                      </a:cubicBezTo>
                      <a:cubicBezTo>
                        <a:pt x="467360" y="1252220"/>
                        <a:pt x="392430" y="1262380"/>
                        <a:pt x="364490" y="1244600"/>
                      </a:cubicBezTo>
                      <a:cubicBezTo>
                        <a:pt x="342900" y="1230630"/>
                        <a:pt x="339090" y="1189990"/>
                        <a:pt x="337820" y="1159510"/>
                      </a:cubicBezTo>
                      <a:cubicBezTo>
                        <a:pt x="336550" y="1122680"/>
                        <a:pt x="349250" y="1090930"/>
                        <a:pt x="368300" y="1037590"/>
                      </a:cubicBezTo>
                      <a:cubicBezTo>
                        <a:pt x="407670" y="927100"/>
                        <a:pt x="529590" y="624840"/>
                        <a:pt x="604520" y="547370"/>
                      </a:cubicBezTo>
                      <a:cubicBezTo>
                        <a:pt x="638810" y="511810"/>
                        <a:pt x="676910" y="487680"/>
                        <a:pt x="704850" y="494030"/>
                      </a:cubicBezTo>
                      <a:cubicBezTo>
                        <a:pt x="732790" y="500380"/>
                        <a:pt x="763270" y="542290"/>
                        <a:pt x="770890" y="581660"/>
                      </a:cubicBezTo>
                      <a:cubicBezTo>
                        <a:pt x="783590" y="643890"/>
                        <a:pt x="730250" y="767080"/>
                        <a:pt x="701040" y="843280"/>
                      </a:cubicBezTo>
                      <a:cubicBezTo>
                        <a:pt x="676910" y="906780"/>
                        <a:pt x="642620" y="975360"/>
                        <a:pt x="615950" y="1009650"/>
                      </a:cubicBezTo>
                      <a:cubicBezTo>
                        <a:pt x="600710" y="1028700"/>
                        <a:pt x="588010" y="1040130"/>
                        <a:pt x="571500" y="1046480"/>
                      </a:cubicBezTo>
                      <a:cubicBezTo>
                        <a:pt x="554990" y="1052830"/>
                        <a:pt x="530860" y="1051560"/>
                        <a:pt x="514350" y="1045210"/>
                      </a:cubicBezTo>
                      <a:cubicBezTo>
                        <a:pt x="497840" y="1038860"/>
                        <a:pt x="480060" y="1022350"/>
                        <a:pt x="472440" y="1005840"/>
                      </a:cubicBezTo>
                      <a:cubicBezTo>
                        <a:pt x="464820" y="989330"/>
                        <a:pt x="466090" y="971550"/>
                        <a:pt x="466090" y="948690"/>
                      </a:cubicBezTo>
                      <a:cubicBezTo>
                        <a:pt x="467360" y="914400"/>
                        <a:pt x="473710" y="869950"/>
                        <a:pt x="486410" y="817880"/>
                      </a:cubicBezTo>
                      <a:cubicBezTo>
                        <a:pt x="505460" y="739140"/>
                        <a:pt x="567690" y="601980"/>
                        <a:pt x="586740" y="528320"/>
                      </a:cubicBezTo>
                      <a:cubicBezTo>
                        <a:pt x="598170" y="483870"/>
                        <a:pt x="594360" y="444500"/>
                        <a:pt x="605790" y="420370"/>
                      </a:cubicBezTo>
                      <a:cubicBezTo>
                        <a:pt x="613410" y="406400"/>
                        <a:pt x="621030" y="398780"/>
                        <a:pt x="633730" y="391160"/>
                      </a:cubicBezTo>
                      <a:cubicBezTo>
                        <a:pt x="648970" y="382270"/>
                        <a:pt x="674370" y="375920"/>
                        <a:pt x="692150" y="377190"/>
                      </a:cubicBezTo>
                      <a:cubicBezTo>
                        <a:pt x="706120" y="378460"/>
                        <a:pt x="718820" y="383540"/>
                        <a:pt x="730250" y="392430"/>
                      </a:cubicBezTo>
                      <a:cubicBezTo>
                        <a:pt x="744220" y="403860"/>
                        <a:pt x="762000" y="422910"/>
                        <a:pt x="763270" y="443230"/>
                      </a:cubicBezTo>
                      <a:cubicBezTo>
                        <a:pt x="765810" y="469900"/>
                        <a:pt x="742950" y="501650"/>
                        <a:pt x="721360" y="542290"/>
                      </a:cubicBezTo>
                      <a:cubicBezTo>
                        <a:pt x="681990" y="615950"/>
                        <a:pt x="575310" y="793750"/>
                        <a:pt x="525780" y="839470"/>
                      </a:cubicBezTo>
                      <a:cubicBezTo>
                        <a:pt x="505460" y="858520"/>
                        <a:pt x="488950" y="864870"/>
                        <a:pt x="471170" y="868680"/>
                      </a:cubicBezTo>
                      <a:cubicBezTo>
                        <a:pt x="457200" y="871220"/>
                        <a:pt x="441960" y="868680"/>
                        <a:pt x="429260" y="863600"/>
                      </a:cubicBezTo>
                      <a:cubicBezTo>
                        <a:pt x="416560" y="858520"/>
                        <a:pt x="403860" y="852170"/>
                        <a:pt x="394970" y="840740"/>
                      </a:cubicBezTo>
                      <a:cubicBezTo>
                        <a:pt x="383540" y="826770"/>
                        <a:pt x="375920" y="806450"/>
                        <a:pt x="372110" y="782320"/>
                      </a:cubicBezTo>
                      <a:cubicBezTo>
                        <a:pt x="367030" y="745490"/>
                        <a:pt x="377190" y="690880"/>
                        <a:pt x="387350" y="640080"/>
                      </a:cubicBezTo>
                      <a:cubicBezTo>
                        <a:pt x="398780" y="581660"/>
                        <a:pt x="412750" y="486410"/>
                        <a:pt x="444500" y="452120"/>
                      </a:cubicBezTo>
                      <a:cubicBezTo>
                        <a:pt x="464820" y="429260"/>
                        <a:pt x="497840" y="419100"/>
                        <a:pt x="520700" y="420370"/>
                      </a:cubicBezTo>
                      <a:cubicBezTo>
                        <a:pt x="541020" y="421640"/>
                        <a:pt x="562610" y="434340"/>
                        <a:pt x="576580" y="448310"/>
                      </a:cubicBezTo>
                      <a:cubicBezTo>
                        <a:pt x="589280" y="462280"/>
                        <a:pt x="598170" y="482600"/>
                        <a:pt x="600710" y="505460"/>
                      </a:cubicBezTo>
                      <a:cubicBezTo>
                        <a:pt x="603250" y="535940"/>
                        <a:pt x="595630" y="567690"/>
                        <a:pt x="579120" y="615950"/>
                      </a:cubicBezTo>
                      <a:cubicBezTo>
                        <a:pt x="543560" y="721360"/>
                        <a:pt x="375920" y="1004570"/>
                        <a:pt x="341630" y="1099820"/>
                      </a:cubicBezTo>
                      <a:cubicBezTo>
                        <a:pt x="327660" y="1136650"/>
                        <a:pt x="332740" y="1155700"/>
                        <a:pt x="321310" y="1181100"/>
                      </a:cubicBezTo>
                      <a:cubicBezTo>
                        <a:pt x="309880" y="1206500"/>
                        <a:pt x="292100" y="1221740"/>
                        <a:pt x="275590" y="1253490"/>
                      </a:cubicBezTo>
                      <a:cubicBezTo>
                        <a:pt x="245110" y="1311910"/>
                        <a:pt x="191770" y="1469390"/>
                        <a:pt x="166370" y="1506220"/>
                      </a:cubicBezTo>
                      <a:cubicBezTo>
                        <a:pt x="157480" y="1517650"/>
                        <a:pt x="154940" y="1521460"/>
                        <a:pt x="144780" y="1526540"/>
                      </a:cubicBezTo>
                      <a:cubicBezTo>
                        <a:pt x="130810" y="1534160"/>
                        <a:pt x="106680" y="1543050"/>
                        <a:pt x="87630" y="1541780"/>
                      </a:cubicBezTo>
                      <a:cubicBezTo>
                        <a:pt x="68580" y="1540510"/>
                        <a:pt x="46990" y="1532890"/>
                        <a:pt x="33020" y="1518920"/>
                      </a:cubicBezTo>
                      <a:cubicBezTo>
                        <a:pt x="16510" y="1501140"/>
                        <a:pt x="2540" y="1457960"/>
                        <a:pt x="1270" y="1437640"/>
                      </a:cubicBezTo>
                      <a:cubicBezTo>
                        <a:pt x="1270" y="1424940"/>
                        <a:pt x="3810" y="1418590"/>
                        <a:pt x="10160" y="1408430"/>
                      </a:cubicBezTo>
                      <a:cubicBezTo>
                        <a:pt x="17780" y="1394460"/>
                        <a:pt x="35560" y="1375410"/>
                        <a:pt x="52070" y="1366520"/>
                      </a:cubicBezTo>
                      <a:cubicBezTo>
                        <a:pt x="68580" y="1357630"/>
                        <a:pt x="91440" y="1353820"/>
                        <a:pt x="110490" y="1357630"/>
                      </a:cubicBezTo>
                      <a:cubicBezTo>
                        <a:pt x="128270" y="1360170"/>
                        <a:pt x="149860" y="1371600"/>
                        <a:pt x="162560" y="1385570"/>
                      </a:cubicBezTo>
                      <a:cubicBezTo>
                        <a:pt x="175260" y="1399540"/>
                        <a:pt x="184150" y="1424940"/>
                        <a:pt x="186690" y="1440180"/>
                      </a:cubicBezTo>
                      <a:cubicBezTo>
                        <a:pt x="189230" y="1451610"/>
                        <a:pt x="187960" y="1459230"/>
                        <a:pt x="184150" y="1470660"/>
                      </a:cubicBezTo>
                      <a:cubicBezTo>
                        <a:pt x="179070" y="1485900"/>
                        <a:pt x="166370" y="1508760"/>
                        <a:pt x="152400" y="1520190"/>
                      </a:cubicBezTo>
                      <a:cubicBezTo>
                        <a:pt x="138430" y="1531620"/>
                        <a:pt x="116840" y="1540510"/>
                        <a:pt x="97790" y="1541780"/>
                      </a:cubicBezTo>
                      <a:cubicBezTo>
                        <a:pt x="78740" y="1543050"/>
                        <a:pt x="55880" y="1535430"/>
                        <a:pt x="40640" y="1525270"/>
                      </a:cubicBezTo>
                      <a:cubicBezTo>
                        <a:pt x="25400" y="1513840"/>
                        <a:pt x="11430" y="1492250"/>
                        <a:pt x="5080" y="1477010"/>
                      </a:cubicBezTo>
                      <a:cubicBezTo>
                        <a:pt x="1270" y="1466850"/>
                        <a:pt x="0" y="1460500"/>
                        <a:pt x="1270" y="1447800"/>
                      </a:cubicBezTo>
                      <a:cubicBezTo>
                        <a:pt x="2540" y="1423670"/>
                        <a:pt x="13970" y="1389380"/>
                        <a:pt x="30480" y="1347470"/>
                      </a:cubicBezTo>
                      <a:cubicBezTo>
                        <a:pt x="59690" y="1271270"/>
                        <a:pt x="132080" y="1130300"/>
                        <a:pt x="181610" y="1036320"/>
                      </a:cubicBezTo>
                      <a:cubicBezTo>
                        <a:pt x="224790" y="955040"/>
                        <a:pt x="270510" y="896620"/>
                        <a:pt x="311150" y="811530"/>
                      </a:cubicBezTo>
                      <a:cubicBezTo>
                        <a:pt x="359410" y="707390"/>
                        <a:pt x="400050" y="504190"/>
                        <a:pt x="444500" y="452120"/>
                      </a:cubicBezTo>
                      <a:cubicBezTo>
                        <a:pt x="462280" y="430530"/>
                        <a:pt x="481330" y="425450"/>
                        <a:pt x="499110" y="421640"/>
                      </a:cubicBezTo>
                      <a:cubicBezTo>
                        <a:pt x="513080" y="419100"/>
                        <a:pt x="527050" y="420370"/>
                        <a:pt x="541020" y="425450"/>
                      </a:cubicBezTo>
                      <a:cubicBezTo>
                        <a:pt x="557530" y="431800"/>
                        <a:pt x="579120" y="449580"/>
                        <a:pt x="589280" y="464820"/>
                      </a:cubicBezTo>
                      <a:cubicBezTo>
                        <a:pt x="596900" y="477520"/>
                        <a:pt x="600710" y="486410"/>
                        <a:pt x="600710" y="505460"/>
                      </a:cubicBezTo>
                      <a:cubicBezTo>
                        <a:pt x="600710" y="551180"/>
                        <a:pt x="544830" y="683260"/>
                        <a:pt x="537210" y="741680"/>
                      </a:cubicBezTo>
                      <a:cubicBezTo>
                        <a:pt x="533400" y="774700"/>
                        <a:pt x="544830" y="801370"/>
                        <a:pt x="537210" y="821690"/>
                      </a:cubicBezTo>
                      <a:cubicBezTo>
                        <a:pt x="532130" y="835660"/>
                        <a:pt x="523240" y="845820"/>
                        <a:pt x="510540" y="853440"/>
                      </a:cubicBezTo>
                      <a:cubicBezTo>
                        <a:pt x="495300" y="862330"/>
                        <a:pt x="469900" y="871220"/>
                        <a:pt x="450850" y="868680"/>
                      </a:cubicBezTo>
                      <a:cubicBezTo>
                        <a:pt x="431800" y="866140"/>
                        <a:pt x="407670" y="855980"/>
                        <a:pt x="394970" y="840740"/>
                      </a:cubicBezTo>
                      <a:cubicBezTo>
                        <a:pt x="381000" y="822960"/>
                        <a:pt x="369570" y="793750"/>
                        <a:pt x="374650" y="762000"/>
                      </a:cubicBezTo>
                      <a:cubicBezTo>
                        <a:pt x="384810" y="699770"/>
                        <a:pt x="488950" y="558800"/>
                        <a:pt x="533400" y="509270"/>
                      </a:cubicBezTo>
                      <a:cubicBezTo>
                        <a:pt x="556260" y="483870"/>
                        <a:pt x="580390" y="478790"/>
                        <a:pt x="594360" y="459740"/>
                      </a:cubicBezTo>
                      <a:cubicBezTo>
                        <a:pt x="607060" y="443230"/>
                        <a:pt x="604520" y="417830"/>
                        <a:pt x="617220" y="403860"/>
                      </a:cubicBezTo>
                      <a:cubicBezTo>
                        <a:pt x="629920" y="389890"/>
                        <a:pt x="652780" y="378460"/>
                        <a:pt x="671830" y="377190"/>
                      </a:cubicBezTo>
                      <a:cubicBezTo>
                        <a:pt x="690880" y="375920"/>
                        <a:pt x="715010" y="379730"/>
                        <a:pt x="730250" y="392430"/>
                      </a:cubicBezTo>
                      <a:cubicBezTo>
                        <a:pt x="748030" y="406400"/>
                        <a:pt x="760730" y="435610"/>
                        <a:pt x="764540" y="463550"/>
                      </a:cubicBezTo>
                      <a:cubicBezTo>
                        <a:pt x="769620" y="499110"/>
                        <a:pt x="753110" y="547370"/>
                        <a:pt x="741680" y="590550"/>
                      </a:cubicBezTo>
                      <a:cubicBezTo>
                        <a:pt x="728980" y="638810"/>
                        <a:pt x="712470" y="689610"/>
                        <a:pt x="692150" y="741680"/>
                      </a:cubicBezTo>
                      <a:cubicBezTo>
                        <a:pt x="669290" y="801370"/>
                        <a:pt x="618490" y="876300"/>
                        <a:pt x="609600" y="927100"/>
                      </a:cubicBezTo>
                      <a:cubicBezTo>
                        <a:pt x="604520" y="958850"/>
                        <a:pt x="624840" y="989330"/>
                        <a:pt x="615950" y="1009650"/>
                      </a:cubicBezTo>
                      <a:cubicBezTo>
                        <a:pt x="608330" y="1027430"/>
                        <a:pt x="588010" y="1040130"/>
                        <a:pt x="571500" y="1046480"/>
                      </a:cubicBezTo>
                      <a:cubicBezTo>
                        <a:pt x="554990" y="1052830"/>
                        <a:pt x="530860" y="1051560"/>
                        <a:pt x="514350" y="1045210"/>
                      </a:cubicBezTo>
                      <a:cubicBezTo>
                        <a:pt x="497840" y="1038860"/>
                        <a:pt x="480060" y="1022350"/>
                        <a:pt x="472440" y="1005840"/>
                      </a:cubicBezTo>
                      <a:cubicBezTo>
                        <a:pt x="464820" y="989330"/>
                        <a:pt x="462280" y="971550"/>
                        <a:pt x="466090" y="948690"/>
                      </a:cubicBezTo>
                      <a:cubicBezTo>
                        <a:pt x="473710" y="908050"/>
                        <a:pt x="528320" y="840740"/>
                        <a:pt x="548640" y="792480"/>
                      </a:cubicBezTo>
                      <a:cubicBezTo>
                        <a:pt x="565150" y="751840"/>
                        <a:pt x="558800" y="707390"/>
                        <a:pt x="585470" y="678180"/>
                      </a:cubicBezTo>
                      <a:cubicBezTo>
                        <a:pt x="618490" y="641350"/>
                        <a:pt x="735330" y="586740"/>
                        <a:pt x="754380" y="607060"/>
                      </a:cubicBezTo>
                      <a:cubicBezTo>
                        <a:pt x="789940" y="645160"/>
                        <a:pt x="558800" y="1145540"/>
                        <a:pt x="477520" y="1174750"/>
                      </a:cubicBezTo>
                      <a:cubicBezTo>
                        <a:pt x="445770" y="1186180"/>
                        <a:pt x="396240" y="1163320"/>
                        <a:pt x="387350" y="1135380"/>
                      </a:cubicBezTo>
                      <a:cubicBezTo>
                        <a:pt x="369570" y="1080770"/>
                        <a:pt x="523240" y="923290"/>
                        <a:pt x="580390" y="806450"/>
                      </a:cubicBezTo>
                      <a:cubicBezTo>
                        <a:pt x="640080" y="684530"/>
                        <a:pt x="694690" y="468630"/>
                        <a:pt x="732790" y="416560"/>
                      </a:cubicBezTo>
                      <a:cubicBezTo>
                        <a:pt x="745490" y="400050"/>
                        <a:pt x="751840" y="396240"/>
                        <a:pt x="765810" y="391160"/>
                      </a:cubicBezTo>
                      <a:cubicBezTo>
                        <a:pt x="782320" y="384810"/>
                        <a:pt x="808990" y="381000"/>
                        <a:pt x="826770" y="386080"/>
                      </a:cubicBezTo>
                      <a:cubicBezTo>
                        <a:pt x="845820" y="391160"/>
                        <a:pt x="866140" y="407670"/>
                        <a:pt x="876300" y="424180"/>
                      </a:cubicBezTo>
                      <a:cubicBezTo>
                        <a:pt x="886460" y="440690"/>
                        <a:pt x="890270" y="455930"/>
                        <a:pt x="887730" y="483870"/>
                      </a:cubicBezTo>
                      <a:cubicBezTo>
                        <a:pt x="881380" y="554990"/>
                        <a:pt x="797560" y="740410"/>
                        <a:pt x="742950" y="852170"/>
                      </a:cubicBezTo>
                      <a:cubicBezTo>
                        <a:pt x="694690" y="951230"/>
                        <a:pt x="641350" y="1047750"/>
                        <a:pt x="581660" y="1121410"/>
                      </a:cubicBezTo>
                      <a:cubicBezTo>
                        <a:pt x="530860" y="1184910"/>
                        <a:pt x="462280" y="1240790"/>
                        <a:pt x="414020" y="1277620"/>
                      </a:cubicBezTo>
                      <a:cubicBezTo>
                        <a:pt x="381000" y="1301750"/>
                        <a:pt x="356870" y="1319530"/>
                        <a:pt x="325120" y="1330960"/>
                      </a:cubicBezTo>
                      <a:cubicBezTo>
                        <a:pt x="293370" y="1342390"/>
                        <a:pt x="251460" y="1334770"/>
                        <a:pt x="223520" y="1344930"/>
                      </a:cubicBezTo>
                      <a:cubicBezTo>
                        <a:pt x="201930" y="1352550"/>
                        <a:pt x="186690" y="1375410"/>
                        <a:pt x="168910" y="1380490"/>
                      </a:cubicBezTo>
                      <a:cubicBezTo>
                        <a:pt x="154940" y="1384300"/>
                        <a:pt x="139700" y="1384300"/>
                        <a:pt x="125730" y="1380490"/>
                      </a:cubicBezTo>
                      <a:cubicBezTo>
                        <a:pt x="111760" y="1376680"/>
                        <a:pt x="97790" y="1370330"/>
                        <a:pt x="87630" y="1358900"/>
                      </a:cubicBezTo>
                      <a:cubicBezTo>
                        <a:pt x="74930" y="1344930"/>
                        <a:pt x="60960" y="1319530"/>
                        <a:pt x="58420" y="1301750"/>
                      </a:cubicBezTo>
                      <a:cubicBezTo>
                        <a:pt x="55880" y="1286510"/>
                        <a:pt x="57150" y="1278890"/>
                        <a:pt x="64770" y="1258570"/>
                      </a:cubicBezTo>
                      <a:cubicBezTo>
                        <a:pt x="90170" y="1187450"/>
                        <a:pt x="274320" y="914400"/>
                        <a:pt x="334010" y="828040"/>
                      </a:cubicBezTo>
                      <a:cubicBezTo>
                        <a:pt x="360680" y="789940"/>
                        <a:pt x="369570" y="773430"/>
                        <a:pt x="396240" y="746760"/>
                      </a:cubicBezTo>
                      <a:cubicBezTo>
                        <a:pt x="431800" y="711200"/>
                        <a:pt x="476250" y="679450"/>
                        <a:pt x="533400" y="641350"/>
                      </a:cubicBezTo>
                      <a:cubicBezTo>
                        <a:pt x="615950" y="586740"/>
                        <a:pt x="782320" y="520700"/>
                        <a:pt x="850900" y="459740"/>
                      </a:cubicBezTo>
                      <a:cubicBezTo>
                        <a:pt x="894080" y="421640"/>
                        <a:pt x="906780" y="365760"/>
                        <a:pt x="934720" y="344170"/>
                      </a:cubicBezTo>
                      <a:cubicBezTo>
                        <a:pt x="952500" y="331470"/>
                        <a:pt x="969010" y="325120"/>
                        <a:pt x="986790" y="325120"/>
                      </a:cubicBezTo>
                      <a:cubicBezTo>
                        <a:pt x="1004570" y="325120"/>
                        <a:pt x="1026160" y="335280"/>
                        <a:pt x="1038860" y="345440"/>
                      </a:cubicBezTo>
                      <a:cubicBezTo>
                        <a:pt x="1049020" y="354330"/>
                        <a:pt x="1056640" y="364490"/>
                        <a:pt x="1060450" y="377190"/>
                      </a:cubicBezTo>
                      <a:cubicBezTo>
                        <a:pt x="1065530" y="392430"/>
                        <a:pt x="1064260" y="407670"/>
                        <a:pt x="1059180" y="433070"/>
                      </a:cubicBezTo>
                      <a:cubicBezTo>
                        <a:pt x="1047750" y="499110"/>
                        <a:pt x="972820" y="730250"/>
                        <a:pt x="939800" y="774700"/>
                      </a:cubicBezTo>
                      <a:cubicBezTo>
                        <a:pt x="929640" y="788670"/>
                        <a:pt x="923290" y="792480"/>
                        <a:pt x="910590" y="796290"/>
                      </a:cubicBezTo>
                      <a:cubicBezTo>
                        <a:pt x="895350" y="801370"/>
                        <a:pt x="871220" y="805180"/>
                        <a:pt x="854710" y="797560"/>
                      </a:cubicBezTo>
                      <a:cubicBezTo>
                        <a:pt x="835660" y="789940"/>
                        <a:pt x="811530" y="763270"/>
                        <a:pt x="805180" y="744220"/>
                      </a:cubicBezTo>
                      <a:cubicBezTo>
                        <a:pt x="800100" y="727710"/>
                        <a:pt x="805180" y="715010"/>
                        <a:pt x="811530" y="689610"/>
                      </a:cubicBezTo>
                      <a:cubicBezTo>
                        <a:pt x="828040" y="628650"/>
                        <a:pt x="909320" y="440690"/>
                        <a:pt x="944880" y="388620"/>
                      </a:cubicBezTo>
                      <a:cubicBezTo>
                        <a:pt x="960120" y="367030"/>
                        <a:pt x="969010" y="356870"/>
                        <a:pt x="984250" y="349250"/>
                      </a:cubicBezTo>
                      <a:cubicBezTo>
                        <a:pt x="1000760" y="341630"/>
                        <a:pt x="1023620" y="340360"/>
                        <a:pt x="1040130" y="345440"/>
                      </a:cubicBezTo>
                      <a:cubicBezTo>
                        <a:pt x="1056640" y="350520"/>
                        <a:pt x="1075690" y="364490"/>
                        <a:pt x="1084580" y="379730"/>
                      </a:cubicBezTo>
                      <a:cubicBezTo>
                        <a:pt x="1093470" y="394970"/>
                        <a:pt x="1096010" y="407670"/>
                        <a:pt x="1094740" y="434340"/>
                      </a:cubicBezTo>
                      <a:cubicBezTo>
                        <a:pt x="1093470" y="502920"/>
                        <a:pt x="1029970" y="749300"/>
                        <a:pt x="1007110" y="803910"/>
                      </a:cubicBezTo>
                      <a:cubicBezTo>
                        <a:pt x="999490" y="821690"/>
                        <a:pt x="996950" y="826770"/>
                        <a:pt x="986790" y="835660"/>
                      </a:cubicBezTo>
                      <a:cubicBezTo>
                        <a:pt x="974090" y="845820"/>
                        <a:pt x="953770" y="855980"/>
                        <a:pt x="935990" y="857250"/>
                      </a:cubicBezTo>
                      <a:cubicBezTo>
                        <a:pt x="919480" y="858520"/>
                        <a:pt x="896620" y="850900"/>
                        <a:pt x="883920" y="840740"/>
                      </a:cubicBezTo>
                      <a:cubicBezTo>
                        <a:pt x="869950" y="830580"/>
                        <a:pt x="858520" y="815340"/>
                        <a:pt x="855980" y="793750"/>
                      </a:cubicBezTo>
                      <a:cubicBezTo>
                        <a:pt x="850900" y="754380"/>
                        <a:pt x="904240" y="662940"/>
                        <a:pt x="911860" y="613410"/>
                      </a:cubicBezTo>
                      <a:cubicBezTo>
                        <a:pt x="916940" y="580390"/>
                        <a:pt x="901700" y="546100"/>
                        <a:pt x="910590" y="527050"/>
                      </a:cubicBezTo>
                      <a:cubicBezTo>
                        <a:pt x="915670" y="515620"/>
                        <a:pt x="927100" y="509270"/>
                        <a:pt x="938530" y="504190"/>
                      </a:cubicBezTo>
                      <a:cubicBezTo>
                        <a:pt x="952500" y="499110"/>
                        <a:pt x="976630" y="496570"/>
                        <a:pt x="991870" y="500380"/>
                      </a:cubicBezTo>
                      <a:cubicBezTo>
                        <a:pt x="1004570" y="502920"/>
                        <a:pt x="1014730" y="509270"/>
                        <a:pt x="1023620" y="519430"/>
                      </a:cubicBezTo>
                      <a:cubicBezTo>
                        <a:pt x="1035050" y="533400"/>
                        <a:pt x="1049020" y="560070"/>
                        <a:pt x="1045210" y="585470"/>
                      </a:cubicBezTo>
                      <a:cubicBezTo>
                        <a:pt x="1038860" y="628650"/>
                        <a:pt x="963930" y="690880"/>
                        <a:pt x="929640" y="749300"/>
                      </a:cubicBezTo>
                      <a:cubicBezTo>
                        <a:pt x="894080" y="807720"/>
                        <a:pt x="872490" y="905510"/>
                        <a:pt x="836930" y="935990"/>
                      </a:cubicBezTo>
                      <a:cubicBezTo>
                        <a:pt x="816610" y="953770"/>
                        <a:pt x="788670" y="957580"/>
                        <a:pt x="770890" y="956310"/>
                      </a:cubicBezTo>
                      <a:cubicBezTo>
                        <a:pt x="758190" y="955040"/>
                        <a:pt x="748030" y="949960"/>
                        <a:pt x="739140" y="942340"/>
                      </a:cubicBezTo>
                      <a:cubicBezTo>
                        <a:pt x="727710" y="932180"/>
                        <a:pt x="717550" y="919480"/>
                        <a:pt x="712470" y="897890"/>
                      </a:cubicBezTo>
                      <a:cubicBezTo>
                        <a:pt x="702310" y="857250"/>
                        <a:pt x="708660" y="759460"/>
                        <a:pt x="722630" y="708660"/>
                      </a:cubicBezTo>
                      <a:cubicBezTo>
                        <a:pt x="732790" y="670560"/>
                        <a:pt x="772160" y="615950"/>
                        <a:pt x="772160" y="615950"/>
                      </a:cubicBezTo>
                      <a:cubicBezTo>
                        <a:pt x="772160" y="615950"/>
                        <a:pt x="745490" y="652780"/>
                        <a:pt x="734060" y="685800"/>
                      </a:cubicBezTo>
                      <a:cubicBezTo>
                        <a:pt x="711200" y="749300"/>
                        <a:pt x="703580" y="937260"/>
                        <a:pt x="673100" y="982980"/>
                      </a:cubicBezTo>
                      <a:cubicBezTo>
                        <a:pt x="660400" y="1002030"/>
                        <a:pt x="643890" y="1008380"/>
                        <a:pt x="629920" y="1013460"/>
                      </a:cubicBezTo>
                      <a:cubicBezTo>
                        <a:pt x="618490" y="1017270"/>
                        <a:pt x="607060" y="1018540"/>
                        <a:pt x="594360" y="1013460"/>
                      </a:cubicBezTo>
                      <a:cubicBezTo>
                        <a:pt x="577850" y="1007110"/>
                        <a:pt x="549910" y="985520"/>
                        <a:pt x="542290" y="967740"/>
                      </a:cubicBezTo>
                      <a:cubicBezTo>
                        <a:pt x="534670" y="952500"/>
                        <a:pt x="538480" y="934720"/>
                        <a:pt x="542290" y="915670"/>
                      </a:cubicBezTo>
                      <a:cubicBezTo>
                        <a:pt x="548640" y="889000"/>
                        <a:pt x="568960" y="866140"/>
                        <a:pt x="584200" y="821690"/>
                      </a:cubicBezTo>
                      <a:cubicBezTo>
                        <a:pt x="615950" y="727710"/>
                        <a:pt x="643890" y="429260"/>
                        <a:pt x="695960" y="370840"/>
                      </a:cubicBezTo>
                      <a:cubicBezTo>
                        <a:pt x="716280" y="347980"/>
                        <a:pt x="742950" y="341630"/>
                        <a:pt x="764540" y="344170"/>
                      </a:cubicBezTo>
                      <a:cubicBezTo>
                        <a:pt x="786130" y="346710"/>
                        <a:pt x="810260" y="360680"/>
                        <a:pt x="824230" y="386080"/>
                      </a:cubicBezTo>
                      <a:cubicBezTo>
                        <a:pt x="852170" y="438150"/>
                        <a:pt x="847090" y="635000"/>
                        <a:pt x="828040" y="687070"/>
                      </a:cubicBezTo>
                      <a:cubicBezTo>
                        <a:pt x="820420" y="708660"/>
                        <a:pt x="807720" y="720090"/>
                        <a:pt x="792480" y="727710"/>
                      </a:cubicBezTo>
                      <a:cubicBezTo>
                        <a:pt x="777240" y="735330"/>
                        <a:pt x="754380" y="737870"/>
                        <a:pt x="739140" y="735330"/>
                      </a:cubicBezTo>
                      <a:cubicBezTo>
                        <a:pt x="726440" y="732790"/>
                        <a:pt x="715010" y="727710"/>
                        <a:pt x="706120" y="718820"/>
                      </a:cubicBezTo>
                      <a:cubicBezTo>
                        <a:pt x="694690" y="707390"/>
                        <a:pt x="685800" y="695960"/>
                        <a:pt x="680720" y="670560"/>
                      </a:cubicBezTo>
                      <a:cubicBezTo>
                        <a:pt x="665480" y="603250"/>
                        <a:pt x="680720" y="340360"/>
                        <a:pt x="695960" y="270510"/>
                      </a:cubicBezTo>
                      <a:cubicBezTo>
                        <a:pt x="701040" y="245110"/>
                        <a:pt x="704850" y="232410"/>
                        <a:pt x="716280" y="219710"/>
                      </a:cubicBezTo>
                      <a:cubicBezTo>
                        <a:pt x="727710" y="207010"/>
                        <a:pt x="749300" y="199390"/>
                        <a:pt x="764540" y="196850"/>
                      </a:cubicBezTo>
                      <a:cubicBezTo>
                        <a:pt x="777240" y="195580"/>
                        <a:pt x="788670" y="196850"/>
                        <a:pt x="800100" y="201930"/>
                      </a:cubicBezTo>
                      <a:cubicBezTo>
                        <a:pt x="814070" y="208280"/>
                        <a:pt x="831850" y="224790"/>
                        <a:pt x="839470" y="238760"/>
                      </a:cubicBezTo>
                      <a:cubicBezTo>
                        <a:pt x="845820" y="250190"/>
                        <a:pt x="845820" y="256540"/>
                        <a:pt x="847090" y="274320"/>
                      </a:cubicBezTo>
                      <a:cubicBezTo>
                        <a:pt x="852170" y="331470"/>
                        <a:pt x="824230" y="553720"/>
                        <a:pt x="828040" y="629920"/>
                      </a:cubicBezTo>
                      <a:cubicBezTo>
                        <a:pt x="829310" y="665480"/>
                        <a:pt x="845820" y="688340"/>
                        <a:pt x="839470" y="708660"/>
                      </a:cubicBezTo>
                      <a:cubicBezTo>
                        <a:pt x="834390" y="725170"/>
                        <a:pt x="817880" y="739140"/>
                        <a:pt x="802640" y="745490"/>
                      </a:cubicBezTo>
                      <a:cubicBezTo>
                        <a:pt x="787400" y="751840"/>
                        <a:pt x="765810" y="753110"/>
                        <a:pt x="750570" y="748030"/>
                      </a:cubicBezTo>
                      <a:cubicBezTo>
                        <a:pt x="735330" y="742950"/>
                        <a:pt x="718820" y="728980"/>
                        <a:pt x="709930" y="715010"/>
                      </a:cubicBezTo>
                      <a:cubicBezTo>
                        <a:pt x="701040" y="701040"/>
                        <a:pt x="698500" y="688340"/>
                        <a:pt x="701040" y="662940"/>
                      </a:cubicBezTo>
                      <a:cubicBezTo>
                        <a:pt x="708660" y="589280"/>
                        <a:pt x="836930" y="294640"/>
                        <a:pt x="873760" y="240030"/>
                      </a:cubicBezTo>
                      <a:cubicBezTo>
                        <a:pt x="883920" y="224790"/>
                        <a:pt x="889000" y="219710"/>
                        <a:pt x="900430" y="214630"/>
                      </a:cubicBezTo>
                      <a:cubicBezTo>
                        <a:pt x="914400" y="208280"/>
                        <a:pt x="935990" y="203200"/>
                        <a:pt x="952500" y="207010"/>
                      </a:cubicBezTo>
                      <a:cubicBezTo>
                        <a:pt x="969010" y="210820"/>
                        <a:pt x="988060" y="223520"/>
                        <a:pt x="998220" y="234950"/>
                      </a:cubicBezTo>
                      <a:cubicBezTo>
                        <a:pt x="1005840" y="243840"/>
                        <a:pt x="1009650" y="251460"/>
                        <a:pt x="1012190" y="267970"/>
                      </a:cubicBezTo>
                      <a:cubicBezTo>
                        <a:pt x="1018540" y="311150"/>
                        <a:pt x="993140" y="427990"/>
                        <a:pt x="988060" y="508000"/>
                      </a:cubicBezTo>
                      <a:cubicBezTo>
                        <a:pt x="982980" y="589280"/>
                        <a:pt x="1004570" y="706120"/>
                        <a:pt x="982980" y="754380"/>
                      </a:cubicBezTo>
                      <a:cubicBezTo>
                        <a:pt x="971550" y="781050"/>
                        <a:pt x="952500" y="797560"/>
                        <a:pt x="932180" y="803910"/>
                      </a:cubicBezTo>
                      <a:cubicBezTo>
                        <a:pt x="911860" y="810260"/>
                        <a:pt x="880110" y="802640"/>
                        <a:pt x="863600" y="791210"/>
                      </a:cubicBezTo>
                      <a:cubicBezTo>
                        <a:pt x="849630" y="781050"/>
                        <a:pt x="843280" y="769620"/>
                        <a:pt x="836930" y="745490"/>
                      </a:cubicBezTo>
                      <a:cubicBezTo>
                        <a:pt x="819150" y="678180"/>
                        <a:pt x="831850" y="400050"/>
                        <a:pt x="849630" y="331470"/>
                      </a:cubicBezTo>
                      <a:cubicBezTo>
                        <a:pt x="855980" y="307340"/>
                        <a:pt x="861060" y="295910"/>
                        <a:pt x="873760" y="284480"/>
                      </a:cubicBezTo>
                      <a:cubicBezTo>
                        <a:pt x="886460" y="274320"/>
                        <a:pt x="906780" y="266700"/>
                        <a:pt x="923290" y="266700"/>
                      </a:cubicBezTo>
                      <a:cubicBezTo>
                        <a:pt x="939800" y="266700"/>
                        <a:pt x="960120" y="274320"/>
                        <a:pt x="972820" y="284480"/>
                      </a:cubicBezTo>
                      <a:cubicBezTo>
                        <a:pt x="985520" y="295910"/>
                        <a:pt x="991870" y="306070"/>
                        <a:pt x="996950" y="331470"/>
                      </a:cubicBezTo>
                      <a:cubicBezTo>
                        <a:pt x="1013460" y="412750"/>
                        <a:pt x="1003300" y="803910"/>
                        <a:pt x="960120" y="873760"/>
                      </a:cubicBezTo>
                      <a:cubicBezTo>
                        <a:pt x="944880" y="897890"/>
                        <a:pt x="922020" y="906780"/>
                        <a:pt x="902970" y="906780"/>
                      </a:cubicBezTo>
                      <a:cubicBezTo>
                        <a:pt x="883920" y="906780"/>
                        <a:pt x="855980" y="892810"/>
                        <a:pt x="844550" y="877570"/>
                      </a:cubicBezTo>
                      <a:cubicBezTo>
                        <a:pt x="833120" y="862330"/>
                        <a:pt x="829310" y="839470"/>
                        <a:pt x="834390" y="812800"/>
                      </a:cubicBezTo>
                      <a:cubicBezTo>
                        <a:pt x="844550" y="759460"/>
                        <a:pt x="923290" y="683260"/>
                        <a:pt x="963930" y="591820"/>
                      </a:cubicBezTo>
                      <a:cubicBezTo>
                        <a:pt x="1021080" y="463550"/>
                        <a:pt x="1078230" y="175260"/>
                        <a:pt x="1120140" y="101600"/>
                      </a:cubicBezTo>
                      <a:cubicBezTo>
                        <a:pt x="1134110" y="77470"/>
                        <a:pt x="1143000" y="66040"/>
                        <a:pt x="1159510" y="58420"/>
                      </a:cubicBezTo>
                      <a:cubicBezTo>
                        <a:pt x="1176020" y="50800"/>
                        <a:pt x="1198880" y="48260"/>
                        <a:pt x="1216660" y="53340"/>
                      </a:cubicBezTo>
                      <a:cubicBezTo>
                        <a:pt x="1234440" y="58420"/>
                        <a:pt x="1253490" y="71120"/>
                        <a:pt x="1263650" y="86360"/>
                      </a:cubicBezTo>
                      <a:cubicBezTo>
                        <a:pt x="1273810" y="101600"/>
                        <a:pt x="1275080" y="115570"/>
                        <a:pt x="1276350" y="142240"/>
                      </a:cubicBezTo>
                      <a:cubicBezTo>
                        <a:pt x="1278890" y="201930"/>
                        <a:pt x="1261110" y="386080"/>
                        <a:pt x="1234440" y="435610"/>
                      </a:cubicBezTo>
                      <a:cubicBezTo>
                        <a:pt x="1223010" y="457200"/>
                        <a:pt x="1207770" y="467360"/>
                        <a:pt x="1191260" y="473710"/>
                      </a:cubicBezTo>
                      <a:cubicBezTo>
                        <a:pt x="1174750" y="480060"/>
                        <a:pt x="1149350" y="478790"/>
                        <a:pt x="1134110" y="473710"/>
                      </a:cubicBezTo>
                      <a:cubicBezTo>
                        <a:pt x="1121410" y="469900"/>
                        <a:pt x="1111250" y="462280"/>
                        <a:pt x="1102360" y="452120"/>
                      </a:cubicBezTo>
                      <a:cubicBezTo>
                        <a:pt x="1092200" y="439420"/>
                        <a:pt x="1087120" y="425450"/>
                        <a:pt x="1082040" y="398780"/>
                      </a:cubicBezTo>
                      <a:cubicBezTo>
                        <a:pt x="1069340" y="332740"/>
                        <a:pt x="1049020" y="92710"/>
                        <a:pt x="1076960" y="38100"/>
                      </a:cubicBezTo>
                      <a:cubicBezTo>
                        <a:pt x="1088390" y="16510"/>
                        <a:pt x="1108710" y="8890"/>
                        <a:pt x="1123950" y="3810"/>
                      </a:cubicBezTo>
                      <a:cubicBezTo>
                        <a:pt x="1136650" y="0"/>
                        <a:pt x="1150620" y="0"/>
                        <a:pt x="1163320" y="3810"/>
                      </a:cubicBezTo>
                      <a:cubicBezTo>
                        <a:pt x="1179830" y="8890"/>
                        <a:pt x="1201420" y="21590"/>
                        <a:pt x="1211580" y="35560"/>
                      </a:cubicBezTo>
                      <a:cubicBezTo>
                        <a:pt x="1221740" y="50800"/>
                        <a:pt x="1228090" y="69850"/>
                        <a:pt x="1226820" y="91440"/>
                      </a:cubicBezTo>
                      <a:cubicBezTo>
                        <a:pt x="1225550" y="121920"/>
                        <a:pt x="1198880" y="156210"/>
                        <a:pt x="1189990" y="200660"/>
                      </a:cubicBezTo>
                      <a:cubicBezTo>
                        <a:pt x="1177290" y="262890"/>
                        <a:pt x="1184910" y="387350"/>
                        <a:pt x="1168400" y="434340"/>
                      </a:cubicBezTo>
                      <a:cubicBezTo>
                        <a:pt x="1159510" y="458470"/>
                        <a:pt x="1150620" y="472440"/>
                        <a:pt x="1135380" y="482600"/>
                      </a:cubicBezTo>
                      <a:cubicBezTo>
                        <a:pt x="1120140" y="492760"/>
                        <a:pt x="1094740" y="497840"/>
                        <a:pt x="1078230" y="496570"/>
                      </a:cubicBezTo>
                      <a:cubicBezTo>
                        <a:pt x="1064260" y="495300"/>
                        <a:pt x="1052830" y="491490"/>
                        <a:pt x="1041400" y="482600"/>
                      </a:cubicBezTo>
                      <a:cubicBezTo>
                        <a:pt x="1028700" y="472440"/>
                        <a:pt x="1017270" y="459740"/>
                        <a:pt x="1008380" y="435610"/>
                      </a:cubicBezTo>
                      <a:cubicBezTo>
                        <a:pt x="989330" y="381000"/>
                        <a:pt x="982980" y="191770"/>
                        <a:pt x="990600" y="139700"/>
                      </a:cubicBezTo>
                      <a:cubicBezTo>
                        <a:pt x="993140" y="120650"/>
                        <a:pt x="995680" y="113030"/>
                        <a:pt x="1004570" y="101600"/>
                      </a:cubicBezTo>
                      <a:cubicBezTo>
                        <a:pt x="1014730" y="87630"/>
                        <a:pt x="1037590" y="73660"/>
                        <a:pt x="1054100" y="68580"/>
                      </a:cubicBezTo>
                      <a:cubicBezTo>
                        <a:pt x="1066800" y="64770"/>
                        <a:pt x="1080770" y="66040"/>
                        <a:pt x="1093470" y="68580"/>
                      </a:cubicBezTo>
                      <a:cubicBezTo>
                        <a:pt x="1106170" y="71120"/>
                        <a:pt x="1118870" y="77470"/>
                        <a:pt x="1129030" y="87630"/>
                      </a:cubicBezTo>
                      <a:cubicBezTo>
                        <a:pt x="1140460" y="99060"/>
                        <a:pt x="1150620" y="114300"/>
                        <a:pt x="1155700" y="139700"/>
                      </a:cubicBezTo>
                      <a:cubicBezTo>
                        <a:pt x="1167130" y="194310"/>
                        <a:pt x="1156970" y="373380"/>
                        <a:pt x="1139190" y="417830"/>
                      </a:cubicBezTo>
                      <a:cubicBezTo>
                        <a:pt x="1131570" y="434340"/>
                        <a:pt x="1122680" y="440690"/>
                        <a:pt x="1112520" y="448310"/>
                      </a:cubicBezTo>
                      <a:cubicBezTo>
                        <a:pt x="1102360" y="455930"/>
                        <a:pt x="1089660" y="461010"/>
                        <a:pt x="1075690" y="462280"/>
                      </a:cubicBezTo>
                      <a:cubicBezTo>
                        <a:pt x="1059180" y="463550"/>
                        <a:pt x="1033780" y="459740"/>
                        <a:pt x="1018540" y="448310"/>
                      </a:cubicBezTo>
                      <a:cubicBezTo>
                        <a:pt x="1000760" y="435610"/>
                        <a:pt x="988060" y="408940"/>
                        <a:pt x="981710" y="381000"/>
                      </a:cubicBezTo>
                      <a:cubicBezTo>
                        <a:pt x="972820" y="339090"/>
                        <a:pt x="995680" y="255270"/>
                        <a:pt x="993140" y="214630"/>
                      </a:cubicBezTo>
                      <a:cubicBezTo>
                        <a:pt x="991870" y="190500"/>
                        <a:pt x="979170" y="175260"/>
                        <a:pt x="982980" y="157480"/>
                      </a:cubicBezTo>
                      <a:cubicBezTo>
                        <a:pt x="986790" y="139700"/>
                        <a:pt x="998220" y="120650"/>
                        <a:pt x="1012190" y="109220"/>
                      </a:cubicBezTo>
                      <a:cubicBezTo>
                        <a:pt x="1026160" y="97790"/>
                        <a:pt x="1049020" y="88900"/>
                        <a:pt x="1068070" y="91440"/>
                      </a:cubicBezTo>
                      <a:cubicBezTo>
                        <a:pt x="1089660" y="93980"/>
                        <a:pt x="1113790" y="110490"/>
                        <a:pt x="1132840" y="130810"/>
                      </a:cubicBezTo>
                      <a:cubicBezTo>
                        <a:pt x="1160780" y="161290"/>
                        <a:pt x="1215390" y="250190"/>
                        <a:pt x="1203960" y="267970"/>
                      </a:cubicBezTo>
                      <a:cubicBezTo>
                        <a:pt x="1195070" y="280670"/>
                        <a:pt x="1130300" y="274320"/>
                        <a:pt x="1121410" y="260350"/>
                      </a:cubicBezTo>
                      <a:cubicBezTo>
                        <a:pt x="1112520" y="246380"/>
                        <a:pt x="1139190" y="199390"/>
                        <a:pt x="1156970" y="180340"/>
                      </a:cubicBezTo>
                      <a:cubicBezTo>
                        <a:pt x="1173480" y="162560"/>
                        <a:pt x="1201420" y="147320"/>
                        <a:pt x="1223010" y="148590"/>
                      </a:cubicBezTo>
                      <a:cubicBezTo>
                        <a:pt x="1244600" y="149860"/>
                        <a:pt x="1275080" y="167640"/>
                        <a:pt x="1286510" y="185420"/>
                      </a:cubicBezTo>
                      <a:cubicBezTo>
                        <a:pt x="1297940" y="203200"/>
                        <a:pt x="1292860" y="257810"/>
                        <a:pt x="1292860" y="2578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5" name="Group 19">
                <a:extLst>
                  <a:ext uri="{FF2B5EF4-FFF2-40B4-BE49-F238E27FC236}">
                    <a16:creationId xmlns:a16="http://schemas.microsoft.com/office/drawing/2014/main" id="{F08DAF2C-DDEA-A6A1-E8BE-8324475477BD}"/>
                  </a:ext>
                </a:extLst>
              </p:cNvPr>
              <p:cNvGrpSpPr/>
              <p:nvPr/>
            </p:nvGrpSpPr>
            <p:grpSpPr>
              <a:xfrm>
                <a:off x="12163139" y="6634570"/>
                <a:ext cx="329008" cy="210633"/>
                <a:chOff x="0" y="0"/>
                <a:chExt cx="991870" cy="635000"/>
              </a:xfrm>
            </p:grpSpPr>
            <p:sp>
              <p:nvSpPr>
                <p:cNvPr id="173" name="Freeform 20">
                  <a:extLst>
                    <a:ext uri="{FF2B5EF4-FFF2-40B4-BE49-F238E27FC236}">
                      <a16:creationId xmlns:a16="http://schemas.microsoft.com/office/drawing/2014/main" id="{3281ADAA-3418-E6F9-96CE-A89AB42FEA50}"/>
                    </a:ext>
                  </a:extLst>
                </p:cNvPr>
                <p:cNvSpPr/>
                <p:nvPr/>
              </p:nvSpPr>
              <p:spPr>
                <a:xfrm>
                  <a:off x="46990" y="48260"/>
                  <a:ext cx="899160" cy="537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160" h="537210">
                      <a:moveTo>
                        <a:pt x="60960" y="372110"/>
                      </a:moveTo>
                      <a:cubicBezTo>
                        <a:pt x="501650" y="260350"/>
                        <a:pt x="519430" y="261620"/>
                        <a:pt x="524510" y="270510"/>
                      </a:cubicBezTo>
                      <a:cubicBezTo>
                        <a:pt x="529590" y="278130"/>
                        <a:pt x="527050" y="297180"/>
                        <a:pt x="516890" y="306070"/>
                      </a:cubicBezTo>
                      <a:cubicBezTo>
                        <a:pt x="492760" y="325120"/>
                        <a:pt x="345440" y="322580"/>
                        <a:pt x="320040" y="308610"/>
                      </a:cubicBezTo>
                      <a:cubicBezTo>
                        <a:pt x="311150" y="303530"/>
                        <a:pt x="308610" y="295910"/>
                        <a:pt x="307340" y="288290"/>
                      </a:cubicBezTo>
                      <a:cubicBezTo>
                        <a:pt x="306070" y="280670"/>
                        <a:pt x="308610" y="271780"/>
                        <a:pt x="314960" y="265430"/>
                      </a:cubicBezTo>
                      <a:cubicBezTo>
                        <a:pt x="325120" y="255270"/>
                        <a:pt x="356870" y="243840"/>
                        <a:pt x="373380" y="243840"/>
                      </a:cubicBezTo>
                      <a:cubicBezTo>
                        <a:pt x="384810" y="243840"/>
                        <a:pt x="396240" y="248920"/>
                        <a:pt x="401320" y="255270"/>
                      </a:cubicBezTo>
                      <a:cubicBezTo>
                        <a:pt x="406400" y="262890"/>
                        <a:pt x="406400" y="276860"/>
                        <a:pt x="400050" y="285750"/>
                      </a:cubicBezTo>
                      <a:cubicBezTo>
                        <a:pt x="388620" y="300990"/>
                        <a:pt x="331470" y="320040"/>
                        <a:pt x="311150" y="317500"/>
                      </a:cubicBezTo>
                      <a:cubicBezTo>
                        <a:pt x="299720" y="316230"/>
                        <a:pt x="288290" y="307340"/>
                        <a:pt x="285750" y="299720"/>
                      </a:cubicBezTo>
                      <a:cubicBezTo>
                        <a:pt x="283210" y="292100"/>
                        <a:pt x="284480" y="279400"/>
                        <a:pt x="293370" y="270510"/>
                      </a:cubicBezTo>
                      <a:cubicBezTo>
                        <a:pt x="318770" y="245110"/>
                        <a:pt x="459740" y="228600"/>
                        <a:pt x="523240" y="204470"/>
                      </a:cubicBezTo>
                      <a:cubicBezTo>
                        <a:pt x="570230" y="186690"/>
                        <a:pt x="610870" y="168910"/>
                        <a:pt x="643890" y="147320"/>
                      </a:cubicBezTo>
                      <a:cubicBezTo>
                        <a:pt x="670560" y="129540"/>
                        <a:pt x="689610" y="100330"/>
                        <a:pt x="709930" y="87630"/>
                      </a:cubicBezTo>
                      <a:cubicBezTo>
                        <a:pt x="722630" y="80010"/>
                        <a:pt x="731520" y="78740"/>
                        <a:pt x="746760" y="73660"/>
                      </a:cubicBezTo>
                      <a:cubicBezTo>
                        <a:pt x="774700" y="64770"/>
                        <a:pt x="845820" y="34290"/>
                        <a:pt x="861060" y="45720"/>
                      </a:cubicBezTo>
                      <a:cubicBezTo>
                        <a:pt x="871220" y="53340"/>
                        <a:pt x="871220" y="82550"/>
                        <a:pt x="862330" y="93980"/>
                      </a:cubicBezTo>
                      <a:cubicBezTo>
                        <a:pt x="850900" y="109220"/>
                        <a:pt x="796290" y="118110"/>
                        <a:pt x="778510" y="113030"/>
                      </a:cubicBezTo>
                      <a:cubicBezTo>
                        <a:pt x="768350" y="110490"/>
                        <a:pt x="760730" y="101600"/>
                        <a:pt x="758190" y="93980"/>
                      </a:cubicBezTo>
                      <a:cubicBezTo>
                        <a:pt x="755650" y="87630"/>
                        <a:pt x="755650" y="78740"/>
                        <a:pt x="758190" y="72390"/>
                      </a:cubicBezTo>
                      <a:cubicBezTo>
                        <a:pt x="762000" y="64770"/>
                        <a:pt x="769620" y="57150"/>
                        <a:pt x="778510" y="54610"/>
                      </a:cubicBezTo>
                      <a:cubicBezTo>
                        <a:pt x="787400" y="50800"/>
                        <a:pt x="806450" y="49530"/>
                        <a:pt x="811530" y="54610"/>
                      </a:cubicBezTo>
                      <a:cubicBezTo>
                        <a:pt x="815340" y="59690"/>
                        <a:pt x="812800" y="76200"/>
                        <a:pt x="807720" y="83820"/>
                      </a:cubicBezTo>
                      <a:cubicBezTo>
                        <a:pt x="802640" y="90170"/>
                        <a:pt x="795020" y="93980"/>
                        <a:pt x="784860" y="96520"/>
                      </a:cubicBezTo>
                      <a:cubicBezTo>
                        <a:pt x="767080" y="100330"/>
                        <a:pt x="725170" y="102870"/>
                        <a:pt x="711200" y="92710"/>
                      </a:cubicBezTo>
                      <a:cubicBezTo>
                        <a:pt x="701040" y="85090"/>
                        <a:pt x="694690" y="64770"/>
                        <a:pt x="697230" y="55880"/>
                      </a:cubicBezTo>
                      <a:cubicBezTo>
                        <a:pt x="699770" y="48260"/>
                        <a:pt x="708660" y="41910"/>
                        <a:pt x="717550" y="38100"/>
                      </a:cubicBezTo>
                      <a:cubicBezTo>
                        <a:pt x="731520" y="33020"/>
                        <a:pt x="758190" y="43180"/>
                        <a:pt x="779780" y="38100"/>
                      </a:cubicBezTo>
                      <a:cubicBezTo>
                        <a:pt x="805180" y="33020"/>
                        <a:pt x="838200" y="2540"/>
                        <a:pt x="857250" y="3810"/>
                      </a:cubicBezTo>
                      <a:cubicBezTo>
                        <a:pt x="869950" y="5080"/>
                        <a:pt x="882650" y="13970"/>
                        <a:pt x="886460" y="21590"/>
                      </a:cubicBezTo>
                      <a:cubicBezTo>
                        <a:pt x="890270" y="29210"/>
                        <a:pt x="890270" y="40640"/>
                        <a:pt x="883920" y="48260"/>
                      </a:cubicBezTo>
                      <a:cubicBezTo>
                        <a:pt x="867410" y="66040"/>
                        <a:pt x="779780" y="58420"/>
                        <a:pt x="727710" y="72390"/>
                      </a:cubicBezTo>
                      <a:cubicBezTo>
                        <a:pt x="670560" y="87630"/>
                        <a:pt x="623570" y="102870"/>
                        <a:pt x="554990" y="142240"/>
                      </a:cubicBezTo>
                      <a:cubicBezTo>
                        <a:pt x="435610" y="210820"/>
                        <a:pt x="189230" y="431800"/>
                        <a:pt x="100330" y="491490"/>
                      </a:cubicBezTo>
                      <a:cubicBezTo>
                        <a:pt x="66040" y="514350"/>
                        <a:pt x="43180" y="537210"/>
                        <a:pt x="25400" y="535940"/>
                      </a:cubicBezTo>
                      <a:cubicBezTo>
                        <a:pt x="15240" y="535940"/>
                        <a:pt x="6350" y="527050"/>
                        <a:pt x="3810" y="520700"/>
                      </a:cubicBezTo>
                      <a:cubicBezTo>
                        <a:pt x="1270" y="514350"/>
                        <a:pt x="6350" y="499110"/>
                        <a:pt x="12700" y="495300"/>
                      </a:cubicBezTo>
                      <a:cubicBezTo>
                        <a:pt x="19050" y="491490"/>
                        <a:pt x="39370" y="496570"/>
                        <a:pt x="43180" y="502920"/>
                      </a:cubicBezTo>
                      <a:cubicBezTo>
                        <a:pt x="46990" y="509270"/>
                        <a:pt x="40640" y="529590"/>
                        <a:pt x="34290" y="533400"/>
                      </a:cubicBezTo>
                      <a:cubicBezTo>
                        <a:pt x="27940" y="537210"/>
                        <a:pt x="12700" y="533400"/>
                        <a:pt x="7620" y="528320"/>
                      </a:cubicBezTo>
                      <a:cubicBezTo>
                        <a:pt x="2540" y="523240"/>
                        <a:pt x="0" y="510540"/>
                        <a:pt x="5080" y="501650"/>
                      </a:cubicBezTo>
                      <a:cubicBezTo>
                        <a:pt x="13970" y="482600"/>
                        <a:pt x="60960" y="471170"/>
                        <a:pt x="104140" y="440690"/>
                      </a:cubicBezTo>
                      <a:cubicBezTo>
                        <a:pt x="200660" y="372110"/>
                        <a:pt x="438150" y="147320"/>
                        <a:pt x="551180" y="80010"/>
                      </a:cubicBezTo>
                      <a:cubicBezTo>
                        <a:pt x="610870" y="44450"/>
                        <a:pt x="656590" y="31750"/>
                        <a:pt x="699770" y="19050"/>
                      </a:cubicBezTo>
                      <a:cubicBezTo>
                        <a:pt x="731520" y="8890"/>
                        <a:pt x="756920" y="5080"/>
                        <a:pt x="786130" y="2540"/>
                      </a:cubicBezTo>
                      <a:cubicBezTo>
                        <a:pt x="814070" y="0"/>
                        <a:pt x="867410" y="1270"/>
                        <a:pt x="868680" y="5080"/>
                      </a:cubicBezTo>
                      <a:cubicBezTo>
                        <a:pt x="868680" y="7620"/>
                        <a:pt x="834390" y="17780"/>
                        <a:pt x="834390" y="17780"/>
                      </a:cubicBezTo>
                      <a:cubicBezTo>
                        <a:pt x="834390" y="17780"/>
                        <a:pt x="855980" y="1270"/>
                        <a:pt x="864870" y="3810"/>
                      </a:cubicBezTo>
                      <a:cubicBezTo>
                        <a:pt x="875030" y="6350"/>
                        <a:pt x="890270" y="30480"/>
                        <a:pt x="887730" y="41910"/>
                      </a:cubicBezTo>
                      <a:cubicBezTo>
                        <a:pt x="883920" y="57150"/>
                        <a:pt x="845820" y="74930"/>
                        <a:pt x="820420" y="83820"/>
                      </a:cubicBezTo>
                      <a:cubicBezTo>
                        <a:pt x="791210" y="93980"/>
                        <a:pt x="737870" y="101600"/>
                        <a:pt x="717550" y="95250"/>
                      </a:cubicBezTo>
                      <a:cubicBezTo>
                        <a:pt x="707390" y="91440"/>
                        <a:pt x="701040" y="85090"/>
                        <a:pt x="697230" y="77470"/>
                      </a:cubicBezTo>
                      <a:cubicBezTo>
                        <a:pt x="694690" y="71120"/>
                        <a:pt x="693420" y="62230"/>
                        <a:pt x="697230" y="55880"/>
                      </a:cubicBezTo>
                      <a:cubicBezTo>
                        <a:pt x="701040" y="48260"/>
                        <a:pt x="712470" y="40640"/>
                        <a:pt x="725170" y="36830"/>
                      </a:cubicBezTo>
                      <a:cubicBezTo>
                        <a:pt x="748030" y="30480"/>
                        <a:pt x="805180" y="30480"/>
                        <a:pt x="829310" y="38100"/>
                      </a:cubicBezTo>
                      <a:cubicBezTo>
                        <a:pt x="844550" y="43180"/>
                        <a:pt x="859790" y="53340"/>
                        <a:pt x="863600" y="63500"/>
                      </a:cubicBezTo>
                      <a:cubicBezTo>
                        <a:pt x="866140" y="72390"/>
                        <a:pt x="861060" y="86360"/>
                        <a:pt x="854710" y="93980"/>
                      </a:cubicBezTo>
                      <a:cubicBezTo>
                        <a:pt x="847090" y="102870"/>
                        <a:pt x="833120" y="110490"/>
                        <a:pt x="819150" y="113030"/>
                      </a:cubicBezTo>
                      <a:cubicBezTo>
                        <a:pt x="803910" y="115570"/>
                        <a:pt x="774700" y="115570"/>
                        <a:pt x="765810" y="105410"/>
                      </a:cubicBezTo>
                      <a:cubicBezTo>
                        <a:pt x="758190" y="96520"/>
                        <a:pt x="756920" y="72390"/>
                        <a:pt x="765810" y="60960"/>
                      </a:cubicBezTo>
                      <a:cubicBezTo>
                        <a:pt x="779780" y="44450"/>
                        <a:pt x="844550" y="36830"/>
                        <a:pt x="867410" y="36830"/>
                      </a:cubicBezTo>
                      <a:cubicBezTo>
                        <a:pt x="878840" y="36830"/>
                        <a:pt x="890270" y="38100"/>
                        <a:pt x="894080" y="44450"/>
                      </a:cubicBezTo>
                      <a:cubicBezTo>
                        <a:pt x="899160" y="54610"/>
                        <a:pt x="889000" y="88900"/>
                        <a:pt x="873760" y="102870"/>
                      </a:cubicBezTo>
                      <a:cubicBezTo>
                        <a:pt x="852170" y="121920"/>
                        <a:pt x="793750" y="111760"/>
                        <a:pt x="758190" y="128270"/>
                      </a:cubicBezTo>
                      <a:cubicBezTo>
                        <a:pt x="722630" y="143510"/>
                        <a:pt x="695960" y="177800"/>
                        <a:pt x="662940" y="198120"/>
                      </a:cubicBezTo>
                      <a:cubicBezTo>
                        <a:pt x="628650" y="218440"/>
                        <a:pt x="599440" y="236220"/>
                        <a:pt x="554990" y="252730"/>
                      </a:cubicBezTo>
                      <a:cubicBezTo>
                        <a:pt x="491490" y="276860"/>
                        <a:pt x="350520" y="323850"/>
                        <a:pt x="311150" y="317500"/>
                      </a:cubicBezTo>
                      <a:cubicBezTo>
                        <a:pt x="297180" y="314960"/>
                        <a:pt x="288290" y="307340"/>
                        <a:pt x="285750" y="299720"/>
                      </a:cubicBezTo>
                      <a:cubicBezTo>
                        <a:pt x="283210" y="290830"/>
                        <a:pt x="289560" y="275590"/>
                        <a:pt x="298450" y="266700"/>
                      </a:cubicBezTo>
                      <a:cubicBezTo>
                        <a:pt x="312420" y="254000"/>
                        <a:pt x="355600" y="243840"/>
                        <a:pt x="373380" y="243840"/>
                      </a:cubicBezTo>
                      <a:cubicBezTo>
                        <a:pt x="383540" y="243840"/>
                        <a:pt x="393700" y="243840"/>
                        <a:pt x="397510" y="250190"/>
                      </a:cubicBezTo>
                      <a:cubicBezTo>
                        <a:pt x="402590" y="257810"/>
                        <a:pt x="403860" y="279400"/>
                        <a:pt x="396240" y="289560"/>
                      </a:cubicBezTo>
                      <a:cubicBezTo>
                        <a:pt x="387350" y="302260"/>
                        <a:pt x="347980" y="313690"/>
                        <a:pt x="332740" y="311150"/>
                      </a:cubicBezTo>
                      <a:cubicBezTo>
                        <a:pt x="322580" y="309880"/>
                        <a:pt x="311150" y="302260"/>
                        <a:pt x="308610" y="294640"/>
                      </a:cubicBezTo>
                      <a:cubicBezTo>
                        <a:pt x="306070" y="285750"/>
                        <a:pt x="309880" y="269240"/>
                        <a:pt x="320040" y="261620"/>
                      </a:cubicBezTo>
                      <a:cubicBezTo>
                        <a:pt x="344170" y="243840"/>
                        <a:pt x="472440" y="248920"/>
                        <a:pt x="504190" y="260350"/>
                      </a:cubicBezTo>
                      <a:cubicBezTo>
                        <a:pt x="516890" y="265430"/>
                        <a:pt x="527050" y="274320"/>
                        <a:pt x="528320" y="281940"/>
                      </a:cubicBezTo>
                      <a:cubicBezTo>
                        <a:pt x="529590" y="289560"/>
                        <a:pt x="521970" y="302260"/>
                        <a:pt x="510540" y="308610"/>
                      </a:cubicBezTo>
                      <a:cubicBezTo>
                        <a:pt x="490220" y="321310"/>
                        <a:pt x="443230" y="312420"/>
                        <a:pt x="396240" y="322580"/>
                      </a:cubicBezTo>
                      <a:cubicBezTo>
                        <a:pt x="313690" y="339090"/>
                        <a:pt x="113030" y="426720"/>
                        <a:pt x="66040" y="416560"/>
                      </a:cubicBezTo>
                      <a:cubicBezTo>
                        <a:pt x="52070" y="414020"/>
                        <a:pt x="40640" y="402590"/>
                        <a:pt x="40640" y="394970"/>
                      </a:cubicBezTo>
                      <a:cubicBezTo>
                        <a:pt x="40640" y="387350"/>
                        <a:pt x="60960" y="372110"/>
                        <a:pt x="60960" y="3721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6" name="Group 21">
                <a:extLst>
                  <a:ext uri="{FF2B5EF4-FFF2-40B4-BE49-F238E27FC236}">
                    <a16:creationId xmlns:a16="http://schemas.microsoft.com/office/drawing/2014/main" id="{4F1C064D-31AE-6DBE-6378-9AD618451F12}"/>
                  </a:ext>
                </a:extLst>
              </p:cNvPr>
              <p:cNvGrpSpPr/>
              <p:nvPr/>
            </p:nvGrpSpPr>
            <p:grpSpPr>
              <a:xfrm>
                <a:off x="12395677" y="6668271"/>
                <a:ext cx="310051" cy="268767"/>
                <a:chOff x="0" y="0"/>
                <a:chExt cx="934720" cy="810260"/>
              </a:xfrm>
            </p:grpSpPr>
            <p:sp>
              <p:nvSpPr>
                <p:cNvPr id="172" name="Freeform 22">
                  <a:extLst>
                    <a:ext uri="{FF2B5EF4-FFF2-40B4-BE49-F238E27FC236}">
                      <a16:creationId xmlns:a16="http://schemas.microsoft.com/office/drawing/2014/main" id="{D4C35B52-7FEB-7B49-C5FD-1720337C72E8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839470" cy="715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470" h="715010">
                      <a:moveTo>
                        <a:pt x="160020" y="11430"/>
                      </a:moveTo>
                      <a:cubicBezTo>
                        <a:pt x="350520" y="326390"/>
                        <a:pt x="335280" y="336550"/>
                        <a:pt x="326390" y="336550"/>
                      </a:cubicBezTo>
                      <a:cubicBezTo>
                        <a:pt x="313690" y="336550"/>
                        <a:pt x="299720" y="309880"/>
                        <a:pt x="284480" y="289560"/>
                      </a:cubicBezTo>
                      <a:cubicBezTo>
                        <a:pt x="262890" y="260350"/>
                        <a:pt x="218440" y="195580"/>
                        <a:pt x="214630" y="171450"/>
                      </a:cubicBezTo>
                      <a:cubicBezTo>
                        <a:pt x="213360" y="161290"/>
                        <a:pt x="214630" y="154940"/>
                        <a:pt x="218440" y="149860"/>
                      </a:cubicBezTo>
                      <a:cubicBezTo>
                        <a:pt x="223520" y="144780"/>
                        <a:pt x="236220" y="140970"/>
                        <a:pt x="242570" y="142240"/>
                      </a:cubicBezTo>
                      <a:cubicBezTo>
                        <a:pt x="247650" y="143510"/>
                        <a:pt x="254000" y="146050"/>
                        <a:pt x="256540" y="152400"/>
                      </a:cubicBezTo>
                      <a:cubicBezTo>
                        <a:pt x="262890" y="165100"/>
                        <a:pt x="262890" y="212090"/>
                        <a:pt x="256540" y="229870"/>
                      </a:cubicBezTo>
                      <a:cubicBezTo>
                        <a:pt x="252730" y="241300"/>
                        <a:pt x="246380" y="252730"/>
                        <a:pt x="238760" y="255270"/>
                      </a:cubicBezTo>
                      <a:cubicBezTo>
                        <a:pt x="231140" y="257810"/>
                        <a:pt x="222250" y="256540"/>
                        <a:pt x="212090" y="248920"/>
                      </a:cubicBezTo>
                      <a:cubicBezTo>
                        <a:pt x="184150" y="229870"/>
                        <a:pt x="105410" y="115570"/>
                        <a:pt x="102870" y="82550"/>
                      </a:cubicBezTo>
                      <a:cubicBezTo>
                        <a:pt x="101600" y="69850"/>
                        <a:pt x="109220" y="58420"/>
                        <a:pt x="115570" y="54610"/>
                      </a:cubicBezTo>
                      <a:cubicBezTo>
                        <a:pt x="120650" y="52070"/>
                        <a:pt x="130810" y="52070"/>
                        <a:pt x="137160" y="57150"/>
                      </a:cubicBezTo>
                      <a:cubicBezTo>
                        <a:pt x="151130" y="69850"/>
                        <a:pt x="168910" y="149860"/>
                        <a:pt x="163830" y="170180"/>
                      </a:cubicBezTo>
                      <a:cubicBezTo>
                        <a:pt x="161290" y="179070"/>
                        <a:pt x="156210" y="185420"/>
                        <a:pt x="149860" y="187960"/>
                      </a:cubicBezTo>
                      <a:cubicBezTo>
                        <a:pt x="142240" y="190500"/>
                        <a:pt x="129540" y="189230"/>
                        <a:pt x="121920" y="181610"/>
                      </a:cubicBezTo>
                      <a:cubicBezTo>
                        <a:pt x="105410" y="165100"/>
                        <a:pt x="86360" y="78740"/>
                        <a:pt x="95250" y="59690"/>
                      </a:cubicBezTo>
                      <a:cubicBezTo>
                        <a:pt x="99060" y="52070"/>
                        <a:pt x="109220" y="48260"/>
                        <a:pt x="116840" y="48260"/>
                      </a:cubicBezTo>
                      <a:cubicBezTo>
                        <a:pt x="124460" y="49530"/>
                        <a:pt x="134620" y="55880"/>
                        <a:pt x="139700" y="66040"/>
                      </a:cubicBezTo>
                      <a:cubicBezTo>
                        <a:pt x="151130" y="88900"/>
                        <a:pt x="133350" y="154940"/>
                        <a:pt x="142240" y="194310"/>
                      </a:cubicBezTo>
                      <a:cubicBezTo>
                        <a:pt x="149860" y="232410"/>
                        <a:pt x="187960" y="278130"/>
                        <a:pt x="187960" y="299720"/>
                      </a:cubicBezTo>
                      <a:cubicBezTo>
                        <a:pt x="187960" y="308610"/>
                        <a:pt x="185420" y="316230"/>
                        <a:pt x="180340" y="320040"/>
                      </a:cubicBezTo>
                      <a:cubicBezTo>
                        <a:pt x="175260" y="323850"/>
                        <a:pt x="166370" y="327660"/>
                        <a:pt x="160020" y="325120"/>
                      </a:cubicBezTo>
                      <a:cubicBezTo>
                        <a:pt x="149860" y="321310"/>
                        <a:pt x="138430" y="300990"/>
                        <a:pt x="130810" y="283210"/>
                      </a:cubicBezTo>
                      <a:cubicBezTo>
                        <a:pt x="119380" y="257810"/>
                        <a:pt x="102870" y="204470"/>
                        <a:pt x="109220" y="185420"/>
                      </a:cubicBezTo>
                      <a:cubicBezTo>
                        <a:pt x="111760" y="175260"/>
                        <a:pt x="121920" y="167640"/>
                        <a:pt x="129540" y="166370"/>
                      </a:cubicBezTo>
                      <a:cubicBezTo>
                        <a:pt x="135890" y="165100"/>
                        <a:pt x="142240" y="167640"/>
                        <a:pt x="149860" y="173990"/>
                      </a:cubicBezTo>
                      <a:cubicBezTo>
                        <a:pt x="177800" y="198120"/>
                        <a:pt x="265430" y="354330"/>
                        <a:pt x="279400" y="398780"/>
                      </a:cubicBezTo>
                      <a:cubicBezTo>
                        <a:pt x="284480" y="415290"/>
                        <a:pt x="287020" y="429260"/>
                        <a:pt x="281940" y="435610"/>
                      </a:cubicBezTo>
                      <a:cubicBezTo>
                        <a:pt x="276860" y="441960"/>
                        <a:pt x="260350" y="444500"/>
                        <a:pt x="248920" y="438150"/>
                      </a:cubicBezTo>
                      <a:cubicBezTo>
                        <a:pt x="223520" y="422910"/>
                        <a:pt x="173990" y="297180"/>
                        <a:pt x="173990" y="262890"/>
                      </a:cubicBezTo>
                      <a:cubicBezTo>
                        <a:pt x="173990" y="248920"/>
                        <a:pt x="180340" y="234950"/>
                        <a:pt x="187960" y="232410"/>
                      </a:cubicBezTo>
                      <a:cubicBezTo>
                        <a:pt x="194310" y="229870"/>
                        <a:pt x="203200" y="233680"/>
                        <a:pt x="212090" y="241300"/>
                      </a:cubicBezTo>
                      <a:cubicBezTo>
                        <a:pt x="238760" y="264160"/>
                        <a:pt x="322580" y="400050"/>
                        <a:pt x="321310" y="429260"/>
                      </a:cubicBezTo>
                      <a:cubicBezTo>
                        <a:pt x="321310" y="438150"/>
                        <a:pt x="314960" y="444500"/>
                        <a:pt x="309880" y="447040"/>
                      </a:cubicBezTo>
                      <a:cubicBezTo>
                        <a:pt x="303530" y="449580"/>
                        <a:pt x="293370" y="450850"/>
                        <a:pt x="285750" y="445770"/>
                      </a:cubicBezTo>
                      <a:cubicBezTo>
                        <a:pt x="267970" y="434340"/>
                        <a:pt x="245110" y="374650"/>
                        <a:pt x="232410" y="341630"/>
                      </a:cubicBezTo>
                      <a:cubicBezTo>
                        <a:pt x="220980" y="312420"/>
                        <a:pt x="203200" y="275590"/>
                        <a:pt x="208280" y="257810"/>
                      </a:cubicBezTo>
                      <a:cubicBezTo>
                        <a:pt x="212090" y="246380"/>
                        <a:pt x="222250" y="234950"/>
                        <a:pt x="234950" y="234950"/>
                      </a:cubicBezTo>
                      <a:cubicBezTo>
                        <a:pt x="264160" y="234950"/>
                        <a:pt x="364490" y="336550"/>
                        <a:pt x="377190" y="367030"/>
                      </a:cubicBezTo>
                      <a:cubicBezTo>
                        <a:pt x="382270" y="379730"/>
                        <a:pt x="381000" y="392430"/>
                        <a:pt x="375920" y="397510"/>
                      </a:cubicBezTo>
                      <a:cubicBezTo>
                        <a:pt x="370840" y="402590"/>
                        <a:pt x="356870" y="405130"/>
                        <a:pt x="346710" y="400050"/>
                      </a:cubicBezTo>
                      <a:cubicBezTo>
                        <a:pt x="322580" y="388620"/>
                        <a:pt x="262890" y="302260"/>
                        <a:pt x="259080" y="276860"/>
                      </a:cubicBezTo>
                      <a:cubicBezTo>
                        <a:pt x="257810" y="266700"/>
                        <a:pt x="260350" y="260350"/>
                        <a:pt x="265430" y="255270"/>
                      </a:cubicBezTo>
                      <a:cubicBezTo>
                        <a:pt x="270510" y="250190"/>
                        <a:pt x="280670" y="246380"/>
                        <a:pt x="292100" y="250190"/>
                      </a:cubicBezTo>
                      <a:cubicBezTo>
                        <a:pt x="326390" y="262890"/>
                        <a:pt x="444500" y="416560"/>
                        <a:pt x="454660" y="449580"/>
                      </a:cubicBezTo>
                      <a:cubicBezTo>
                        <a:pt x="457200" y="458470"/>
                        <a:pt x="455930" y="464820"/>
                        <a:pt x="452120" y="469900"/>
                      </a:cubicBezTo>
                      <a:cubicBezTo>
                        <a:pt x="448310" y="474980"/>
                        <a:pt x="438150" y="480060"/>
                        <a:pt x="427990" y="478790"/>
                      </a:cubicBezTo>
                      <a:cubicBezTo>
                        <a:pt x="401320" y="474980"/>
                        <a:pt x="322580" y="408940"/>
                        <a:pt x="303530" y="382270"/>
                      </a:cubicBezTo>
                      <a:cubicBezTo>
                        <a:pt x="294640" y="369570"/>
                        <a:pt x="287020" y="356870"/>
                        <a:pt x="290830" y="349250"/>
                      </a:cubicBezTo>
                      <a:cubicBezTo>
                        <a:pt x="294640" y="341630"/>
                        <a:pt x="308610" y="332740"/>
                        <a:pt x="322580" y="335280"/>
                      </a:cubicBezTo>
                      <a:cubicBezTo>
                        <a:pt x="354330" y="340360"/>
                        <a:pt x="459740" y="445770"/>
                        <a:pt x="466090" y="472440"/>
                      </a:cubicBezTo>
                      <a:cubicBezTo>
                        <a:pt x="468630" y="481330"/>
                        <a:pt x="463550" y="488950"/>
                        <a:pt x="458470" y="492760"/>
                      </a:cubicBezTo>
                      <a:cubicBezTo>
                        <a:pt x="453390" y="497840"/>
                        <a:pt x="435610" y="500380"/>
                        <a:pt x="433070" y="496570"/>
                      </a:cubicBezTo>
                      <a:cubicBezTo>
                        <a:pt x="429260" y="491490"/>
                        <a:pt x="447040" y="455930"/>
                        <a:pt x="452120" y="455930"/>
                      </a:cubicBezTo>
                      <a:cubicBezTo>
                        <a:pt x="455930" y="455930"/>
                        <a:pt x="466090" y="477520"/>
                        <a:pt x="463550" y="483870"/>
                      </a:cubicBezTo>
                      <a:cubicBezTo>
                        <a:pt x="461010" y="491490"/>
                        <a:pt x="444500" y="501650"/>
                        <a:pt x="431800" y="497840"/>
                      </a:cubicBezTo>
                      <a:cubicBezTo>
                        <a:pt x="392430" y="487680"/>
                        <a:pt x="293370" y="328930"/>
                        <a:pt x="246380" y="265430"/>
                      </a:cubicBezTo>
                      <a:cubicBezTo>
                        <a:pt x="214630" y="223520"/>
                        <a:pt x="176530" y="179070"/>
                        <a:pt x="171450" y="157480"/>
                      </a:cubicBezTo>
                      <a:cubicBezTo>
                        <a:pt x="168910" y="148590"/>
                        <a:pt x="170180" y="143510"/>
                        <a:pt x="173990" y="138430"/>
                      </a:cubicBezTo>
                      <a:cubicBezTo>
                        <a:pt x="177800" y="133350"/>
                        <a:pt x="187960" y="127000"/>
                        <a:pt x="196850" y="129540"/>
                      </a:cubicBezTo>
                      <a:cubicBezTo>
                        <a:pt x="215900" y="134620"/>
                        <a:pt x="252730" y="193040"/>
                        <a:pt x="267970" y="220980"/>
                      </a:cubicBezTo>
                      <a:cubicBezTo>
                        <a:pt x="278130" y="240030"/>
                        <a:pt x="290830" y="262890"/>
                        <a:pt x="285750" y="274320"/>
                      </a:cubicBezTo>
                      <a:cubicBezTo>
                        <a:pt x="281940" y="283210"/>
                        <a:pt x="265430" y="290830"/>
                        <a:pt x="252730" y="288290"/>
                      </a:cubicBezTo>
                      <a:cubicBezTo>
                        <a:pt x="231140" y="284480"/>
                        <a:pt x="177800" y="234950"/>
                        <a:pt x="171450" y="213360"/>
                      </a:cubicBezTo>
                      <a:cubicBezTo>
                        <a:pt x="167640" y="200660"/>
                        <a:pt x="172720" y="184150"/>
                        <a:pt x="179070" y="179070"/>
                      </a:cubicBezTo>
                      <a:cubicBezTo>
                        <a:pt x="184150" y="175260"/>
                        <a:pt x="194310" y="173990"/>
                        <a:pt x="200660" y="179070"/>
                      </a:cubicBezTo>
                      <a:cubicBezTo>
                        <a:pt x="212090" y="187960"/>
                        <a:pt x="219710" y="238760"/>
                        <a:pt x="219710" y="264160"/>
                      </a:cubicBezTo>
                      <a:cubicBezTo>
                        <a:pt x="219710" y="284480"/>
                        <a:pt x="217170" y="309880"/>
                        <a:pt x="207010" y="317500"/>
                      </a:cubicBezTo>
                      <a:cubicBezTo>
                        <a:pt x="199390" y="323850"/>
                        <a:pt x="187960" y="323850"/>
                        <a:pt x="176530" y="318770"/>
                      </a:cubicBezTo>
                      <a:cubicBezTo>
                        <a:pt x="148590" y="304800"/>
                        <a:pt x="78740" y="199390"/>
                        <a:pt x="74930" y="170180"/>
                      </a:cubicBezTo>
                      <a:cubicBezTo>
                        <a:pt x="73660" y="158750"/>
                        <a:pt x="78740" y="149860"/>
                        <a:pt x="83820" y="144780"/>
                      </a:cubicBezTo>
                      <a:cubicBezTo>
                        <a:pt x="88900" y="140970"/>
                        <a:pt x="96520" y="137160"/>
                        <a:pt x="106680" y="140970"/>
                      </a:cubicBezTo>
                      <a:cubicBezTo>
                        <a:pt x="137160" y="151130"/>
                        <a:pt x="210820" y="265430"/>
                        <a:pt x="261620" y="309880"/>
                      </a:cubicBezTo>
                      <a:cubicBezTo>
                        <a:pt x="302260" y="345440"/>
                        <a:pt x="339090" y="370840"/>
                        <a:pt x="379730" y="392430"/>
                      </a:cubicBezTo>
                      <a:cubicBezTo>
                        <a:pt x="417830" y="411480"/>
                        <a:pt x="455930" y="427990"/>
                        <a:pt x="499110" y="434340"/>
                      </a:cubicBezTo>
                      <a:cubicBezTo>
                        <a:pt x="546100" y="440690"/>
                        <a:pt x="618490" y="407670"/>
                        <a:pt x="650240" y="425450"/>
                      </a:cubicBezTo>
                      <a:cubicBezTo>
                        <a:pt x="674370" y="439420"/>
                        <a:pt x="676910" y="472440"/>
                        <a:pt x="688340" y="504190"/>
                      </a:cubicBezTo>
                      <a:cubicBezTo>
                        <a:pt x="702310" y="546100"/>
                        <a:pt x="725170" y="626110"/>
                        <a:pt x="721360" y="655320"/>
                      </a:cubicBezTo>
                      <a:cubicBezTo>
                        <a:pt x="720090" y="668020"/>
                        <a:pt x="713740" y="676910"/>
                        <a:pt x="707390" y="680720"/>
                      </a:cubicBezTo>
                      <a:cubicBezTo>
                        <a:pt x="701040" y="684530"/>
                        <a:pt x="689610" y="685800"/>
                        <a:pt x="683260" y="680720"/>
                      </a:cubicBezTo>
                      <a:cubicBezTo>
                        <a:pt x="670560" y="670560"/>
                        <a:pt x="670560" y="613410"/>
                        <a:pt x="668020" y="584200"/>
                      </a:cubicBezTo>
                      <a:cubicBezTo>
                        <a:pt x="666750" y="561340"/>
                        <a:pt x="662940" y="534670"/>
                        <a:pt x="668020" y="520700"/>
                      </a:cubicBezTo>
                      <a:cubicBezTo>
                        <a:pt x="670560" y="511810"/>
                        <a:pt x="676910" y="502920"/>
                        <a:pt x="683260" y="501650"/>
                      </a:cubicBezTo>
                      <a:cubicBezTo>
                        <a:pt x="692150" y="499110"/>
                        <a:pt x="708660" y="508000"/>
                        <a:pt x="718820" y="519430"/>
                      </a:cubicBezTo>
                      <a:cubicBezTo>
                        <a:pt x="736600" y="541020"/>
                        <a:pt x="758190" y="618490"/>
                        <a:pt x="750570" y="640080"/>
                      </a:cubicBezTo>
                      <a:cubicBezTo>
                        <a:pt x="746760" y="650240"/>
                        <a:pt x="734060" y="657860"/>
                        <a:pt x="726440" y="657860"/>
                      </a:cubicBezTo>
                      <a:cubicBezTo>
                        <a:pt x="718820" y="657860"/>
                        <a:pt x="708660" y="652780"/>
                        <a:pt x="702310" y="642620"/>
                      </a:cubicBezTo>
                      <a:cubicBezTo>
                        <a:pt x="688340" y="615950"/>
                        <a:pt x="690880" y="490220"/>
                        <a:pt x="702310" y="462280"/>
                      </a:cubicBezTo>
                      <a:cubicBezTo>
                        <a:pt x="706120" y="452120"/>
                        <a:pt x="712470" y="447040"/>
                        <a:pt x="718820" y="444500"/>
                      </a:cubicBezTo>
                      <a:cubicBezTo>
                        <a:pt x="725170" y="441960"/>
                        <a:pt x="735330" y="440690"/>
                        <a:pt x="742950" y="447040"/>
                      </a:cubicBezTo>
                      <a:cubicBezTo>
                        <a:pt x="764540" y="467360"/>
                        <a:pt x="784860" y="633730"/>
                        <a:pt x="784860" y="674370"/>
                      </a:cubicBezTo>
                      <a:cubicBezTo>
                        <a:pt x="784860" y="689610"/>
                        <a:pt x="784860" y="699770"/>
                        <a:pt x="778510" y="706120"/>
                      </a:cubicBezTo>
                      <a:cubicBezTo>
                        <a:pt x="773430" y="711200"/>
                        <a:pt x="762000" y="715010"/>
                        <a:pt x="755650" y="712470"/>
                      </a:cubicBezTo>
                      <a:cubicBezTo>
                        <a:pt x="748030" y="709930"/>
                        <a:pt x="741680" y="703580"/>
                        <a:pt x="737870" y="692150"/>
                      </a:cubicBezTo>
                      <a:cubicBezTo>
                        <a:pt x="726440" y="661670"/>
                        <a:pt x="726440" y="524510"/>
                        <a:pt x="737870" y="495300"/>
                      </a:cubicBezTo>
                      <a:cubicBezTo>
                        <a:pt x="741680" y="485140"/>
                        <a:pt x="746760" y="481330"/>
                        <a:pt x="753110" y="478790"/>
                      </a:cubicBezTo>
                      <a:cubicBezTo>
                        <a:pt x="759460" y="476250"/>
                        <a:pt x="769620" y="476250"/>
                        <a:pt x="775970" y="481330"/>
                      </a:cubicBezTo>
                      <a:cubicBezTo>
                        <a:pt x="786130" y="487680"/>
                        <a:pt x="792480" y="508000"/>
                        <a:pt x="797560" y="525780"/>
                      </a:cubicBezTo>
                      <a:cubicBezTo>
                        <a:pt x="805180" y="551180"/>
                        <a:pt x="819150" y="603250"/>
                        <a:pt x="812800" y="622300"/>
                      </a:cubicBezTo>
                      <a:cubicBezTo>
                        <a:pt x="808990" y="632460"/>
                        <a:pt x="800100" y="641350"/>
                        <a:pt x="792480" y="642620"/>
                      </a:cubicBezTo>
                      <a:cubicBezTo>
                        <a:pt x="783590" y="643890"/>
                        <a:pt x="770890" y="636270"/>
                        <a:pt x="764540" y="624840"/>
                      </a:cubicBezTo>
                      <a:cubicBezTo>
                        <a:pt x="750570" y="600710"/>
                        <a:pt x="745490" y="506730"/>
                        <a:pt x="754380" y="481330"/>
                      </a:cubicBezTo>
                      <a:cubicBezTo>
                        <a:pt x="758190" y="469900"/>
                        <a:pt x="767080" y="461010"/>
                        <a:pt x="774700" y="459740"/>
                      </a:cubicBezTo>
                      <a:cubicBezTo>
                        <a:pt x="783590" y="458470"/>
                        <a:pt x="796290" y="464820"/>
                        <a:pt x="803910" y="476250"/>
                      </a:cubicBezTo>
                      <a:cubicBezTo>
                        <a:pt x="821690" y="501650"/>
                        <a:pt x="834390" y="607060"/>
                        <a:pt x="829310" y="635000"/>
                      </a:cubicBezTo>
                      <a:cubicBezTo>
                        <a:pt x="826770" y="646430"/>
                        <a:pt x="822960" y="654050"/>
                        <a:pt x="816610" y="656590"/>
                      </a:cubicBezTo>
                      <a:cubicBezTo>
                        <a:pt x="807720" y="660400"/>
                        <a:pt x="786130" y="656590"/>
                        <a:pt x="777240" y="646430"/>
                      </a:cubicBezTo>
                      <a:cubicBezTo>
                        <a:pt x="762000" y="629920"/>
                        <a:pt x="762000" y="580390"/>
                        <a:pt x="759460" y="548640"/>
                      </a:cubicBezTo>
                      <a:cubicBezTo>
                        <a:pt x="756920" y="520700"/>
                        <a:pt x="750570" y="480060"/>
                        <a:pt x="762000" y="466090"/>
                      </a:cubicBezTo>
                      <a:cubicBezTo>
                        <a:pt x="769620" y="455930"/>
                        <a:pt x="789940" y="450850"/>
                        <a:pt x="800100" y="455930"/>
                      </a:cubicBezTo>
                      <a:cubicBezTo>
                        <a:pt x="817880" y="464820"/>
                        <a:pt x="839470" y="532130"/>
                        <a:pt x="834390" y="554990"/>
                      </a:cubicBezTo>
                      <a:cubicBezTo>
                        <a:pt x="830580" y="570230"/>
                        <a:pt x="814070" y="585470"/>
                        <a:pt x="803910" y="586740"/>
                      </a:cubicBezTo>
                      <a:cubicBezTo>
                        <a:pt x="795020" y="588010"/>
                        <a:pt x="786130" y="579120"/>
                        <a:pt x="778510" y="568960"/>
                      </a:cubicBezTo>
                      <a:cubicBezTo>
                        <a:pt x="762000" y="547370"/>
                        <a:pt x="753110" y="471170"/>
                        <a:pt x="731520" y="441960"/>
                      </a:cubicBezTo>
                      <a:cubicBezTo>
                        <a:pt x="716280" y="420370"/>
                        <a:pt x="704850" y="410210"/>
                        <a:pt x="676910" y="398780"/>
                      </a:cubicBezTo>
                      <a:cubicBezTo>
                        <a:pt x="614680" y="374650"/>
                        <a:pt x="378460" y="403860"/>
                        <a:pt x="347980" y="377190"/>
                      </a:cubicBezTo>
                      <a:cubicBezTo>
                        <a:pt x="337820" y="368300"/>
                        <a:pt x="339090" y="354330"/>
                        <a:pt x="341630" y="346710"/>
                      </a:cubicBezTo>
                      <a:cubicBezTo>
                        <a:pt x="344170" y="339090"/>
                        <a:pt x="349250" y="334010"/>
                        <a:pt x="360680" y="330200"/>
                      </a:cubicBezTo>
                      <a:cubicBezTo>
                        <a:pt x="396240" y="318770"/>
                        <a:pt x="581660" y="341630"/>
                        <a:pt x="614680" y="361950"/>
                      </a:cubicBezTo>
                      <a:cubicBezTo>
                        <a:pt x="626110" y="368300"/>
                        <a:pt x="631190" y="378460"/>
                        <a:pt x="631190" y="386080"/>
                      </a:cubicBezTo>
                      <a:cubicBezTo>
                        <a:pt x="631190" y="394970"/>
                        <a:pt x="622300" y="403860"/>
                        <a:pt x="609600" y="410210"/>
                      </a:cubicBezTo>
                      <a:cubicBezTo>
                        <a:pt x="572770" y="426720"/>
                        <a:pt x="384810" y="430530"/>
                        <a:pt x="355600" y="410210"/>
                      </a:cubicBezTo>
                      <a:cubicBezTo>
                        <a:pt x="345440" y="402590"/>
                        <a:pt x="342900" y="388620"/>
                        <a:pt x="345440" y="381000"/>
                      </a:cubicBezTo>
                      <a:cubicBezTo>
                        <a:pt x="347980" y="374650"/>
                        <a:pt x="356870" y="367030"/>
                        <a:pt x="367030" y="365760"/>
                      </a:cubicBezTo>
                      <a:cubicBezTo>
                        <a:pt x="383540" y="364490"/>
                        <a:pt x="406400" y="387350"/>
                        <a:pt x="436880" y="397510"/>
                      </a:cubicBezTo>
                      <a:cubicBezTo>
                        <a:pt x="486410" y="414020"/>
                        <a:pt x="612140" y="422910"/>
                        <a:pt x="638810" y="441960"/>
                      </a:cubicBezTo>
                      <a:cubicBezTo>
                        <a:pt x="647700" y="448310"/>
                        <a:pt x="651510" y="455930"/>
                        <a:pt x="651510" y="462280"/>
                      </a:cubicBezTo>
                      <a:cubicBezTo>
                        <a:pt x="651510" y="468630"/>
                        <a:pt x="646430" y="478790"/>
                        <a:pt x="636270" y="482600"/>
                      </a:cubicBezTo>
                      <a:cubicBezTo>
                        <a:pt x="609600" y="494030"/>
                        <a:pt x="478790" y="480060"/>
                        <a:pt x="454660" y="463550"/>
                      </a:cubicBezTo>
                      <a:cubicBezTo>
                        <a:pt x="445770" y="457200"/>
                        <a:pt x="441960" y="447040"/>
                        <a:pt x="443230" y="439420"/>
                      </a:cubicBezTo>
                      <a:cubicBezTo>
                        <a:pt x="444500" y="433070"/>
                        <a:pt x="448310" y="427990"/>
                        <a:pt x="455930" y="422910"/>
                      </a:cubicBezTo>
                      <a:cubicBezTo>
                        <a:pt x="477520" y="410210"/>
                        <a:pt x="581660" y="392430"/>
                        <a:pt x="608330" y="400050"/>
                      </a:cubicBezTo>
                      <a:cubicBezTo>
                        <a:pt x="619760" y="403860"/>
                        <a:pt x="631190" y="416560"/>
                        <a:pt x="629920" y="419100"/>
                      </a:cubicBezTo>
                      <a:cubicBezTo>
                        <a:pt x="627380" y="422910"/>
                        <a:pt x="570230" y="397510"/>
                        <a:pt x="538480" y="391160"/>
                      </a:cubicBezTo>
                      <a:cubicBezTo>
                        <a:pt x="505460" y="384810"/>
                        <a:pt x="453390" y="396240"/>
                        <a:pt x="435610" y="384810"/>
                      </a:cubicBezTo>
                      <a:cubicBezTo>
                        <a:pt x="425450" y="378460"/>
                        <a:pt x="419100" y="367030"/>
                        <a:pt x="420370" y="359410"/>
                      </a:cubicBezTo>
                      <a:cubicBezTo>
                        <a:pt x="421640" y="351790"/>
                        <a:pt x="430530" y="342900"/>
                        <a:pt x="443230" y="340360"/>
                      </a:cubicBezTo>
                      <a:cubicBezTo>
                        <a:pt x="477520" y="332740"/>
                        <a:pt x="638810" y="365760"/>
                        <a:pt x="652780" y="387350"/>
                      </a:cubicBezTo>
                      <a:cubicBezTo>
                        <a:pt x="657860" y="394970"/>
                        <a:pt x="652780" y="407670"/>
                        <a:pt x="647700" y="412750"/>
                      </a:cubicBezTo>
                      <a:cubicBezTo>
                        <a:pt x="643890" y="417830"/>
                        <a:pt x="637540" y="419100"/>
                        <a:pt x="627380" y="417830"/>
                      </a:cubicBezTo>
                      <a:cubicBezTo>
                        <a:pt x="576580" y="412750"/>
                        <a:pt x="241300" y="246380"/>
                        <a:pt x="199390" y="209550"/>
                      </a:cubicBezTo>
                      <a:cubicBezTo>
                        <a:pt x="190500" y="200660"/>
                        <a:pt x="185420" y="195580"/>
                        <a:pt x="186690" y="189230"/>
                      </a:cubicBezTo>
                      <a:cubicBezTo>
                        <a:pt x="187960" y="182880"/>
                        <a:pt x="195580" y="171450"/>
                        <a:pt x="207010" y="170180"/>
                      </a:cubicBezTo>
                      <a:cubicBezTo>
                        <a:pt x="240030" y="166370"/>
                        <a:pt x="402590" y="251460"/>
                        <a:pt x="417830" y="280670"/>
                      </a:cubicBezTo>
                      <a:cubicBezTo>
                        <a:pt x="422910" y="290830"/>
                        <a:pt x="419100" y="303530"/>
                        <a:pt x="414020" y="308610"/>
                      </a:cubicBezTo>
                      <a:cubicBezTo>
                        <a:pt x="408940" y="313690"/>
                        <a:pt x="400050" y="313690"/>
                        <a:pt x="389890" y="311150"/>
                      </a:cubicBezTo>
                      <a:cubicBezTo>
                        <a:pt x="363220" y="304800"/>
                        <a:pt x="275590" y="245110"/>
                        <a:pt x="257810" y="222250"/>
                      </a:cubicBezTo>
                      <a:cubicBezTo>
                        <a:pt x="250190" y="213360"/>
                        <a:pt x="246380" y="205740"/>
                        <a:pt x="248920" y="199390"/>
                      </a:cubicBezTo>
                      <a:cubicBezTo>
                        <a:pt x="251460" y="191770"/>
                        <a:pt x="266700" y="182880"/>
                        <a:pt x="280670" y="185420"/>
                      </a:cubicBezTo>
                      <a:cubicBezTo>
                        <a:pt x="312420" y="190500"/>
                        <a:pt x="397510" y="285750"/>
                        <a:pt x="424180" y="317500"/>
                      </a:cubicBezTo>
                      <a:cubicBezTo>
                        <a:pt x="436880" y="332740"/>
                        <a:pt x="447040" y="344170"/>
                        <a:pt x="447040" y="354330"/>
                      </a:cubicBezTo>
                      <a:cubicBezTo>
                        <a:pt x="447040" y="360680"/>
                        <a:pt x="441960" y="369570"/>
                        <a:pt x="436880" y="372110"/>
                      </a:cubicBezTo>
                      <a:cubicBezTo>
                        <a:pt x="431800" y="374650"/>
                        <a:pt x="425450" y="375920"/>
                        <a:pt x="416560" y="373380"/>
                      </a:cubicBezTo>
                      <a:cubicBezTo>
                        <a:pt x="387350" y="364490"/>
                        <a:pt x="274320" y="283210"/>
                        <a:pt x="256540" y="254000"/>
                      </a:cubicBezTo>
                      <a:cubicBezTo>
                        <a:pt x="250190" y="242570"/>
                        <a:pt x="248920" y="229870"/>
                        <a:pt x="252730" y="223520"/>
                      </a:cubicBezTo>
                      <a:cubicBezTo>
                        <a:pt x="256540" y="217170"/>
                        <a:pt x="269240" y="213360"/>
                        <a:pt x="281940" y="215900"/>
                      </a:cubicBezTo>
                      <a:cubicBezTo>
                        <a:pt x="313690" y="223520"/>
                        <a:pt x="414020" y="308610"/>
                        <a:pt x="426720" y="339090"/>
                      </a:cubicBezTo>
                      <a:cubicBezTo>
                        <a:pt x="431800" y="350520"/>
                        <a:pt x="430530" y="364490"/>
                        <a:pt x="425450" y="369570"/>
                      </a:cubicBezTo>
                      <a:cubicBezTo>
                        <a:pt x="420370" y="374650"/>
                        <a:pt x="407670" y="375920"/>
                        <a:pt x="394970" y="370840"/>
                      </a:cubicBezTo>
                      <a:cubicBezTo>
                        <a:pt x="351790" y="351790"/>
                        <a:pt x="186690" y="156210"/>
                        <a:pt x="179070" y="113030"/>
                      </a:cubicBezTo>
                      <a:cubicBezTo>
                        <a:pt x="176530" y="100330"/>
                        <a:pt x="182880" y="90170"/>
                        <a:pt x="189230" y="86360"/>
                      </a:cubicBezTo>
                      <a:cubicBezTo>
                        <a:pt x="195580" y="82550"/>
                        <a:pt x="205740" y="86360"/>
                        <a:pt x="217170" y="92710"/>
                      </a:cubicBezTo>
                      <a:cubicBezTo>
                        <a:pt x="243840" y="109220"/>
                        <a:pt x="320040" y="198120"/>
                        <a:pt x="327660" y="231140"/>
                      </a:cubicBezTo>
                      <a:cubicBezTo>
                        <a:pt x="331470" y="246380"/>
                        <a:pt x="326390" y="261620"/>
                        <a:pt x="320040" y="266700"/>
                      </a:cubicBezTo>
                      <a:cubicBezTo>
                        <a:pt x="314960" y="270510"/>
                        <a:pt x="303530" y="270510"/>
                        <a:pt x="294640" y="264160"/>
                      </a:cubicBezTo>
                      <a:cubicBezTo>
                        <a:pt x="269240" y="247650"/>
                        <a:pt x="203200" y="134620"/>
                        <a:pt x="199390" y="104140"/>
                      </a:cubicBezTo>
                      <a:cubicBezTo>
                        <a:pt x="198120" y="92710"/>
                        <a:pt x="201930" y="82550"/>
                        <a:pt x="207010" y="78740"/>
                      </a:cubicBezTo>
                      <a:cubicBezTo>
                        <a:pt x="212090" y="74930"/>
                        <a:pt x="222250" y="73660"/>
                        <a:pt x="232410" y="77470"/>
                      </a:cubicBezTo>
                      <a:cubicBezTo>
                        <a:pt x="261620" y="88900"/>
                        <a:pt x="355600" y="187960"/>
                        <a:pt x="364490" y="219710"/>
                      </a:cubicBezTo>
                      <a:cubicBezTo>
                        <a:pt x="368300" y="232410"/>
                        <a:pt x="365760" y="243840"/>
                        <a:pt x="359410" y="248920"/>
                      </a:cubicBezTo>
                      <a:cubicBezTo>
                        <a:pt x="353060" y="254000"/>
                        <a:pt x="341630" y="254000"/>
                        <a:pt x="330200" y="247650"/>
                      </a:cubicBezTo>
                      <a:cubicBezTo>
                        <a:pt x="300990" y="231140"/>
                        <a:pt x="222250" y="115570"/>
                        <a:pt x="217170" y="82550"/>
                      </a:cubicBezTo>
                      <a:cubicBezTo>
                        <a:pt x="214630" y="69850"/>
                        <a:pt x="219710" y="57150"/>
                        <a:pt x="226060" y="53340"/>
                      </a:cubicBezTo>
                      <a:cubicBezTo>
                        <a:pt x="232410" y="49530"/>
                        <a:pt x="246380" y="52070"/>
                        <a:pt x="256540" y="58420"/>
                      </a:cubicBezTo>
                      <a:cubicBezTo>
                        <a:pt x="273050" y="69850"/>
                        <a:pt x="302260" y="119380"/>
                        <a:pt x="302260" y="140970"/>
                      </a:cubicBezTo>
                      <a:cubicBezTo>
                        <a:pt x="302260" y="153670"/>
                        <a:pt x="294640" y="170180"/>
                        <a:pt x="284480" y="172720"/>
                      </a:cubicBezTo>
                      <a:cubicBezTo>
                        <a:pt x="264160" y="176530"/>
                        <a:pt x="180340" y="113030"/>
                        <a:pt x="171450" y="88900"/>
                      </a:cubicBezTo>
                      <a:cubicBezTo>
                        <a:pt x="166370" y="77470"/>
                        <a:pt x="171450" y="60960"/>
                        <a:pt x="177800" y="55880"/>
                      </a:cubicBezTo>
                      <a:cubicBezTo>
                        <a:pt x="184150" y="50800"/>
                        <a:pt x="195580" y="50800"/>
                        <a:pt x="205740" y="54610"/>
                      </a:cubicBezTo>
                      <a:cubicBezTo>
                        <a:pt x="223520" y="62230"/>
                        <a:pt x="264160" y="107950"/>
                        <a:pt x="265430" y="128270"/>
                      </a:cubicBezTo>
                      <a:cubicBezTo>
                        <a:pt x="266700" y="140970"/>
                        <a:pt x="256540" y="160020"/>
                        <a:pt x="245110" y="161290"/>
                      </a:cubicBezTo>
                      <a:cubicBezTo>
                        <a:pt x="224790" y="165100"/>
                        <a:pt x="153670" y="104140"/>
                        <a:pt x="144780" y="80010"/>
                      </a:cubicBezTo>
                      <a:cubicBezTo>
                        <a:pt x="139700" y="67310"/>
                        <a:pt x="143510" y="50800"/>
                        <a:pt x="149860" y="45720"/>
                      </a:cubicBezTo>
                      <a:cubicBezTo>
                        <a:pt x="156210" y="40640"/>
                        <a:pt x="172720" y="40640"/>
                        <a:pt x="184150" y="46990"/>
                      </a:cubicBezTo>
                      <a:cubicBezTo>
                        <a:pt x="203200" y="55880"/>
                        <a:pt x="232410" y="99060"/>
                        <a:pt x="241300" y="116840"/>
                      </a:cubicBezTo>
                      <a:cubicBezTo>
                        <a:pt x="246380" y="127000"/>
                        <a:pt x="248920" y="134620"/>
                        <a:pt x="246380" y="142240"/>
                      </a:cubicBezTo>
                      <a:cubicBezTo>
                        <a:pt x="245110" y="148590"/>
                        <a:pt x="237490" y="157480"/>
                        <a:pt x="231140" y="160020"/>
                      </a:cubicBezTo>
                      <a:cubicBezTo>
                        <a:pt x="223520" y="162560"/>
                        <a:pt x="212090" y="158750"/>
                        <a:pt x="201930" y="152400"/>
                      </a:cubicBezTo>
                      <a:cubicBezTo>
                        <a:pt x="182880" y="139700"/>
                        <a:pt x="140970" y="93980"/>
                        <a:pt x="138430" y="73660"/>
                      </a:cubicBezTo>
                      <a:cubicBezTo>
                        <a:pt x="137160" y="63500"/>
                        <a:pt x="144780" y="50800"/>
                        <a:pt x="151130" y="46990"/>
                      </a:cubicBezTo>
                      <a:cubicBezTo>
                        <a:pt x="157480" y="43180"/>
                        <a:pt x="163830" y="44450"/>
                        <a:pt x="176530" y="46990"/>
                      </a:cubicBezTo>
                      <a:cubicBezTo>
                        <a:pt x="214630" y="55880"/>
                        <a:pt x="339090" y="123190"/>
                        <a:pt x="393700" y="160020"/>
                      </a:cubicBezTo>
                      <a:cubicBezTo>
                        <a:pt x="431800" y="185420"/>
                        <a:pt x="473710" y="213360"/>
                        <a:pt x="482600" y="232410"/>
                      </a:cubicBezTo>
                      <a:cubicBezTo>
                        <a:pt x="486410" y="241300"/>
                        <a:pt x="485140" y="248920"/>
                        <a:pt x="482600" y="255270"/>
                      </a:cubicBezTo>
                      <a:cubicBezTo>
                        <a:pt x="480060" y="261620"/>
                        <a:pt x="471170" y="267970"/>
                        <a:pt x="463550" y="267970"/>
                      </a:cubicBezTo>
                      <a:cubicBezTo>
                        <a:pt x="450850" y="267970"/>
                        <a:pt x="434340" y="255270"/>
                        <a:pt x="416560" y="241300"/>
                      </a:cubicBezTo>
                      <a:cubicBezTo>
                        <a:pt x="382270" y="213360"/>
                        <a:pt x="293370" y="127000"/>
                        <a:pt x="284480" y="95250"/>
                      </a:cubicBezTo>
                      <a:cubicBezTo>
                        <a:pt x="280670" y="82550"/>
                        <a:pt x="284480" y="69850"/>
                        <a:pt x="290830" y="64770"/>
                      </a:cubicBezTo>
                      <a:cubicBezTo>
                        <a:pt x="295910" y="59690"/>
                        <a:pt x="307340" y="59690"/>
                        <a:pt x="317500" y="64770"/>
                      </a:cubicBezTo>
                      <a:cubicBezTo>
                        <a:pt x="339090" y="73660"/>
                        <a:pt x="386080" y="130810"/>
                        <a:pt x="396240" y="152400"/>
                      </a:cubicBezTo>
                      <a:cubicBezTo>
                        <a:pt x="401320" y="162560"/>
                        <a:pt x="402590" y="171450"/>
                        <a:pt x="398780" y="177800"/>
                      </a:cubicBezTo>
                      <a:cubicBezTo>
                        <a:pt x="393700" y="184150"/>
                        <a:pt x="378460" y="189230"/>
                        <a:pt x="364490" y="186690"/>
                      </a:cubicBezTo>
                      <a:cubicBezTo>
                        <a:pt x="336550" y="180340"/>
                        <a:pt x="265430" y="118110"/>
                        <a:pt x="251460" y="92710"/>
                      </a:cubicBezTo>
                      <a:cubicBezTo>
                        <a:pt x="245110" y="81280"/>
                        <a:pt x="243840" y="68580"/>
                        <a:pt x="247650" y="60960"/>
                      </a:cubicBezTo>
                      <a:cubicBezTo>
                        <a:pt x="251460" y="54610"/>
                        <a:pt x="262890" y="48260"/>
                        <a:pt x="273050" y="50800"/>
                      </a:cubicBezTo>
                      <a:cubicBezTo>
                        <a:pt x="297180" y="55880"/>
                        <a:pt x="368300" y="138430"/>
                        <a:pt x="375920" y="162560"/>
                      </a:cubicBezTo>
                      <a:cubicBezTo>
                        <a:pt x="378460" y="171450"/>
                        <a:pt x="375920" y="179070"/>
                        <a:pt x="372110" y="184150"/>
                      </a:cubicBezTo>
                      <a:cubicBezTo>
                        <a:pt x="368300" y="189230"/>
                        <a:pt x="359410" y="194310"/>
                        <a:pt x="350520" y="193040"/>
                      </a:cubicBezTo>
                      <a:cubicBezTo>
                        <a:pt x="335280" y="190500"/>
                        <a:pt x="309880" y="166370"/>
                        <a:pt x="293370" y="148590"/>
                      </a:cubicBezTo>
                      <a:cubicBezTo>
                        <a:pt x="275590" y="129540"/>
                        <a:pt x="248920" y="97790"/>
                        <a:pt x="248920" y="81280"/>
                      </a:cubicBezTo>
                      <a:cubicBezTo>
                        <a:pt x="248920" y="72390"/>
                        <a:pt x="255270" y="64770"/>
                        <a:pt x="261620" y="60960"/>
                      </a:cubicBezTo>
                      <a:cubicBezTo>
                        <a:pt x="267970" y="57150"/>
                        <a:pt x="273050" y="57150"/>
                        <a:pt x="284480" y="59690"/>
                      </a:cubicBezTo>
                      <a:cubicBezTo>
                        <a:pt x="325120" y="71120"/>
                        <a:pt x="521970" y="198120"/>
                        <a:pt x="548640" y="237490"/>
                      </a:cubicBezTo>
                      <a:cubicBezTo>
                        <a:pt x="556260" y="250190"/>
                        <a:pt x="558800" y="260350"/>
                        <a:pt x="554990" y="267970"/>
                      </a:cubicBezTo>
                      <a:cubicBezTo>
                        <a:pt x="551180" y="275590"/>
                        <a:pt x="541020" y="284480"/>
                        <a:pt x="528320" y="283210"/>
                      </a:cubicBezTo>
                      <a:cubicBezTo>
                        <a:pt x="487680" y="279400"/>
                        <a:pt x="318770" y="111760"/>
                        <a:pt x="294640" y="73660"/>
                      </a:cubicBezTo>
                      <a:cubicBezTo>
                        <a:pt x="288290" y="63500"/>
                        <a:pt x="285750" y="57150"/>
                        <a:pt x="287020" y="49530"/>
                      </a:cubicBezTo>
                      <a:cubicBezTo>
                        <a:pt x="288290" y="41910"/>
                        <a:pt x="293370" y="33020"/>
                        <a:pt x="300990" y="30480"/>
                      </a:cubicBezTo>
                      <a:cubicBezTo>
                        <a:pt x="312420" y="26670"/>
                        <a:pt x="331470" y="38100"/>
                        <a:pt x="353060" y="49530"/>
                      </a:cubicBezTo>
                      <a:cubicBezTo>
                        <a:pt x="394970" y="73660"/>
                        <a:pt x="495300" y="149860"/>
                        <a:pt x="524510" y="186690"/>
                      </a:cubicBezTo>
                      <a:cubicBezTo>
                        <a:pt x="539750" y="204470"/>
                        <a:pt x="552450" y="224790"/>
                        <a:pt x="548640" y="233680"/>
                      </a:cubicBezTo>
                      <a:cubicBezTo>
                        <a:pt x="546100" y="241300"/>
                        <a:pt x="532130" y="246380"/>
                        <a:pt x="519430" y="243840"/>
                      </a:cubicBezTo>
                      <a:cubicBezTo>
                        <a:pt x="487680" y="238760"/>
                        <a:pt x="384810" y="153670"/>
                        <a:pt x="364490" y="128270"/>
                      </a:cubicBezTo>
                      <a:cubicBezTo>
                        <a:pt x="356870" y="119380"/>
                        <a:pt x="354330" y="113030"/>
                        <a:pt x="355600" y="105410"/>
                      </a:cubicBezTo>
                      <a:cubicBezTo>
                        <a:pt x="356870" y="97790"/>
                        <a:pt x="361950" y="88900"/>
                        <a:pt x="369570" y="85090"/>
                      </a:cubicBezTo>
                      <a:cubicBezTo>
                        <a:pt x="381000" y="80010"/>
                        <a:pt x="407670" y="88900"/>
                        <a:pt x="425450" y="95250"/>
                      </a:cubicBezTo>
                      <a:cubicBezTo>
                        <a:pt x="445770" y="102870"/>
                        <a:pt x="457200" y="119380"/>
                        <a:pt x="485140" y="129540"/>
                      </a:cubicBezTo>
                      <a:cubicBezTo>
                        <a:pt x="542290" y="151130"/>
                        <a:pt x="725170" y="163830"/>
                        <a:pt x="762000" y="182880"/>
                      </a:cubicBezTo>
                      <a:cubicBezTo>
                        <a:pt x="773430" y="189230"/>
                        <a:pt x="775970" y="193040"/>
                        <a:pt x="779780" y="200660"/>
                      </a:cubicBezTo>
                      <a:cubicBezTo>
                        <a:pt x="783590" y="208280"/>
                        <a:pt x="783590" y="215900"/>
                        <a:pt x="781050" y="228600"/>
                      </a:cubicBezTo>
                      <a:cubicBezTo>
                        <a:pt x="775970" y="256540"/>
                        <a:pt x="746760" y="330200"/>
                        <a:pt x="728980" y="360680"/>
                      </a:cubicBezTo>
                      <a:cubicBezTo>
                        <a:pt x="717550" y="379730"/>
                        <a:pt x="706120" y="400050"/>
                        <a:pt x="693420" y="402590"/>
                      </a:cubicBezTo>
                      <a:cubicBezTo>
                        <a:pt x="684530" y="405130"/>
                        <a:pt x="671830" y="397510"/>
                        <a:pt x="665480" y="391160"/>
                      </a:cubicBezTo>
                      <a:cubicBezTo>
                        <a:pt x="659130" y="384810"/>
                        <a:pt x="657860" y="374650"/>
                        <a:pt x="655320" y="361950"/>
                      </a:cubicBezTo>
                      <a:cubicBezTo>
                        <a:pt x="651510" y="339090"/>
                        <a:pt x="647700" y="283210"/>
                        <a:pt x="654050" y="261620"/>
                      </a:cubicBezTo>
                      <a:cubicBezTo>
                        <a:pt x="657860" y="248920"/>
                        <a:pt x="664210" y="238760"/>
                        <a:pt x="671830" y="236220"/>
                      </a:cubicBezTo>
                      <a:cubicBezTo>
                        <a:pt x="679450" y="233680"/>
                        <a:pt x="697230" y="236220"/>
                        <a:pt x="702310" y="243840"/>
                      </a:cubicBezTo>
                      <a:cubicBezTo>
                        <a:pt x="711200" y="256540"/>
                        <a:pt x="699770" y="312420"/>
                        <a:pt x="687070" y="326390"/>
                      </a:cubicBezTo>
                      <a:cubicBezTo>
                        <a:pt x="678180" y="335280"/>
                        <a:pt x="660400" y="339090"/>
                        <a:pt x="650240" y="335280"/>
                      </a:cubicBezTo>
                      <a:cubicBezTo>
                        <a:pt x="638810" y="330200"/>
                        <a:pt x="628650" y="311150"/>
                        <a:pt x="622300" y="294640"/>
                      </a:cubicBezTo>
                      <a:cubicBezTo>
                        <a:pt x="614680" y="274320"/>
                        <a:pt x="607060" y="232410"/>
                        <a:pt x="615950" y="220980"/>
                      </a:cubicBezTo>
                      <a:cubicBezTo>
                        <a:pt x="621030" y="213360"/>
                        <a:pt x="637540" y="210820"/>
                        <a:pt x="646430" y="213360"/>
                      </a:cubicBezTo>
                      <a:cubicBezTo>
                        <a:pt x="654050" y="215900"/>
                        <a:pt x="660400" y="222250"/>
                        <a:pt x="664210" y="231140"/>
                      </a:cubicBezTo>
                      <a:cubicBezTo>
                        <a:pt x="670560" y="248920"/>
                        <a:pt x="657860" y="300990"/>
                        <a:pt x="654050" y="323850"/>
                      </a:cubicBezTo>
                      <a:cubicBezTo>
                        <a:pt x="651510" y="336550"/>
                        <a:pt x="652780" y="345440"/>
                        <a:pt x="646430" y="354330"/>
                      </a:cubicBezTo>
                      <a:cubicBezTo>
                        <a:pt x="637540" y="365760"/>
                        <a:pt x="608330" y="386080"/>
                        <a:pt x="595630" y="379730"/>
                      </a:cubicBezTo>
                      <a:cubicBezTo>
                        <a:pt x="575310" y="369570"/>
                        <a:pt x="557530" y="261620"/>
                        <a:pt x="565150" y="237490"/>
                      </a:cubicBezTo>
                      <a:cubicBezTo>
                        <a:pt x="567690" y="227330"/>
                        <a:pt x="575310" y="222250"/>
                        <a:pt x="582930" y="219710"/>
                      </a:cubicBezTo>
                      <a:cubicBezTo>
                        <a:pt x="590550" y="217170"/>
                        <a:pt x="605790" y="219710"/>
                        <a:pt x="612140" y="227330"/>
                      </a:cubicBezTo>
                      <a:cubicBezTo>
                        <a:pt x="622300" y="241300"/>
                        <a:pt x="612140" y="300990"/>
                        <a:pt x="605790" y="321310"/>
                      </a:cubicBezTo>
                      <a:cubicBezTo>
                        <a:pt x="601980" y="332740"/>
                        <a:pt x="599440" y="341630"/>
                        <a:pt x="591820" y="345440"/>
                      </a:cubicBezTo>
                      <a:cubicBezTo>
                        <a:pt x="584200" y="349250"/>
                        <a:pt x="571500" y="350520"/>
                        <a:pt x="562610" y="345440"/>
                      </a:cubicBezTo>
                      <a:cubicBezTo>
                        <a:pt x="547370" y="337820"/>
                        <a:pt x="529590" y="306070"/>
                        <a:pt x="521970" y="281940"/>
                      </a:cubicBezTo>
                      <a:cubicBezTo>
                        <a:pt x="513080" y="256540"/>
                        <a:pt x="505460" y="209550"/>
                        <a:pt x="514350" y="196850"/>
                      </a:cubicBezTo>
                      <a:cubicBezTo>
                        <a:pt x="519430" y="189230"/>
                        <a:pt x="530860" y="187960"/>
                        <a:pt x="538480" y="189230"/>
                      </a:cubicBezTo>
                      <a:cubicBezTo>
                        <a:pt x="546100" y="190500"/>
                        <a:pt x="553720" y="196850"/>
                        <a:pt x="557530" y="204470"/>
                      </a:cubicBezTo>
                      <a:cubicBezTo>
                        <a:pt x="563880" y="215900"/>
                        <a:pt x="560070" y="240030"/>
                        <a:pt x="558800" y="259080"/>
                      </a:cubicBezTo>
                      <a:cubicBezTo>
                        <a:pt x="556260" y="280670"/>
                        <a:pt x="554990" y="313690"/>
                        <a:pt x="543560" y="328930"/>
                      </a:cubicBezTo>
                      <a:cubicBezTo>
                        <a:pt x="534670" y="340360"/>
                        <a:pt x="518160" y="353060"/>
                        <a:pt x="506730" y="350520"/>
                      </a:cubicBezTo>
                      <a:cubicBezTo>
                        <a:pt x="488950" y="346710"/>
                        <a:pt x="469900" y="298450"/>
                        <a:pt x="458470" y="273050"/>
                      </a:cubicBezTo>
                      <a:cubicBezTo>
                        <a:pt x="448310" y="251460"/>
                        <a:pt x="440690" y="224790"/>
                        <a:pt x="440690" y="207010"/>
                      </a:cubicBezTo>
                      <a:cubicBezTo>
                        <a:pt x="440690" y="195580"/>
                        <a:pt x="444500" y="184150"/>
                        <a:pt x="449580" y="179070"/>
                      </a:cubicBezTo>
                      <a:cubicBezTo>
                        <a:pt x="453390" y="175260"/>
                        <a:pt x="461010" y="172720"/>
                        <a:pt x="467360" y="173990"/>
                      </a:cubicBezTo>
                      <a:cubicBezTo>
                        <a:pt x="474980" y="175260"/>
                        <a:pt x="486410" y="184150"/>
                        <a:pt x="490220" y="191770"/>
                      </a:cubicBezTo>
                      <a:cubicBezTo>
                        <a:pt x="494030" y="199390"/>
                        <a:pt x="488950" y="208280"/>
                        <a:pt x="486410" y="222250"/>
                      </a:cubicBezTo>
                      <a:cubicBezTo>
                        <a:pt x="480060" y="251460"/>
                        <a:pt x="466090" y="339090"/>
                        <a:pt x="449580" y="360680"/>
                      </a:cubicBezTo>
                      <a:cubicBezTo>
                        <a:pt x="441960" y="370840"/>
                        <a:pt x="433070" y="375920"/>
                        <a:pt x="425450" y="375920"/>
                      </a:cubicBezTo>
                      <a:cubicBezTo>
                        <a:pt x="417830" y="375920"/>
                        <a:pt x="408940" y="369570"/>
                        <a:pt x="402590" y="359410"/>
                      </a:cubicBezTo>
                      <a:cubicBezTo>
                        <a:pt x="386080" y="335280"/>
                        <a:pt x="360680" y="237490"/>
                        <a:pt x="365760" y="207010"/>
                      </a:cubicBezTo>
                      <a:cubicBezTo>
                        <a:pt x="368300" y="193040"/>
                        <a:pt x="374650" y="181610"/>
                        <a:pt x="382270" y="179070"/>
                      </a:cubicBezTo>
                      <a:cubicBezTo>
                        <a:pt x="389890" y="176530"/>
                        <a:pt x="406400" y="182880"/>
                        <a:pt x="412750" y="191770"/>
                      </a:cubicBezTo>
                      <a:cubicBezTo>
                        <a:pt x="422910" y="207010"/>
                        <a:pt x="415290" y="259080"/>
                        <a:pt x="412750" y="280670"/>
                      </a:cubicBezTo>
                      <a:cubicBezTo>
                        <a:pt x="411480" y="293370"/>
                        <a:pt x="410210" y="300990"/>
                        <a:pt x="405130" y="308610"/>
                      </a:cubicBezTo>
                      <a:cubicBezTo>
                        <a:pt x="398780" y="317500"/>
                        <a:pt x="384810" y="327660"/>
                        <a:pt x="375920" y="327660"/>
                      </a:cubicBezTo>
                      <a:cubicBezTo>
                        <a:pt x="368300" y="327660"/>
                        <a:pt x="360680" y="321310"/>
                        <a:pt x="355600" y="314960"/>
                      </a:cubicBezTo>
                      <a:cubicBezTo>
                        <a:pt x="347980" y="304800"/>
                        <a:pt x="344170" y="287020"/>
                        <a:pt x="337820" y="270510"/>
                      </a:cubicBezTo>
                      <a:cubicBezTo>
                        <a:pt x="330200" y="250190"/>
                        <a:pt x="316230" y="218440"/>
                        <a:pt x="317500" y="203200"/>
                      </a:cubicBezTo>
                      <a:cubicBezTo>
                        <a:pt x="317500" y="195580"/>
                        <a:pt x="320040" y="189230"/>
                        <a:pt x="325120" y="185420"/>
                      </a:cubicBezTo>
                      <a:cubicBezTo>
                        <a:pt x="331470" y="180340"/>
                        <a:pt x="345440" y="176530"/>
                        <a:pt x="353060" y="179070"/>
                      </a:cubicBezTo>
                      <a:cubicBezTo>
                        <a:pt x="359410" y="181610"/>
                        <a:pt x="365760" y="187960"/>
                        <a:pt x="368300" y="198120"/>
                      </a:cubicBezTo>
                      <a:cubicBezTo>
                        <a:pt x="375920" y="223520"/>
                        <a:pt x="360680" y="320040"/>
                        <a:pt x="350520" y="349250"/>
                      </a:cubicBezTo>
                      <a:cubicBezTo>
                        <a:pt x="346710" y="361950"/>
                        <a:pt x="342900" y="370840"/>
                        <a:pt x="335280" y="374650"/>
                      </a:cubicBezTo>
                      <a:cubicBezTo>
                        <a:pt x="328930" y="378460"/>
                        <a:pt x="321310" y="381000"/>
                        <a:pt x="312420" y="375920"/>
                      </a:cubicBezTo>
                      <a:cubicBezTo>
                        <a:pt x="276860" y="355600"/>
                        <a:pt x="139700" y="111760"/>
                        <a:pt x="135890" y="57150"/>
                      </a:cubicBezTo>
                      <a:cubicBezTo>
                        <a:pt x="134620" y="39370"/>
                        <a:pt x="142240" y="24130"/>
                        <a:pt x="149860" y="19050"/>
                      </a:cubicBezTo>
                      <a:cubicBezTo>
                        <a:pt x="156210" y="15240"/>
                        <a:pt x="170180" y="16510"/>
                        <a:pt x="175260" y="21590"/>
                      </a:cubicBezTo>
                      <a:cubicBezTo>
                        <a:pt x="182880" y="29210"/>
                        <a:pt x="184150" y="46990"/>
                        <a:pt x="182880" y="68580"/>
                      </a:cubicBezTo>
                      <a:cubicBezTo>
                        <a:pt x="181610" y="124460"/>
                        <a:pt x="140970" y="297180"/>
                        <a:pt x="116840" y="356870"/>
                      </a:cubicBezTo>
                      <a:cubicBezTo>
                        <a:pt x="105410" y="386080"/>
                        <a:pt x="93980" y="414020"/>
                        <a:pt x="81280" y="417830"/>
                      </a:cubicBezTo>
                      <a:cubicBezTo>
                        <a:pt x="72390" y="420370"/>
                        <a:pt x="60960" y="415290"/>
                        <a:pt x="54610" y="403860"/>
                      </a:cubicBezTo>
                      <a:cubicBezTo>
                        <a:pt x="34290" y="372110"/>
                        <a:pt x="29210" y="180340"/>
                        <a:pt x="44450" y="146050"/>
                      </a:cubicBezTo>
                      <a:cubicBezTo>
                        <a:pt x="49530" y="135890"/>
                        <a:pt x="55880" y="130810"/>
                        <a:pt x="63500" y="129540"/>
                      </a:cubicBezTo>
                      <a:cubicBezTo>
                        <a:pt x="71120" y="128270"/>
                        <a:pt x="82550" y="133350"/>
                        <a:pt x="87630" y="140970"/>
                      </a:cubicBezTo>
                      <a:cubicBezTo>
                        <a:pt x="95250" y="154940"/>
                        <a:pt x="85090" y="193040"/>
                        <a:pt x="78740" y="219710"/>
                      </a:cubicBezTo>
                      <a:cubicBezTo>
                        <a:pt x="72390" y="248920"/>
                        <a:pt x="60960" y="297180"/>
                        <a:pt x="45720" y="311150"/>
                      </a:cubicBezTo>
                      <a:cubicBezTo>
                        <a:pt x="36830" y="318770"/>
                        <a:pt x="21590" y="322580"/>
                        <a:pt x="13970" y="318770"/>
                      </a:cubicBezTo>
                      <a:cubicBezTo>
                        <a:pt x="6350" y="314960"/>
                        <a:pt x="1270" y="302260"/>
                        <a:pt x="2540" y="289560"/>
                      </a:cubicBezTo>
                      <a:cubicBezTo>
                        <a:pt x="6350" y="260350"/>
                        <a:pt x="85090" y="194310"/>
                        <a:pt x="102870" y="157480"/>
                      </a:cubicBezTo>
                      <a:cubicBezTo>
                        <a:pt x="113030" y="135890"/>
                        <a:pt x="106680" y="110490"/>
                        <a:pt x="116840" y="101600"/>
                      </a:cubicBezTo>
                      <a:cubicBezTo>
                        <a:pt x="125730" y="95250"/>
                        <a:pt x="147320" y="95250"/>
                        <a:pt x="153670" y="100330"/>
                      </a:cubicBezTo>
                      <a:cubicBezTo>
                        <a:pt x="158750" y="104140"/>
                        <a:pt x="161290" y="116840"/>
                        <a:pt x="160020" y="123190"/>
                      </a:cubicBezTo>
                      <a:cubicBezTo>
                        <a:pt x="158750" y="130810"/>
                        <a:pt x="151130" y="139700"/>
                        <a:pt x="144780" y="142240"/>
                      </a:cubicBezTo>
                      <a:cubicBezTo>
                        <a:pt x="138430" y="144780"/>
                        <a:pt x="127000" y="143510"/>
                        <a:pt x="121920" y="139700"/>
                      </a:cubicBezTo>
                      <a:cubicBezTo>
                        <a:pt x="115570" y="134620"/>
                        <a:pt x="109220" y="118110"/>
                        <a:pt x="111760" y="110490"/>
                      </a:cubicBezTo>
                      <a:cubicBezTo>
                        <a:pt x="114300" y="102870"/>
                        <a:pt x="129540" y="92710"/>
                        <a:pt x="137160" y="92710"/>
                      </a:cubicBezTo>
                      <a:cubicBezTo>
                        <a:pt x="144780" y="92710"/>
                        <a:pt x="157480" y="102870"/>
                        <a:pt x="160020" y="113030"/>
                      </a:cubicBezTo>
                      <a:cubicBezTo>
                        <a:pt x="165100" y="130810"/>
                        <a:pt x="152400" y="167640"/>
                        <a:pt x="137160" y="196850"/>
                      </a:cubicBezTo>
                      <a:cubicBezTo>
                        <a:pt x="116840" y="236220"/>
                        <a:pt x="62230" y="308610"/>
                        <a:pt x="36830" y="318770"/>
                      </a:cubicBezTo>
                      <a:cubicBezTo>
                        <a:pt x="26670" y="322580"/>
                        <a:pt x="16510" y="320040"/>
                        <a:pt x="10160" y="316230"/>
                      </a:cubicBezTo>
                      <a:cubicBezTo>
                        <a:pt x="5080" y="312420"/>
                        <a:pt x="1270" y="304800"/>
                        <a:pt x="1270" y="294640"/>
                      </a:cubicBezTo>
                      <a:cubicBezTo>
                        <a:pt x="0" y="266700"/>
                        <a:pt x="25400" y="160020"/>
                        <a:pt x="46990" y="140970"/>
                      </a:cubicBezTo>
                      <a:cubicBezTo>
                        <a:pt x="57150" y="132080"/>
                        <a:pt x="74930" y="128270"/>
                        <a:pt x="83820" y="135890"/>
                      </a:cubicBezTo>
                      <a:cubicBezTo>
                        <a:pt x="107950" y="156210"/>
                        <a:pt x="115570" y="373380"/>
                        <a:pt x="93980" y="392430"/>
                      </a:cubicBezTo>
                      <a:cubicBezTo>
                        <a:pt x="85090" y="398780"/>
                        <a:pt x="64770" y="394970"/>
                        <a:pt x="58420" y="384810"/>
                      </a:cubicBezTo>
                      <a:cubicBezTo>
                        <a:pt x="39370" y="354330"/>
                        <a:pt x="100330" y="143510"/>
                        <a:pt x="121920" y="97790"/>
                      </a:cubicBezTo>
                      <a:cubicBezTo>
                        <a:pt x="129540" y="81280"/>
                        <a:pt x="143510" y="77470"/>
                        <a:pt x="144780" y="67310"/>
                      </a:cubicBezTo>
                      <a:cubicBezTo>
                        <a:pt x="146050" y="58420"/>
                        <a:pt x="130810" y="46990"/>
                        <a:pt x="133350" y="38100"/>
                      </a:cubicBezTo>
                      <a:cubicBezTo>
                        <a:pt x="135890" y="29210"/>
                        <a:pt x="151130" y="15240"/>
                        <a:pt x="162560" y="16510"/>
                      </a:cubicBezTo>
                      <a:cubicBezTo>
                        <a:pt x="185420" y="20320"/>
                        <a:pt x="219710" y="91440"/>
                        <a:pt x="247650" y="139700"/>
                      </a:cubicBezTo>
                      <a:cubicBezTo>
                        <a:pt x="281940" y="200660"/>
                        <a:pt x="347980" y="321310"/>
                        <a:pt x="346710" y="354330"/>
                      </a:cubicBezTo>
                      <a:cubicBezTo>
                        <a:pt x="346710" y="364490"/>
                        <a:pt x="341630" y="370840"/>
                        <a:pt x="335280" y="374650"/>
                      </a:cubicBezTo>
                      <a:cubicBezTo>
                        <a:pt x="330200" y="378460"/>
                        <a:pt x="318770" y="379730"/>
                        <a:pt x="312420" y="375920"/>
                      </a:cubicBezTo>
                      <a:cubicBezTo>
                        <a:pt x="304800" y="372110"/>
                        <a:pt x="299720" y="363220"/>
                        <a:pt x="297180" y="350520"/>
                      </a:cubicBezTo>
                      <a:cubicBezTo>
                        <a:pt x="290830" y="322580"/>
                        <a:pt x="304800" y="231140"/>
                        <a:pt x="317500" y="203200"/>
                      </a:cubicBezTo>
                      <a:cubicBezTo>
                        <a:pt x="323850" y="189230"/>
                        <a:pt x="331470" y="179070"/>
                        <a:pt x="340360" y="177800"/>
                      </a:cubicBezTo>
                      <a:cubicBezTo>
                        <a:pt x="347980" y="176530"/>
                        <a:pt x="359410" y="182880"/>
                        <a:pt x="367030" y="191770"/>
                      </a:cubicBezTo>
                      <a:cubicBezTo>
                        <a:pt x="382270" y="210820"/>
                        <a:pt x="408940" y="285750"/>
                        <a:pt x="402590" y="307340"/>
                      </a:cubicBezTo>
                      <a:cubicBezTo>
                        <a:pt x="398780" y="318770"/>
                        <a:pt x="384810" y="327660"/>
                        <a:pt x="375920" y="327660"/>
                      </a:cubicBezTo>
                      <a:cubicBezTo>
                        <a:pt x="367030" y="327660"/>
                        <a:pt x="355600" y="316230"/>
                        <a:pt x="351790" y="303530"/>
                      </a:cubicBezTo>
                      <a:cubicBezTo>
                        <a:pt x="344170" y="280670"/>
                        <a:pt x="354330" y="207010"/>
                        <a:pt x="368300" y="189230"/>
                      </a:cubicBezTo>
                      <a:cubicBezTo>
                        <a:pt x="374650" y="180340"/>
                        <a:pt x="386080" y="176530"/>
                        <a:pt x="393700" y="177800"/>
                      </a:cubicBezTo>
                      <a:cubicBezTo>
                        <a:pt x="401320" y="179070"/>
                        <a:pt x="406400" y="182880"/>
                        <a:pt x="412750" y="191770"/>
                      </a:cubicBezTo>
                      <a:cubicBezTo>
                        <a:pt x="427990" y="215900"/>
                        <a:pt x="455930" y="327660"/>
                        <a:pt x="450850" y="354330"/>
                      </a:cubicBezTo>
                      <a:cubicBezTo>
                        <a:pt x="449580" y="364490"/>
                        <a:pt x="444500" y="370840"/>
                        <a:pt x="438150" y="373380"/>
                      </a:cubicBezTo>
                      <a:cubicBezTo>
                        <a:pt x="431800" y="375920"/>
                        <a:pt x="420370" y="375920"/>
                        <a:pt x="414020" y="372110"/>
                      </a:cubicBezTo>
                      <a:cubicBezTo>
                        <a:pt x="407670" y="368300"/>
                        <a:pt x="402590" y="361950"/>
                        <a:pt x="401320" y="353060"/>
                      </a:cubicBezTo>
                      <a:cubicBezTo>
                        <a:pt x="397510" y="332740"/>
                        <a:pt x="417830" y="276860"/>
                        <a:pt x="425450" y="246380"/>
                      </a:cubicBezTo>
                      <a:cubicBezTo>
                        <a:pt x="430530" y="224790"/>
                        <a:pt x="434340" y="201930"/>
                        <a:pt x="441960" y="189230"/>
                      </a:cubicBezTo>
                      <a:cubicBezTo>
                        <a:pt x="447040" y="181610"/>
                        <a:pt x="453390" y="173990"/>
                        <a:pt x="461010" y="173990"/>
                      </a:cubicBezTo>
                      <a:cubicBezTo>
                        <a:pt x="469900" y="173990"/>
                        <a:pt x="481330" y="180340"/>
                        <a:pt x="490220" y="191770"/>
                      </a:cubicBezTo>
                      <a:cubicBezTo>
                        <a:pt x="509270" y="215900"/>
                        <a:pt x="544830" y="311150"/>
                        <a:pt x="538480" y="334010"/>
                      </a:cubicBezTo>
                      <a:cubicBezTo>
                        <a:pt x="535940" y="344170"/>
                        <a:pt x="527050" y="349250"/>
                        <a:pt x="519430" y="350520"/>
                      </a:cubicBezTo>
                      <a:cubicBezTo>
                        <a:pt x="511810" y="351790"/>
                        <a:pt x="500380" y="349250"/>
                        <a:pt x="495300" y="344170"/>
                      </a:cubicBezTo>
                      <a:cubicBezTo>
                        <a:pt x="490220" y="339090"/>
                        <a:pt x="488950" y="331470"/>
                        <a:pt x="487680" y="320040"/>
                      </a:cubicBezTo>
                      <a:cubicBezTo>
                        <a:pt x="486410" y="295910"/>
                        <a:pt x="494030" y="228600"/>
                        <a:pt x="508000" y="208280"/>
                      </a:cubicBezTo>
                      <a:cubicBezTo>
                        <a:pt x="515620" y="196850"/>
                        <a:pt x="529590" y="189230"/>
                        <a:pt x="538480" y="189230"/>
                      </a:cubicBezTo>
                      <a:cubicBezTo>
                        <a:pt x="546100" y="189230"/>
                        <a:pt x="551180" y="195580"/>
                        <a:pt x="557530" y="204470"/>
                      </a:cubicBezTo>
                      <a:cubicBezTo>
                        <a:pt x="570230" y="223520"/>
                        <a:pt x="596900" y="295910"/>
                        <a:pt x="588010" y="309880"/>
                      </a:cubicBezTo>
                      <a:cubicBezTo>
                        <a:pt x="582930" y="317500"/>
                        <a:pt x="558800" y="320040"/>
                        <a:pt x="553720" y="313690"/>
                      </a:cubicBezTo>
                      <a:cubicBezTo>
                        <a:pt x="544830" y="303530"/>
                        <a:pt x="558800" y="238760"/>
                        <a:pt x="571500" y="226060"/>
                      </a:cubicBezTo>
                      <a:cubicBezTo>
                        <a:pt x="579120" y="218440"/>
                        <a:pt x="594360" y="217170"/>
                        <a:pt x="601980" y="219710"/>
                      </a:cubicBezTo>
                      <a:cubicBezTo>
                        <a:pt x="608330" y="222250"/>
                        <a:pt x="613410" y="228600"/>
                        <a:pt x="617220" y="238760"/>
                      </a:cubicBezTo>
                      <a:cubicBezTo>
                        <a:pt x="626110" y="259080"/>
                        <a:pt x="646430" y="327660"/>
                        <a:pt x="635000" y="341630"/>
                      </a:cubicBezTo>
                      <a:cubicBezTo>
                        <a:pt x="627380" y="350520"/>
                        <a:pt x="600710" y="351790"/>
                        <a:pt x="593090" y="344170"/>
                      </a:cubicBezTo>
                      <a:cubicBezTo>
                        <a:pt x="580390" y="330200"/>
                        <a:pt x="599440" y="237490"/>
                        <a:pt x="615950" y="220980"/>
                      </a:cubicBezTo>
                      <a:cubicBezTo>
                        <a:pt x="623570" y="212090"/>
                        <a:pt x="637540" y="210820"/>
                        <a:pt x="646430" y="213360"/>
                      </a:cubicBezTo>
                      <a:cubicBezTo>
                        <a:pt x="654050" y="215900"/>
                        <a:pt x="660400" y="222250"/>
                        <a:pt x="664210" y="231140"/>
                      </a:cubicBezTo>
                      <a:cubicBezTo>
                        <a:pt x="671830" y="245110"/>
                        <a:pt x="680720" y="288290"/>
                        <a:pt x="673100" y="295910"/>
                      </a:cubicBezTo>
                      <a:cubicBezTo>
                        <a:pt x="668020" y="300990"/>
                        <a:pt x="646430" y="297180"/>
                        <a:pt x="642620" y="290830"/>
                      </a:cubicBezTo>
                      <a:cubicBezTo>
                        <a:pt x="637540" y="283210"/>
                        <a:pt x="650240" y="251460"/>
                        <a:pt x="661670" y="243840"/>
                      </a:cubicBezTo>
                      <a:cubicBezTo>
                        <a:pt x="671830" y="237490"/>
                        <a:pt x="693420" y="234950"/>
                        <a:pt x="702310" y="243840"/>
                      </a:cubicBezTo>
                      <a:cubicBezTo>
                        <a:pt x="717550" y="257810"/>
                        <a:pt x="718820" y="346710"/>
                        <a:pt x="704850" y="360680"/>
                      </a:cubicBezTo>
                      <a:cubicBezTo>
                        <a:pt x="697230" y="368300"/>
                        <a:pt x="673100" y="367030"/>
                        <a:pt x="668020" y="359410"/>
                      </a:cubicBezTo>
                      <a:cubicBezTo>
                        <a:pt x="657860" y="342900"/>
                        <a:pt x="706120" y="219710"/>
                        <a:pt x="723900" y="215900"/>
                      </a:cubicBezTo>
                      <a:cubicBezTo>
                        <a:pt x="731520" y="214630"/>
                        <a:pt x="748030" y="234950"/>
                        <a:pt x="746760" y="237490"/>
                      </a:cubicBezTo>
                      <a:cubicBezTo>
                        <a:pt x="745490" y="240030"/>
                        <a:pt x="731520" y="237490"/>
                        <a:pt x="716280" y="234950"/>
                      </a:cubicBezTo>
                      <a:cubicBezTo>
                        <a:pt x="674370" y="228600"/>
                        <a:pt x="538480" y="207010"/>
                        <a:pt x="474980" y="184150"/>
                      </a:cubicBezTo>
                      <a:cubicBezTo>
                        <a:pt x="429260" y="167640"/>
                        <a:pt x="379730" y="147320"/>
                        <a:pt x="364490" y="128270"/>
                      </a:cubicBezTo>
                      <a:cubicBezTo>
                        <a:pt x="356870" y="118110"/>
                        <a:pt x="354330" y="106680"/>
                        <a:pt x="356870" y="99060"/>
                      </a:cubicBezTo>
                      <a:cubicBezTo>
                        <a:pt x="359410" y="91440"/>
                        <a:pt x="370840" y="82550"/>
                        <a:pt x="382270" y="82550"/>
                      </a:cubicBezTo>
                      <a:cubicBezTo>
                        <a:pt x="412750" y="83820"/>
                        <a:pt x="538480" y="179070"/>
                        <a:pt x="537210" y="203200"/>
                      </a:cubicBezTo>
                      <a:cubicBezTo>
                        <a:pt x="535940" y="214630"/>
                        <a:pt x="514350" y="227330"/>
                        <a:pt x="496570" y="226060"/>
                      </a:cubicBezTo>
                      <a:cubicBezTo>
                        <a:pt x="461010" y="223520"/>
                        <a:pt x="365760" y="139700"/>
                        <a:pt x="342900" y="109220"/>
                      </a:cubicBezTo>
                      <a:cubicBezTo>
                        <a:pt x="332740" y="95250"/>
                        <a:pt x="337820" y="77470"/>
                        <a:pt x="328930" y="72390"/>
                      </a:cubicBezTo>
                      <a:cubicBezTo>
                        <a:pt x="321310" y="67310"/>
                        <a:pt x="300990" y="78740"/>
                        <a:pt x="294640" y="73660"/>
                      </a:cubicBezTo>
                      <a:cubicBezTo>
                        <a:pt x="288290" y="68580"/>
                        <a:pt x="284480" y="52070"/>
                        <a:pt x="288290" y="44450"/>
                      </a:cubicBezTo>
                      <a:cubicBezTo>
                        <a:pt x="292100" y="36830"/>
                        <a:pt x="306070" y="26670"/>
                        <a:pt x="320040" y="29210"/>
                      </a:cubicBezTo>
                      <a:cubicBezTo>
                        <a:pt x="363220" y="35560"/>
                        <a:pt x="525780" y="196850"/>
                        <a:pt x="548640" y="237490"/>
                      </a:cubicBezTo>
                      <a:cubicBezTo>
                        <a:pt x="556260" y="250190"/>
                        <a:pt x="558800" y="261620"/>
                        <a:pt x="554990" y="267970"/>
                      </a:cubicBezTo>
                      <a:cubicBezTo>
                        <a:pt x="549910" y="275590"/>
                        <a:pt x="533400" y="281940"/>
                        <a:pt x="515620" y="279400"/>
                      </a:cubicBezTo>
                      <a:cubicBezTo>
                        <a:pt x="469900" y="271780"/>
                        <a:pt x="325120" y="160020"/>
                        <a:pt x="283210" y="121920"/>
                      </a:cubicBezTo>
                      <a:cubicBezTo>
                        <a:pt x="265430" y="105410"/>
                        <a:pt x="250190" y="92710"/>
                        <a:pt x="248920" y="81280"/>
                      </a:cubicBezTo>
                      <a:cubicBezTo>
                        <a:pt x="248920" y="73660"/>
                        <a:pt x="255270" y="64770"/>
                        <a:pt x="261620" y="60960"/>
                      </a:cubicBezTo>
                      <a:cubicBezTo>
                        <a:pt x="267970" y="57150"/>
                        <a:pt x="275590" y="55880"/>
                        <a:pt x="284480" y="59690"/>
                      </a:cubicBezTo>
                      <a:cubicBezTo>
                        <a:pt x="306070" y="68580"/>
                        <a:pt x="367030" y="133350"/>
                        <a:pt x="374650" y="157480"/>
                      </a:cubicBezTo>
                      <a:cubicBezTo>
                        <a:pt x="378460" y="167640"/>
                        <a:pt x="377190" y="179070"/>
                        <a:pt x="372110" y="184150"/>
                      </a:cubicBezTo>
                      <a:cubicBezTo>
                        <a:pt x="367030" y="190500"/>
                        <a:pt x="351790" y="193040"/>
                        <a:pt x="340360" y="189230"/>
                      </a:cubicBezTo>
                      <a:cubicBezTo>
                        <a:pt x="314960" y="180340"/>
                        <a:pt x="256540" y="111760"/>
                        <a:pt x="247650" y="87630"/>
                      </a:cubicBezTo>
                      <a:cubicBezTo>
                        <a:pt x="243840" y="77470"/>
                        <a:pt x="243840" y="67310"/>
                        <a:pt x="247650" y="60960"/>
                      </a:cubicBezTo>
                      <a:cubicBezTo>
                        <a:pt x="251460" y="54610"/>
                        <a:pt x="259080" y="48260"/>
                        <a:pt x="267970" y="49530"/>
                      </a:cubicBezTo>
                      <a:cubicBezTo>
                        <a:pt x="292100" y="52070"/>
                        <a:pt x="383540" y="125730"/>
                        <a:pt x="396240" y="152400"/>
                      </a:cubicBezTo>
                      <a:cubicBezTo>
                        <a:pt x="401320" y="163830"/>
                        <a:pt x="400050" y="176530"/>
                        <a:pt x="394970" y="182880"/>
                      </a:cubicBezTo>
                      <a:cubicBezTo>
                        <a:pt x="389890" y="189230"/>
                        <a:pt x="375920" y="190500"/>
                        <a:pt x="364490" y="186690"/>
                      </a:cubicBezTo>
                      <a:cubicBezTo>
                        <a:pt x="341630" y="177800"/>
                        <a:pt x="285750" y="113030"/>
                        <a:pt x="281940" y="90170"/>
                      </a:cubicBezTo>
                      <a:cubicBezTo>
                        <a:pt x="279400" y="80010"/>
                        <a:pt x="285750" y="69850"/>
                        <a:pt x="290830" y="64770"/>
                      </a:cubicBezTo>
                      <a:cubicBezTo>
                        <a:pt x="295910" y="60960"/>
                        <a:pt x="303530" y="58420"/>
                        <a:pt x="312420" y="62230"/>
                      </a:cubicBezTo>
                      <a:cubicBezTo>
                        <a:pt x="342900" y="72390"/>
                        <a:pt x="461010" y="196850"/>
                        <a:pt x="478790" y="227330"/>
                      </a:cubicBezTo>
                      <a:cubicBezTo>
                        <a:pt x="483870" y="237490"/>
                        <a:pt x="486410" y="242570"/>
                        <a:pt x="485140" y="248920"/>
                      </a:cubicBezTo>
                      <a:cubicBezTo>
                        <a:pt x="483870" y="255270"/>
                        <a:pt x="476250" y="264160"/>
                        <a:pt x="469900" y="266700"/>
                      </a:cubicBezTo>
                      <a:cubicBezTo>
                        <a:pt x="463550" y="269240"/>
                        <a:pt x="457200" y="267970"/>
                        <a:pt x="447040" y="264160"/>
                      </a:cubicBezTo>
                      <a:cubicBezTo>
                        <a:pt x="420370" y="254000"/>
                        <a:pt x="363220" y="196850"/>
                        <a:pt x="314960" y="167640"/>
                      </a:cubicBezTo>
                      <a:cubicBezTo>
                        <a:pt x="262890" y="135890"/>
                        <a:pt x="157480" y="111760"/>
                        <a:pt x="142240" y="85090"/>
                      </a:cubicBezTo>
                      <a:cubicBezTo>
                        <a:pt x="135890" y="73660"/>
                        <a:pt x="139700" y="57150"/>
                        <a:pt x="146050" y="50800"/>
                      </a:cubicBezTo>
                      <a:cubicBezTo>
                        <a:pt x="152400" y="44450"/>
                        <a:pt x="165100" y="43180"/>
                        <a:pt x="176530" y="46990"/>
                      </a:cubicBezTo>
                      <a:cubicBezTo>
                        <a:pt x="195580" y="54610"/>
                        <a:pt x="233680" y="97790"/>
                        <a:pt x="241300" y="118110"/>
                      </a:cubicBezTo>
                      <a:cubicBezTo>
                        <a:pt x="246380" y="130810"/>
                        <a:pt x="246380" y="146050"/>
                        <a:pt x="240030" y="152400"/>
                      </a:cubicBezTo>
                      <a:cubicBezTo>
                        <a:pt x="233680" y="158750"/>
                        <a:pt x="214630" y="158750"/>
                        <a:pt x="201930" y="152400"/>
                      </a:cubicBezTo>
                      <a:cubicBezTo>
                        <a:pt x="182880" y="143510"/>
                        <a:pt x="149860" y="100330"/>
                        <a:pt x="144780" y="80010"/>
                      </a:cubicBezTo>
                      <a:cubicBezTo>
                        <a:pt x="140970" y="67310"/>
                        <a:pt x="143510" y="52070"/>
                        <a:pt x="149860" y="45720"/>
                      </a:cubicBezTo>
                      <a:cubicBezTo>
                        <a:pt x="156210" y="40640"/>
                        <a:pt x="167640" y="39370"/>
                        <a:pt x="179070" y="43180"/>
                      </a:cubicBezTo>
                      <a:cubicBezTo>
                        <a:pt x="201930" y="50800"/>
                        <a:pt x="256540" y="100330"/>
                        <a:pt x="262890" y="123190"/>
                      </a:cubicBezTo>
                      <a:cubicBezTo>
                        <a:pt x="266700" y="135890"/>
                        <a:pt x="259080" y="153670"/>
                        <a:pt x="251460" y="158750"/>
                      </a:cubicBezTo>
                      <a:cubicBezTo>
                        <a:pt x="245110" y="162560"/>
                        <a:pt x="232410" y="160020"/>
                        <a:pt x="222250" y="153670"/>
                      </a:cubicBezTo>
                      <a:cubicBezTo>
                        <a:pt x="205740" y="143510"/>
                        <a:pt x="176530" y="107950"/>
                        <a:pt x="171450" y="88900"/>
                      </a:cubicBezTo>
                      <a:cubicBezTo>
                        <a:pt x="168910" y="76200"/>
                        <a:pt x="171450" y="60960"/>
                        <a:pt x="177800" y="55880"/>
                      </a:cubicBezTo>
                      <a:cubicBezTo>
                        <a:pt x="184150" y="50800"/>
                        <a:pt x="194310" y="50800"/>
                        <a:pt x="205740" y="54610"/>
                      </a:cubicBezTo>
                      <a:cubicBezTo>
                        <a:pt x="229870" y="62230"/>
                        <a:pt x="290830" y="115570"/>
                        <a:pt x="300990" y="135890"/>
                      </a:cubicBezTo>
                      <a:cubicBezTo>
                        <a:pt x="304800" y="144780"/>
                        <a:pt x="304800" y="152400"/>
                        <a:pt x="302260" y="158750"/>
                      </a:cubicBezTo>
                      <a:cubicBezTo>
                        <a:pt x="299720" y="165100"/>
                        <a:pt x="290830" y="171450"/>
                        <a:pt x="284480" y="172720"/>
                      </a:cubicBezTo>
                      <a:cubicBezTo>
                        <a:pt x="276860" y="173990"/>
                        <a:pt x="266700" y="168910"/>
                        <a:pt x="259080" y="161290"/>
                      </a:cubicBezTo>
                      <a:cubicBezTo>
                        <a:pt x="243840" y="147320"/>
                        <a:pt x="219710" y="102870"/>
                        <a:pt x="217170" y="82550"/>
                      </a:cubicBezTo>
                      <a:cubicBezTo>
                        <a:pt x="215900" y="71120"/>
                        <a:pt x="217170" y="60960"/>
                        <a:pt x="222250" y="55880"/>
                      </a:cubicBezTo>
                      <a:cubicBezTo>
                        <a:pt x="228600" y="50800"/>
                        <a:pt x="241300" y="48260"/>
                        <a:pt x="252730" y="54610"/>
                      </a:cubicBezTo>
                      <a:cubicBezTo>
                        <a:pt x="281940" y="69850"/>
                        <a:pt x="356870" y="186690"/>
                        <a:pt x="364490" y="219710"/>
                      </a:cubicBezTo>
                      <a:cubicBezTo>
                        <a:pt x="367030" y="232410"/>
                        <a:pt x="365760" y="243840"/>
                        <a:pt x="359410" y="248920"/>
                      </a:cubicBezTo>
                      <a:cubicBezTo>
                        <a:pt x="353060" y="254000"/>
                        <a:pt x="341630" y="252730"/>
                        <a:pt x="330200" y="247650"/>
                      </a:cubicBezTo>
                      <a:cubicBezTo>
                        <a:pt x="299720" y="233680"/>
                        <a:pt x="210820" y="138430"/>
                        <a:pt x="201930" y="107950"/>
                      </a:cubicBezTo>
                      <a:cubicBezTo>
                        <a:pt x="198120" y="95250"/>
                        <a:pt x="201930" y="83820"/>
                        <a:pt x="207010" y="78740"/>
                      </a:cubicBezTo>
                      <a:cubicBezTo>
                        <a:pt x="212090" y="73660"/>
                        <a:pt x="223520" y="72390"/>
                        <a:pt x="232410" y="77470"/>
                      </a:cubicBezTo>
                      <a:cubicBezTo>
                        <a:pt x="257810" y="91440"/>
                        <a:pt x="325120" y="207010"/>
                        <a:pt x="328930" y="238760"/>
                      </a:cubicBezTo>
                      <a:cubicBezTo>
                        <a:pt x="330200" y="251460"/>
                        <a:pt x="326390" y="262890"/>
                        <a:pt x="320040" y="266700"/>
                      </a:cubicBezTo>
                      <a:cubicBezTo>
                        <a:pt x="314960" y="270510"/>
                        <a:pt x="304800" y="269240"/>
                        <a:pt x="294640" y="264160"/>
                      </a:cubicBezTo>
                      <a:cubicBezTo>
                        <a:pt x="267970" y="248920"/>
                        <a:pt x="185420" y="142240"/>
                        <a:pt x="179070" y="113030"/>
                      </a:cubicBezTo>
                      <a:cubicBezTo>
                        <a:pt x="176530" y="102870"/>
                        <a:pt x="180340" y="92710"/>
                        <a:pt x="185420" y="88900"/>
                      </a:cubicBezTo>
                      <a:cubicBezTo>
                        <a:pt x="190500" y="85090"/>
                        <a:pt x="201930" y="83820"/>
                        <a:pt x="213360" y="88900"/>
                      </a:cubicBezTo>
                      <a:cubicBezTo>
                        <a:pt x="255270" y="107950"/>
                        <a:pt x="431800" y="316230"/>
                        <a:pt x="431800" y="354330"/>
                      </a:cubicBezTo>
                      <a:cubicBezTo>
                        <a:pt x="431800" y="364490"/>
                        <a:pt x="421640" y="372110"/>
                        <a:pt x="415290" y="374650"/>
                      </a:cubicBezTo>
                      <a:cubicBezTo>
                        <a:pt x="408940" y="377190"/>
                        <a:pt x="403860" y="374650"/>
                        <a:pt x="394970" y="370840"/>
                      </a:cubicBezTo>
                      <a:cubicBezTo>
                        <a:pt x="367030" y="358140"/>
                        <a:pt x="257810" y="274320"/>
                        <a:pt x="250190" y="245110"/>
                      </a:cubicBezTo>
                      <a:cubicBezTo>
                        <a:pt x="247650" y="233680"/>
                        <a:pt x="254000" y="219710"/>
                        <a:pt x="260350" y="215900"/>
                      </a:cubicBezTo>
                      <a:cubicBezTo>
                        <a:pt x="265430" y="212090"/>
                        <a:pt x="271780" y="212090"/>
                        <a:pt x="281940" y="215900"/>
                      </a:cubicBezTo>
                      <a:cubicBezTo>
                        <a:pt x="311150" y="226060"/>
                        <a:pt x="421640" y="309880"/>
                        <a:pt x="439420" y="336550"/>
                      </a:cubicBezTo>
                      <a:cubicBezTo>
                        <a:pt x="445770" y="345440"/>
                        <a:pt x="448310" y="353060"/>
                        <a:pt x="445770" y="359410"/>
                      </a:cubicBezTo>
                      <a:cubicBezTo>
                        <a:pt x="443230" y="365760"/>
                        <a:pt x="429260" y="374650"/>
                        <a:pt x="416560" y="373380"/>
                      </a:cubicBezTo>
                      <a:cubicBezTo>
                        <a:pt x="387350" y="369570"/>
                        <a:pt x="313690" y="288290"/>
                        <a:pt x="284480" y="255270"/>
                      </a:cubicBezTo>
                      <a:cubicBezTo>
                        <a:pt x="266700" y="236220"/>
                        <a:pt x="247650" y="217170"/>
                        <a:pt x="247650" y="204470"/>
                      </a:cubicBezTo>
                      <a:cubicBezTo>
                        <a:pt x="247650" y="196850"/>
                        <a:pt x="254000" y="186690"/>
                        <a:pt x="260350" y="184150"/>
                      </a:cubicBezTo>
                      <a:cubicBezTo>
                        <a:pt x="265430" y="181610"/>
                        <a:pt x="271780" y="181610"/>
                        <a:pt x="280670" y="185420"/>
                      </a:cubicBezTo>
                      <a:cubicBezTo>
                        <a:pt x="307340" y="194310"/>
                        <a:pt x="406400" y="256540"/>
                        <a:pt x="417830" y="280670"/>
                      </a:cubicBezTo>
                      <a:cubicBezTo>
                        <a:pt x="422910" y="289560"/>
                        <a:pt x="420370" y="299720"/>
                        <a:pt x="416560" y="304800"/>
                      </a:cubicBezTo>
                      <a:cubicBezTo>
                        <a:pt x="414020" y="309880"/>
                        <a:pt x="408940" y="313690"/>
                        <a:pt x="400050" y="313690"/>
                      </a:cubicBezTo>
                      <a:cubicBezTo>
                        <a:pt x="369570" y="313690"/>
                        <a:pt x="208280" y="232410"/>
                        <a:pt x="191770" y="203200"/>
                      </a:cubicBezTo>
                      <a:cubicBezTo>
                        <a:pt x="186690" y="193040"/>
                        <a:pt x="189230" y="181610"/>
                        <a:pt x="193040" y="176530"/>
                      </a:cubicBezTo>
                      <a:cubicBezTo>
                        <a:pt x="196850" y="171450"/>
                        <a:pt x="204470" y="171450"/>
                        <a:pt x="215900" y="172720"/>
                      </a:cubicBezTo>
                      <a:cubicBezTo>
                        <a:pt x="270510" y="180340"/>
                        <a:pt x="612140" y="336550"/>
                        <a:pt x="646430" y="378460"/>
                      </a:cubicBezTo>
                      <a:cubicBezTo>
                        <a:pt x="654050" y="388620"/>
                        <a:pt x="655320" y="397510"/>
                        <a:pt x="652780" y="403860"/>
                      </a:cubicBezTo>
                      <a:cubicBezTo>
                        <a:pt x="651510" y="410210"/>
                        <a:pt x="646430" y="415290"/>
                        <a:pt x="637540" y="417830"/>
                      </a:cubicBezTo>
                      <a:cubicBezTo>
                        <a:pt x="609600" y="426720"/>
                        <a:pt x="463550" y="403860"/>
                        <a:pt x="435610" y="384810"/>
                      </a:cubicBezTo>
                      <a:cubicBezTo>
                        <a:pt x="425450" y="377190"/>
                        <a:pt x="419100" y="367030"/>
                        <a:pt x="420370" y="359410"/>
                      </a:cubicBezTo>
                      <a:cubicBezTo>
                        <a:pt x="421640" y="351790"/>
                        <a:pt x="430530" y="344170"/>
                        <a:pt x="443230" y="340360"/>
                      </a:cubicBezTo>
                      <a:cubicBezTo>
                        <a:pt x="471170" y="331470"/>
                        <a:pt x="565150" y="344170"/>
                        <a:pt x="603250" y="356870"/>
                      </a:cubicBezTo>
                      <a:cubicBezTo>
                        <a:pt x="627380" y="364490"/>
                        <a:pt x="652780" y="375920"/>
                        <a:pt x="659130" y="389890"/>
                      </a:cubicBezTo>
                      <a:cubicBezTo>
                        <a:pt x="664210" y="401320"/>
                        <a:pt x="660400" y="421640"/>
                        <a:pt x="651510" y="431800"/>
                      </a:cubicBezTo>
                      <a:cubicBezTo>
                        <a:pt x="640080" y="445770"/>
                        <a:pt x="608330" y="449580"/>
                        <a:pt x="581660" y="454660"/>
                      </a:cubicBezTo>
                      <a:cubicBezTo>
                        <a:pt x="547370" y="462280"/>
                        <a:pt x="480060" y="477520"/>
                        <a:pt x="459740" y="466090"/>
                      </a:cubicBezTo>
                      <a:cubicBezTo>
                        <a:pt x="448310" y="459740"/>
                        <a:pt x="441960" y="441960"/>
                        <a:pt x="444500" y="434340"/>
                      </a:cubicBezTo>
                      <a:cubicBezTo>
                        <a:pt x="445770" y="427990"/>
                        <a:pt x="454660" y="422910"/>
                        <a:pt x="466090" y="420370"/>
                      </a:cubicBezTo>
                      <a:cubicBezTo>
                        <a:pt x="495300" y="414020"/>
                        <a:pt x="617220" y="422910"/>
                        <a:pt x="638810" y="441960"/>
                      </a:cubicBezTo>
                      <a:cubicBezTo>
                        <a:pt x="647700" y="449580"/>
                        <a:pt x="651510" y="466090"/>
                        <a:pt x="647700" y="472440"/>
                      </a:cubicBezTo>
                      <a:cubicBezTo>
                        <a:pt x="643890" y="480060"/>
                        <a:pt x="632460" y="482600"/>
                        <a:pt x="617220" y="483870"/>
                      </a:cubicBezTo>
                      <a:cubicBezTo>
                        <a:pt x="580390" y="486410"/>
                        <a:pt x="466090" y="457200"/>
                        <a:pt x="417830" y="439420"/>
                      </a:cubicBezTo>
                      <a:cubicBezTo>
                        <a:pt x="387350" y="427990"/>
                        <a:pt x="355600" y="417830"/>
                        <a:pt x="347980" y="402590"/>
                      </a:cubicBezTo>
                      <a:cubicBezTo>
                        <a:pt x="342900" y="392430"/>
                        <a:pt x="347980" y="374650"/>
                        <a:pt x="355600" y="368300"/>
                      </a:cubicBezTo>
                      <a:cubicBezTo>
                        <a:pt x="364490" y="360680"/>
                        <a:pt x="378460" y="364490"/>
                        <a:pt x="398780" y="363220"/>
                      </a:cubicBezTo>
                      <a:cubicBezTo>
                        <a:pt x="441960" y="360680"/>
                        <a:pt x="576580" y="345440"/>
                        <a:pt x="609600" y="360680"/>
                      </a:cubicBezTo>
                      <a:cubicBezTo>
                        <a:pt x="622300" y="367030"/>
                        <a:pt x="631190" y="378460"/>
                        <a:pt x="631190" y="386080"/>
                      </a:cubicBezTo>
                      <a:cubicBezTo>
                        <a:pt x="629920" y="394970"/>
                        <a:pt x="618490" y="405130"/>
                        <a:pt x="603250" y="410210"/>
                      </a:cubicBezTo>
                      <a:cubicBezTo>
                        <a:pt x="562610" y="422910"/>
                        <a:pt x="394970" y="402590"/>
                        <a:pt x="359410" y="383540"/>
                      </a:cubicBezTo>
                      <a:cubicBezTo>
                        <a:pt x="346710" y="377190"/>
                        <a:pt x="339090" y="368300"/>
                        <a:pt x="339090" y="359410"/>
                      </a:cubicBezTo>
                      <a:cubicBezTo>
                        <a:pt x="339090" y="350520"/>
                        <a:pt x="346710" y="336550"/>
                        <a:pt x="360680" y="330200"/>
                      </a:cubicBezTo>
                      <a:cubicBezTo>
                        <a:pt x="406400" y="308610"/>
                        <a:pt x="641350" y="322580"/>
                        <a:pt x="709930" y="351790"/>
                      </a:cubicBezTo>
                      <a:cubicBezTo>
                        <a:pt x="745490" y="367030"/>
                        <a:pt x="759460" y="388620"/>
                        <a:pt x="778510" y="416560"/>
                      </a:cubicBezTo>
                      <a:cubicBezTo>
                        <a:pt x="802640" y="452120"/>
                        <a:pt x="835660" y="528320"/>
                        <a:pt x="831850" y="557530"/>
                      </a:cubicBezTo>
                      <a:cubicBezTo>
                        <a:pt x="829310" y="571500"/>
                        <a:pt x="819150" y="584200"/>
                        <a:pt x="810260" y="586740"/>
                      </a:cubicBezTo>
                      <a:cubicBezTo>
                        <a:pt x="801370" y="589280"/>
                        <a:pt x="788670" y="582930"/>
                        <a:pt x="781050" y="574040"/>
                      </a:cubicBezTo>
                      <a:cubicBezTo>
                        <a:pt x="767080" y="557530"/>
                        <a:pt x="753110" y="492760"/>
                        <a:pt x="759460" y="472440"/>
                      </a:cubicBezTo>
                      <a:cubicBezTo>
                        <a:pt x="763270" y="461010"/>
                        <a:pt x="773430" y="452120"/>
                        <a:pt x="782320" y="452120"/>
                      </a:cubicBezTo>
                      <a:cubicBezTo>
                        <a:pt x="791210" y="450850"/>
                        <a:pt x="803910" y="458470"/>
                        <a:pt x="811530" y="471170"/>
                      </a:cubicBezTo>
                      <a:cubicBezTo>
                        <a:pt x="828040" y="499110"/>
                        <a:pt x="839470" y="613410"/>
                        <a:pt x="828040" y="641350"/>
                      </a:cubicBezTo>
                      <a:cubicBezTo>
                        <a:pt x="822960" y="652780"/>
                        <a:pt x="814070" y="659130"/>
                        <a:pt x="805180" y="660400"/>
                      </a:cubicBezTo>
                      <a:cubicBezTo>
                        <a:pt x="796290" y="661670"/>
                        <a:pt x="784860" y="656590"/>
                        <a:pt x="777240" y="646430"/>
                      </a:cubicBezTo>
                      <a:cubicBezTo>
                        <a:pt x="759460" y="622300"/>
                        <a:pt x="741680" y="509270"/>
                        <a:pt x="754380" y="481330"/>
                      </a:cubicBezTo>
                      <a:cubicBezTo>
                        <a:pt x="760730" y="467360"/>
                        <a:pt x="778510" y="458470"/>
                        <a:pt x="787400" y="459740"/>
                      </a:cubicBezTo>
                      <a:cubicBezTo>
                        <a:pt x="795020" y="461010"/>
                        <a:pt x="801370" y="471170"/>
                        <a:pt x="805180" y="482600"/>
                      </a:cubicBezTo>
                      <a:cubicBezTo>
                        <a:pt x="815340" y="509270"/>
                        <a:pt x="821690" y="596900"/>
                        <a:pt x="812800" y="622300"/>
                      </a:cubicBezTo>
                      <a:cubicBezTo>
                        <a:pt x="808990" y="633730"/>
                        <a:pt x="800100" y="641350"/>
                        <a:pt x="792480" y="642620"/>
                      </a:cubicBezTo>
                      <a:cubicBezTo>
                        <a:pt x="784860" y="643890"/>
                        <a:pt x="774700" y="638810"/>
                        <a:pt x="767080" y="629920"/>
                      </a:cubicBezTo>
                      <a:cubicBezTo>
                        <a:pt x="751840" y="609600"/>
                        <a:pt x="730250" y="510540"/>
                        <a:pt x="740410" y="490220"/>
                      </a:cubicBezTo>
                      <a:cubicBezTo>
                        <a:pt x="745490" y="481330"/>
                        <a:pt x="758190" y="476250"/>
                        <a:pt x="765810" y="477520"/>
                      </a:cubicBezTo>
                      <a:cubicBezTo>
                        <a:pt x="773430" y="478790"/>
                        <a:pt x="781050" y="483870"/>
                        <a:pt x="786130" y="495300"/>
                      </a:cubicBezTo>
                      <a:cubicBezTo>
                        <a:pt x="798830" y="524510"/>
                        <a:pt x="802640" y="659130"/>
                        <a:pt x="786130" y="690880"/>
                      </a:cubicBezTo>
                      <a:cubicBezTo>
                        <a:pt x="778510" y="704850"/>
                        <a:pt x="764540" y="713740"/>
                        <a:pt x="755650" y="712470"/>
                      </a:cubicBezTo>
                      <a:cubicBezTo>
                        <a:pt x="748030" y="711200"/>
                        <a:pt x="742950" y="703580"/>
                        <a:pt x="737870" y="692150"/>
                      </a:cubicBezTo>
                      <a:cubicBezTo>
                        <a:pt x="722630" y="657860"/>
                        <a:pt x="695960" y="502920"/>
                        <a:pt x="702310" y="468630"/>
                      </a:cubicBezTo>
                      <a:cubicBezTo>
                        <a:pt x="703580" y="457200"/>
                        <a:pt x="707390" y="450850"/>
                        <a:pt x="713740" y="447040"/>
                      </a:cubicBezTo>
                      <a:cubicBezTo>
                        <a:pt x="720090" y="443230"/>
                        <a:pt x="736600" y="443230"/>
                        <a:pt x="742950" y="447040"/>
                      </a:cubicBezTo>
                      <a:cubicBezTo>
                        <a:pt x="748030" y="449580"/>
                        <a:pt x="750570" y="453390"/>
                        <a:pt x="753110" y="462280"/>
                      </a:cubicBezTo>
                      <a:cubicBezTo>
                        <a:pt x="760730" y="490220"/>
                        <a:pt x="764540" y="633730"/>
                        <a:pt x="744220" y="651510"/>
                      </a:cubicBezTo>
                      <a:cubicBezTo>
                        <a:pt x="735330" y="659130"/>
                        <a:pt x="716280" y="656590"/>
                        <a:pt x="704850" y="647700"/>
                      </a:cubicBezTo>
                      <a:cubicBezTo>
                        <a:pt x="684530" y="631190"/>
                        <a:pt x="661670" y="543560"/>
                        <a:pt x="668020" y="520700"/>
                      </a:cubicBezTo>
                      <a:cubicBezTo>
                        <a:pt x="670560" y="509270"/>
                        <a:pt x="681990" y="501650"/>
                        <a:pt x="689610" y="500380"/>
                      </a:cubicBezTo>
                      <a:cubicBezTo>
                        <a:pt x="698500" y="499110"/>
                        <a:pt x="712470" y="508000"/>
                        <a:pt x="718820" y="519430"/>
                      </a:cubicBezTo>
                      <a:cubicBezTo>
                        <a:pt x="732790" y="543560"/>
                        <a:pt x="732790" y="635000"/>
                        <a:pt x="721360" y="660400"/>
                      </a:cubicBezTo>
                      <a:cubicBezTo>
                        <a:pt x="716280" y="673100"/>
                        <a:pt x="704850" y="683260"/>
                        <a:pt x="695960" y="683260"/>
                      </a:cubicBezTo>
                      <a:cubicBezTo>
                        <a:pt x="688340" y="683260"/>
                        <a:pt x="679450" y="676910"/>
                        <a:pt x="671830" y="665480"/>
                      </a:cubicBezTo>
                      <a:cubicBezTo>
                        <a:pt x="652780" y="636270"/>
                        <a:pt x="664210" y="502920"/>
                        <a:pt x="627380" y="476250"/>
                      </a:cubicBezTo>
                      <a:cubicBezTo>
                        <a:pt x="596900" y="453390"/>
                        <a:pt x="539750" y="494030"/>
                        <a:pt x="491490" y="485140"/>
                      </a:cubicBezTo>
                      <a:cubicBezTo>
                        <a:pt x="431800" y="474980"/>
                        <a:pt x="353060" y="434340"/>
                        <a:pt x="297180" y="398780"/>
                      </a:cubicBezTo>
                      <a:cubicBezTo>
                        <a:pt x="246380" y="365760"/>
                        <a:pt x="204470" y="322580"/>
                        <a:pt x="166370" y="281940"/>
                      </a:cubicBezTo>
                      <a:cubicBezTo>
                        <a:pt x="132080" y="245110"/>
                        <a:pt x="77470" y="195580"/>
                        <a:pt x="74930" y="170180"/>
                      </a:cubicBezTo>
                      <a:cubicBezTo>
                        <a:pt x="73660" y="157480"/>
                        <a:pt x="81280" y="144780"/>
                        <a:pt x="88900" y="140970"/>
                      </a:cubicBezTo>
                      <a:cubicBezTo>
                        <a:pt x="95250" y="137160"/>
                        <a:pt x="105410" y="139700"/>
                        <a:pt x="115570" y="146050"/>
                      </a:cubicBezTo>
                      <a:cubicBezTo>
                        <a:pt x="138430" y="161290"/>
                        <a:pt x="204470" y="259080"/>
                        <a:pt x="198120" y="271780"/>
                      </a:cubicBezTo>
                      <a:cubicBezTo>
                        <a:pt x="195580" y="276860"/>
                        <a:pt x="175260" y="276860"/>
                        <a:pt x="171450" y="271780"/>
                      </a:cubicBezTo>
                      <a:cubicBezTo>
                        <a:pt x="165100" y="264160"/>
                        <a:pt x="181610" y="234950"/>
                        <a:pt x="180340" y="220980"/>
                      </a:cubicBezTo>
                      <a:cubicBezTo>
                        <a:pt x="179070" y="209550"/>
                        <a:pt x="165100" y="198120"/>
                        <a:pt x="167640" y="191770"/>
                      </a:cubicBezTo>
                      <a:cubicBezTo>
                        <a:pt x="170180" y="184150"/>
                        <a:pt x="187960" y="176530"/>
                        <a:pt x="200660" y="179070"/>
                      </a:cubicBezTo>
                      <a:cubicBezTo>
                        <a:pt x="223520" y="184150"/>
                        <a:pt x="278130" y="237490"/>
                        <a:pt x="283210" y="259080"/>
                      </a:cubicBezTo>
                      <a:cubicBezTo>
                        <a:pt x="285750" y="270510"/>
                        <a:pt x="279400" y="285750"/>
                        <a:pt x="273050" y="289560"/>
                      </a:cubicBezTo>
                      <a:cubicBezTo>
                        <a:pt x="267970" y="293370"/>
                        <a:pt x="252730" y="289560"/>
                        <a:pt x="248920" y="284480"/>
                      </a:cubicBezTo>
                      <a:cubicBezTo>
                        <a:pt x="245110" y="280670"/>
                        <a:pt x="251460" y="274320"/>
                        <a:pt x="248920" y="265430"/>
                      </a:cubicBezTo>
                      <a:cubicBezTo>
                        <a:pt x="241300" y="243840"/>
                        <a:pt x="176530" y="179070"/>
                        <a:pt x="171450" y="157480"/>
                      </a:cubicBezTo>
                      <a:cubicBezTo>
                        <a:pt x="168910" y="148590"/>
                        <a:pt x="170180" y="143510"/>
                        <a:pt x="173990" y="138430"/>
                      </a:cubicBezTo>
                      <a:cubicBezTo>
                        <a:pt x="177800" y="133350"/>
                        <a:pt x="186690" y="127000"/>
                        <a:pt x="196850" y="129540"/>
                      </a:cubicBezTo>
                      <a:cubicBezTo>
                        <a:pt x="240030" y="140970"/>
                        <a:pt x="453390" y="419100"/>
                        <a:pt x="463550" y="468630"/>
                      </a:cubicBezTo>
                      <a:cubicBezTo>
                        <a:pt x="466090" y="481330"/>
                        <a:pt x="462280" y="488950"/>
                        <a:pt x="457200" y="494030"/>
                      </a:cubicBezTo>
                      <a:cubicBezTo>
                        <a:pt x="452120" y="499110"/>
                        <a:pt x="434340" y="501650"/>
                        <a:pt x="431800" y="497840"/>
                      </a:cubicBezTo>
                      <a:cubicBezTo>
                        <a:pt x="427990" y="492760"/>
                        <a:pt x="447040" y="454660"/>
                        <a:pt x="453390" y="454660"/>
                      </a:cubicBezTo>
                      <a:cubicBezTo>
                        <a:pt x="458470" y="454660"/>
                        <a:pt x="464820" y="466090"/>
                        <a:pt x="466090" y="472440"/>
                      </a:cubicBezTo>
                      <a:cubicBezTo>
                        <a:pt x="467360" y="478790"/>
                        <a:pt x="463550" y="488950"/>
                        <a:pt x="458470" y="492760"/>
                      </a:cubicBezTo>
                      <a:cubicBezTo>
                        <a:pt x="453390" y="497840"/>
                        <a:pt x="443230" y="499110"/>
                        <a:pt x="433070" y="496570"/>
                      </a:cubicBezTo>
                      <a:cubicBezTo>
                        <a:pt x="406400" y="488950"/>
                        <a:pt x="339090" y="425450"/>
                        <a:pt x="314960" y="397510"/>
                      </a:cubicBezTo>
                      <a:cubicBezTo>
                        <a:pt x="300990" y="382270"/>
                        <a:pt x="289560" y="367030"/>
                        <a:pt x="289560" y="355600"/>
                      </a:cubicBezTo>
                      <a:cubicBezTo>
                        <a:pt x="289560" y="347980"/>
                        <a:pt x="295910" y="340360"/>
                        <a:pt x="300990" y="336550"/>
                      </a:cubicBezTo>
                      <a:cubicBezTo>
                        <a:pt x="306070" y="332740"/>
                        <a:pt x="313690" y="331470"/>
                        <a:pt x="322580" y="335280"/>
                      </a:cubicBezTo>
                      <a:cubicBezTo>
                        <a:pt x="349250" y="344170"/>
                        <a:pt x="448310" y="422910"/>
                        <a:pt x="454660" y="449580"/>
                      </a:cubicBezTo>
                      <a:cubicBezTo>
                        <a:pt x="457200" y="461010"/>
                        <a:pt x="449580" y="473710"/>
                        <a:pt x="443230" y="477520"/>
                      </a:cubicBezTo>
                      <a:cubicBezTo>
                        <a:pt x="436880" y="481330"/>
                        <a:pt x="427990" y="480060"/>
                        <a:pt x="417830" y="473710"/>
                      </a:cubicBezTo>
                      <a:cubicBezTo>
                        <a:pt x="386080" y="455930"/>
                        <a:pt x="276860" y="325120"/>
                        <a:pt x="264160" y="287020"/>
                      </a:cubicBezTo>
                      <a:cubicBezTo>
                        <a:pt x="259080" y="273050"/>
                        <a:pt x="260350" y="261620"/>
                        <a:pt x="265430" y="255270"/>
                      </a:cubicBezTo>
                      <a:cubicBezTo>
                        <a:pt x="270510" y="248920"/>
                        <a:pt x="285750" y="247650"/>
                        <a:pt x="297180" y="252730"/>
                      </a:cubicBezTo>
                      <a:cubicBezTo>
                        <a:pt x="321310" y="264160"/>
                        <a:pt x="373380" y="346710"/>
                        <a:pt x="379730" y="372110"/>
                      </a:cubicBezTo>
                      <a:cubicBezTo>
                        <a:pt x="382270" y="383540"/>
                        <a:pt x="381000" y="392430"/>
                        <a:pt x="375920" y="397510"/>
                      </a:cubicBezTo>
                      <a:cubicBezTo>
                        <a:pt x="370840" y="402590"/>
                        <a:pt x="360680" y="406400"/>
                        <a:pt x="350520" y="402590"/>
                      </a:cubicBezTo>
                      <a:cubicBezTo>
                        <a:pt x="321310" y="393700"/>
                        <a:pt x="217170" y="289560"/>
                        <a:pt x="209550" y="262890"/>
                      </a:cubicBezTo>
                      <a:cubicBezTo>
                        <a:pt x="207010" y="254000"/>
                        <a:pt x="210820" y="247650"/>
                        <a:pt x="214630" y="242570"/>
                      </a:cubicBezTo>
                      <a:cubicBezTo>
                        <a:pt x="218440" y="237490"/>
                        <a:pt x="228600" y="233680"/>
                        <a:pt x="234950" y="234950"/>
                      </a:cubicBezTo>
                      <a:cubicBezTo>
                        <a:pt x="241300" y="236220"/>
                        <a:pt x="246380" y="238760"/>
                        <a:pt x="252730" y="246380"/>
                      </a:cubicBezTo>
                      <a:cubicBezTo>
                        <a:pt x="271780" y="270510"/>
                        <a:pt x="326390" y="400050"/>
                        <a:pt x="321310" y="429260"/>
                      </a:cubicBezTo>
                      <a:cubicBezTo>
                        <a:pt x="320040" y="439420"/>
                        <a:pt x="312420" y="445770"/>
                        <a:pt x="306070" y="448310"/>
                      </a:cubicBezTo>
                      <a:cubicBezTo>
                        <a:pt x="299720" y="450850"/>
                        <a:pt x="290830" y="448310"/>
                        <a:pt x="281940" y="441960"/>
                      </a:cubicBezTo>
                      <a:cubicBezTo>
                        <a:pt x="255270" y="421640"/>
                        <a:pt x="176530" y="298450"/>
                        <a:pt x="173990" y="262890"/>
                      </a:cubicBezTo>
                      <a:cubicBezTo>
                        <a:pt x="172720" y="248920"/>
                        <a:pt x="180340" y="234950"/>
                        <a:pt x="187960" y="232410"/>
                      </a:cubicBezTo>
                      <a:cubicBezTo>
                        <a:pt x="194310" y="229870"/>
                        <a:pt x="203200" y="233680"/>
                        <a:pt x="212090" y="241300"/>
                      </a:cubicBezTo>
                      <a:cubicBezTo>
                        <a:pt x="234950" y="262890"/>
                        <a:pt x="285750" y="384810"/>
                        <a:pt x="285750" y="416560"/>
                      </a:cubicBezTo>
                      <a:cubicBezTo>
                        <a:pt x="285750" y="429260"/>
                        <a:pt x="280670" y="438150"/>
                        <a:pt x="274320" y="441960"/>
                      </a:cubicBezTo>
                      <a:cubicBezTo>
                        <a:pt x="267970" y="445770"/>
                        <a:pt x="259080" y="444500"/>
                        <a:pt x="248920" y="438150"/>
                      </a:cubicBezTo>
                      <a:cubicBezTo>
                        <a:pt x="217170" y="416560"/>
                        <a:pt x="113030" y="237490"/>
                        <a:pt x="110490" y="196850"/>
                      </a:cubicBezTo>
                      <a:cubicBezTo>
                        <a:pt x="109220" y="182880"/>
                        <a:pt x="115570" y="172720"/>
                        <a:pt x="123190" y="168910"/>
                      </a:cubicBezTo>
                      <a:cubicBezTo>
                        <a:pt x="130810" y="165100"/>
                        <a:pt x="144780" y="168910"/>
                        <a:pt x="153670" y="177800"/>
                      </a:cubicBezTo>
                      <a:cubicBezTo>
                        <a:pt x="171450" y="196850"/>
                        <a:pt x="193040" y="288290"/>
                        <a:pt x="186690" y="309880"/>
                      </a:cubicBezTo>
                      <a:cubicBezTo>
                        <a:pt x="184150" y="318770"/>
                        <a:pt x="176530" y="323850"/>
                        <a:pt x="170180" y="325120"/>
                      </a:cubicBezTo>
                      <a:cubicBezTo>
                        <a:pt x="163830" y="326390"/>
                        <a:pt x="156210" y="325120"/>
                        <a:pt x="149860" y="320040"/>
                      </a:cubicBezTo>
                      <a:cubicBezTo>
                        <a:pt x="138430" y="309880"/>
                        <a:pt x="127000" y="279400"/>
                        <a:pt x="118110" y="254000"/>
                      </a:cubicBezTo>
                      <a:cubicBezTo>
                        <a:pt x="106680" y="223520"/>
                        <a:pt x="93980" y="184150"/>
                        <a:pt x="90170" y="151130"/>
                      </a:cubicBezTo>
                      <a:cubicBezTo>
                        <a:pt x="86360" y="120650"/>
                        <a:pt x="85090" y="74930"/>
                        <a:pt x="95250" y="59690"/>
                      </a:cubicBezTo>
                      <a:cubicBezTo>
                        <a:pt x="100330" y="52070"/>
                        <a:pt x="109220" y="48260"/>
                        <a:pt x="116840" y="48260"/>
                      </a:cubicBezTo>
                      <a:cubicBezTo>
                        <a:pt x="123190" y="48260"/>
                        <a:pt x="130810" y="52070"/>
                        <a:pt x="137160" y="59690"/>
                      </a:cubicBezTo>
                      <a:cubicBezTo>
                        <a:pt x="149860" y="76200"/>
                        <a:pt x="166370" y="135890"/>
                        <a:pt x="163830" y="158750"/>
                      </a:cubicBezTo>
                      <a:cubicBezTo>
                        <a:pt x="162560" y="171450"/>
                        <a:pt x="157480" y="184150"/>
                        <a:pt x="149860" y="187960"/>
                      </a:cubicBezTo>
                      <a:cubicBezTo>
                        <a:pt x="143510" y="191770"/>
                        <a:pt x="129540" y="189230"/>
                        <a:pt x="121920" y="181610"/>
                      </a:cubicBezTo>
                      <a:cubicBezTo>
                        <a:pt x="107950" y="167640"/>
                        <a:pt x="97790" y="99060"/>
                        <a:pt x="101600" y="77470"/>
                      </a:cubicBezTo>
                      <a:cubicBezTo>
                        <a:pt x="104140" y="66040"/>
                        <a:pt x="109220" y="57150"/>
                        <a:pt x="115570" y="54610"/>
                      </a:cubicBezTo>
                      <a:cubicBezTo>
                        <a:pt x="121920" y="52070"/>
                        <a:pt x="128270" y="52070"/>
                        <a:pt x="137160" y="57150"/>
                      </a:cubicBezTo>
                      <a:cubicBezTo>
                        <a:pt x="163830" y="73660"/>
                        <a:pt x="254000" y="203200"/>
                        <a:pt x="254000" y="233680"/>
                      </a:cubicBezTo>
                      <a:cubicBezTo>
                        <a:pt x="254000" y="243840"/>
                        <a:pt x="245110" y="252730"/>
                        <a:pt x="238760" y="255270"/>
                      </a:cubicBezTo>
                      <a:cubicBezTo>
                        <a:pt x="231140" y="257810"/>
                        <a:pt x="217170" y="256540"/>
                        <a:pt x="212090" y="248920"/>
                      </a:cubicBezTo>
                      <a:cubicBezTo>
                        <a:pt x="201930" y="236220"/>
                        <a:pt x="203200" y="177800"/>
                        <a:pt x="213360" y="160020"/>
                      </a:cubicBezTo>
                      <a:cubicBezTo>
                        <a:pt x="219710" y="149860"/>
                        <a:pt x="231140" y="139700"/>
                        <a:pt x="242570" y="142240"/>
                      </a:cubicBezTo>
                      <a:cubicBezTo>
                        <a:pt x="270510" y="148590"/>
                        <a:pt x="349250" y="281940"/>
                        <a:pt x="351790" y="312420"/>
                      </a:cubicBezTo>
                      <a:cubicBezTo>
                        <a:pt x="353060" y="322580"/>
                        <a:pt x="347980" y="331470"/>
                        <a:pt x="341630" y="334010"/>
                      </a:cubicBezTo>
                      <a:cubicBezTo>
                        <a:pt x="335280" y="336550"/>
                        <a:pt x="325120" y="335280"/>
                        <a:pt x="313690" y="327660"/>
                      </a:cubicBezTo>
                      <a:cubicBezTo>
                        <a:pt x="274320" y="299720"/>
                        <a:pt x="129540" y="86360"/>
                        <a:pt x="121920" y="36830"/>
                      </a:cubicBezTo>
                      <a:cubicBezTo>
                        <a:pt x="119380" y="21590"/>
                        <a:pt x="124460" y="7620"/>
                        <a:pt x="130810" y="3810"/>
                      </a:cubicBezTo>
                      <a:cubicBezTo>
                        <a:pt x="137160" y="0"/>
                        <a:pt x="160020" y="11430"/>
                        <a:pt x="160020" y="1143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7" name="Group 23">
                <a:extLst>
                  <a:ext uri="{FF2B5EF4-FFF2-40B4-BE49-F238E27FC236}">
                    <a16:creationId xmlns:a16="http://schemas.microsoft.com/office/drawing/2014/main" id="{1ED3CDD8-A4A7-3D4F-FB8E-9FC2D5D59815}"/>
                  </a:ext>
                </a:extLst>
              </p:cNvPr>
              <p:cNvGrpSpPr/>
              <p:nvPr/>
            </p:nvGrpSpPr>
            <p:grpSpPr>
              <a:xfrm>
                <a:off x="12480773" y="6915976"/>
                <a:ext cx="395990" cy="636953"/>
                <a:chOff x="0" y="0"/>
                <a:chExt cx="1193800" cy="1920240"/>
              </a:xfrm>
            </p:grpSpPr>
            <p:sp>
              <p:nvSpPr>
                <p:cNvPr id="171" name="Freeform 24">
                  <a:extLst>
                    <a:ext uri="{FF2B5EF4-FFF2-40B4-BE49-F238E27FC236}">
                      <a16:creationId xmlns:a16="http://schemas.microsoft.com/office/drawing/2014/main" id="{092210DE-6A04-CF44-D6D1-CE6434EABCF9}"/>
                    </a:ext>
                  </a:extLst>
                </p:cNvPr>
                <p:cNvSpPr/>
                <p:nvPr/>
              </p:nvSpPr>
              <p:spPr>
                <a:xfrm>
                  <a:off x="48260" y="48260"/>
                  <a:ext cx="1096010" cy="18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010" h="1824990">
                      <a:moveTo>
                        <a:pt x="638810" y="1648460"/>
                      </a:moveTo>
                      <a:cubicBezTo>
                        <a:pt x="595630" y="1516380"/>
                        <a:pt x="538480" y="1437640"/>
                        <a:pt x="504190" y="1366520"/>
                      </a:cubicBezTo>
                      <a:cubicBezTo>
                        <a:pt x="468630" y="1292860"/>
                        <a:pt x="448310" y="1223010"/>
                        <a:pt x="406400" y="1134110"/>
                      </a:cubicBezTo>
                      <a:cubicBezTo>
                        <a:pt x="347980" y="1010920"/>
                        <a:pt x="245110" y="836930"/>
                        <a:pt x="177800" y="701040"/>
                      </a:cubicBezTo>
                      <a:cubicBezTo>
                        <a:pt x="119380" y="581660"/>
                        <a:pt x="46990" y="436880"/>
                        <a:pt x="21590" y="361950"/>
                      </a:cubicBezTo>
                      <a:cubicBezTo>
                        <a:pt x="8890" y="326390"/>
                        <a:pt x="5080" y="308610"/>
                        <a:pt x="2540" y="280670"/>
                      </a:cubicBezTo>
                      <a:cubicBezTo>
                        <a:pt x="0" y="252730"/>
                        <a:pt x="3810" y="223520"/>
                        <a:pt x="10160" y="196850"/>
                      </a:cubicBezTo>
                      <a:cubicBezTo>
                        <a:pt x="16510" y="170180"/>
                        <a:pt x="29210" y="142240"/>
                        <a:pt x="44450" y="119380"/>
                      </a:cubicBezTo>
                      <a:cubicBezTo>
                        <a:pt x="59690" y="96520"/>
                        <a:pt x="80010" y="74930"/>
                        <a:pt x="101600" y="58420"/>
                      </a:cubicBezTo>
                      <a:cubicBezTo>
                        <a:pt x="123190" y="41910"/>
                        <a:pt x="148590" y="26670"/>
                        <a:pt x="175260" y="17780"/>
                      </a:cubicBezTo>
                      <a:cubicBezTo>
                        <a:pt x="200660" y="8890"/>
                        <a:pt x="229870" y="2540"/>
                        <a:pt x="257810" y="2540"/>
                      </a:cubicBezTo>
                      <a:cubicBezTo>
                        <a:pt x="285750" y="2540"/>
                        <a:pt x="313690" y="6350"/>
                        <a:pt x="340360" y="15240"/>
                      </a:cubicBezTo>
                      <a:cubicBezTo>
                        <a:pt x="367030" y="24130"/>
                        <a:pt x="392430" y="36830"/>
                        <a:pt x="415290" y="53340"/>
                      </a:cubicBezTo>
                      <a:cubicBezTo>
                        <a:pt x="438150" y="69850"/>
                        <a:pt x="458470" y="90170"/>
                        <a:pt x="474980" y="113030"/>
                      </a:cubicBezTo>
                      <a:cubicBezTo>
                        <a:pt x="490220" y="135890"/>
                        <a:pt x="502920" y="162560"/>
                        <a:pt x="510540" y="189230"/>
                      </a:cubicBezTo>
                      <a:cubicBezTo>
                        <a:pt x="518160" y="215900"/>
                        <a:pt x="521970" y="245110"/>
                        <a:pt x="520700" y="273050"/>
                      </a:cubicBezTo>
                      <a:cubicBezTo>
                        <a:pt x="519430" y="300990"/>
                        <a:pt x="514350" y="328930"/>
                        <a:pt x="504190" y="354330"/>
                      </a:cubicBezTo>
                      <a:cubicBezTo>
                        <a:pt x="494030" y="379730"/>
                        <a:pt x="480060" y="406400"/>
                        <a:pt x="462280" y="427990"/>
                      </a:cubicBezTo>
                      <a:cubicBezTo>
                        <a:pt x="444500" y="449580"/>
                        <a:pt x="421640" y="468630"/>
                        <a:pt x="398780" y="482600"/>
                      </a:cubicBezTo>
                      <a:cubicBezTo>
                        <a:pt x="374650" y="497840"/>
                        <a:pt x="347980" y="509270"/>
                        <a:pt x="321310" y="515620"/>
                      </a:cubicBezTo>
                      <a:cubicBezTo>
                        <a:pt x="294640" y="521970"/>
                        <a:pt x="265430" y="523240"/>
                        <a:pt x="237490" y="520700"/>
                      </a:cubicBezTo>
                      <a:cubicBezTo>
                        <a:pt x="209550" y="518160"/>
                        <a:pt x="181610" y="511810"/>
                        <a:pt x="156210" y="500380"/>
                      </a:cubicBezTo>
                      <a:cubicBezTo>
                        <a:pt x="130810" y="488950"/>
                        <a:pt x="105410" y="472440"/>
                        <a:pt x="85090" y="453390"/>
                      </a:cubicBezTo>
                      <a:cubicBezTo>
                        <a:pt x="64770" y="434340"/>
                        <a:pt x="46990" y="411480"/>
                        <a:pt x="33020" y="387350"/>
                      </a:cubicBezTo>
                      <a:cubicBezTo>
                        <a:pt x="20320" y="363220"/>
                        <a:pt x="10160" y="335280"/>
                        <a:pt x="5080" y="308610"/>
                      </a:cubicBezTo>
                      <a:cubicBezTo>
                        <a:pt x="0" y="281940"/>
                        <a:pt x="0" y="252730"/>
                        <a:pt x="3810" y="224790"/>
                      </a:cubicBezTo>
                      <a:cubicBezTo>
                        <a:pt x="7620" y="196850"/>
                        <a:pt x="17780" y="168910"/>
                        <a:pt x="30480" y="143510"/>
                      </a:cubicBezTo>
                      <a:cubicBezTo>
                        <a:pt x="43180" y="119380"/>
                        <a:pt x="60960" y="95250"/>
                        <a:pt x="80010" y="76200"/>
                      </a:cubicBezTo>
                      <a:cubicBezTo>
                        <a:pt x="100330" y="57150"/>
                        <a:pt x="123190" y="39370"/>
                        <a:pt x="148590" y="27940"/>
                      </a:cubicBezTo>
                      <a:cubicBezTo>
                        <a:pt x="173990" y="15240"/>
                        <a:pt x="201930" y="7620"/>
                        <a:pt x="229870" y="3810"/>
                      </a:cubicBezTo>
                      <a:cubicBezTo>
                        <a:pt x="257810" y="0"/>
                        <a:pt x="287020" y="2540"/>
                        <a:pt x="313690" y="7620"/>
                      </a:cubicBezTo>
                      <a:cubicBezTo>
                        <a:pt x="340360" y="12700"/>
                        <a:pt x="368300" y="24130"/>
                        <a:pt x="392430" y="38100"/>
                      </a:cubicBezTo>
                      <a:cubicBezTo>
                        <a:pt x="416560" y="52070"/>
                        <a:pt x="433070" y="60960"/>
                        <a:pt x="457200" y="91440"/>
                      </a:cubicBezTo>
                      <a:cubicBezTo>
                        <a:pt x="519430" y="171450"/>
                        <a:pt x="640080" y="459740"/>
                        <a:pt x="697230" y="594360"/>
                      </a:cubicBezTo>
                      <a:cubicBezTo>
                        <a:pt x="735330" y="681990"/>
                        <a:pt x="749300" y="742950"/>
                        <a:pt x="781050" y="815340"/>
                      </a:cubicBezTo>
                      <a:cubicBezTo>
                        <a:pt x="814070" y="889000"/>
                        <a:pt x="852170" y="948690"/>
                        <a:pt x="891540" y="1033780"/>
                      </a:cubicBezTo>
                      <a:cubicBezTo>
                        <a:pt x="946150" y="1150620"/>
                        <a:pt x="1038860" y="1353820"/>
                        <a:pt x="1069340" y="1456690"/>
                      </a:cubicBezTo>
                      <a:cubicBezTo>
                        <a:pt x="1085850" y="1512570"/>
                        <a:pt x="1093470" y="1555750"/>
                        <a:pt x="1094740" y="1591310"/>
                      </a:cubicBezTo>
                      <a:cubicBezTo>
                        <a:pt x="1096010" y="1614170"/>
                        <a:pt x="1094740" y="1626870"/>
                        <a:pt x="1088390" y="1647190"/>
                      </a:cubicBezTo>
                      <a:cubicBezTo>
                        <a:pt x="1079500" y="1676400"/>
                        <a:pt x="1060450" y="1718310"/>
                        <a:pt x="1036320" y="1744980"/>
                      </a:cubicBezTo>
                      <a:cubicBezTo>
                        <a:pt x="1012190" y="1771650"/>
                        <a:pt x="979170" y="1795780"/>
                        <a:pt x="946150" y="1808480"/>
                      </a:cubicBezTo>
                      <a:cubicBezTo>
                        <a:pt x="913130" y="1821180"/>
                        <a:pt x="871220" y="1824990"/>
                        <a:pt x="835660" y="1821180"/>
                      </a:cubicBezTo>
                      <a:cubicBezTo>
                        <a:pt x="800100" y="1817370"/>
                        <a:pt x="758190" y="1798320"/>
                        <a:pt x="732790" y="1783080"/>
                      </a:cubicBezTo>
                      <a:cubicBezTo>
                        <a:pt x="715010" y="1771650"/>
                        <a:pt x="703580" y="1762760"/>
                        <a:pt x="690880" y="1746250"/>
                      </a:cubicBezTo>
                      <a:cubicBezTo>
                        <a:pt x="671830" y="1722120"/>
                        <a:pt x="638810" y="1648460"/>
                        <a:pt x="638810" y="164846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8" name="Group 25">
                <a:extLst>
                  <a:ext uri="{FF2B5EF4-FFF2-40B4-BE49-F238E27FC236}">
                    <a16:creationId xmlns:a16="http://schemas.microsoft.com/office/drawing/2014/main" id="{B448C7D2-62B1-1B7E-229A-8E95C3DA2C5C}"/>
                  </a:ext>
                </a:extLst>
              </p:cNvPr>
              <p:cNvGrpSpPr/>
              <p:nvPr/>
            </p:nvGrpSpPr>
            <p:grpSpPr>
              <a:xfrm>
                <a:off x="12573030" y="7181373"/>
                <a:ext cx="220321" cy="326481"/>
                <a:chOff x="0" y="0"/>
                <a:chExt cx="664210" cy="984250"/>
              </a:xfrm>
            </p:grpSpPr>
            <p:sp>
              <p:nvSpPr>
                <p:cNvPr id="170" name="Freeform 26">
                  <a:extLst>
                    <a:ext uri="{FF2B5EF4-FFF2-40B4-BE49-F238E27FC236}">
                      <a16:creationId xmlns:a16="http://schemas.microsoft.com/office/drawing/2014/main" id="{A09B6DE0-740B-6EE3-8FAD-067F07F7FDC7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563880" cy="88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80" h="887730">
                      <a:moveTo>
                        <a:pt x="410210" y="831850"/>
                      </a:moveTo>
                      <a:cubicBezTo>
                        <a:pt x="182880" y="331470"/>
                        <a:pt x="114300" y="238760"/>
                        <a:pt x="72390" y="186690"/>
                      </a:cubicBezTo>
                      <a:cubicBezTo>
                        <a:pt x="49530" y="157480"/>
                        <a:pt x="22860" y="147320"/>
                        <a:pt x="12700" y="124460"/>
                      </a:cubicBezTo>
                      <a:cubicBezTo>
                        <a:pt x="5080" y="105410"/>
                        <a:pt x="3810" y="81280"/>
                        <a:pt x="10160" y="62230"/>
                      </a:cubicBezTo>
                      <a:cubicBezTo>
                        <a:pt x="16510" y="43180"/>
                        <a:pt x="33020" y="22860"/>
                        <a:pt x="49530" y="12700"/>
                      </a:cubicBezTo>
                      <a:cubicBezTo>
                        <a:pt x="66040" y="2540"/>
                        <a:pt x="93980" y="0"/>
                        <a:pt x="111760" y="2540"/>
                      </a:cubicBezTo>
                      <a:cubicBezTo>
                        <a:pt x="127000" y="5080"/>
                        <a:pt x="140970" y="7620"/>
                        <a:pt x="149860" y="20320"/>
                      </a:cubicBezTo>
                      <a:cubicBezTo>
                        <a:pt x="165100" y="41910"/>
                        <a:pt x="146050" y="114300"/>
                        <a:pt x="161290" y="144780"/>
                      </a:cubicBezTo>
                      <a:cubicBezTo>
                        <a:pt x="173990" y="168910"/>
                        <a:pt x="200660" y="170180"/>
                        <a:pt x="222250" y="196850"/>
                      </a:cubicBezTo>
                      <a:cubicBezTo>
                        <a:pt x="259080" y="242570"/>
                        <a:pt x="304800" y="340360"/>
                        <a:pt x="341630" y="416560"/>
                      </a:cubicBezTo>
                      <a:cubicBezTo>
                        <a:pt x="379730" y="494030"/>
                        <a:pt x="426720" y="590550"/>
                        <a:pt x="445770" y="659130"/>
                      </a:cubicBezTo>
                      <a:cubicBezTo>
                        <a:pt x="459740" y="706120"/>
                        <a:pt x="458470" y="781050"/>
                        <a:pt x="464820" y="781050"/>
                      </a:cubicBezTo>
                      <a:cubicBezTo>
                        <a:pt x="468630" y="781050"/>
                        <a:pt x="476250" y="727710"/>
                        <a:pt x="477520" y="727710"/>
                      </a:cubicBezTo>
                      <a:cubicBezTo>
                        <a:pt x="478790" y="727710"/>
                        <a:pt x="480060" y="775970"/>
                        <a:pt x="473710" y="793750"/>
                      </a:cubicBezTo>
                      <a:cubicBezTo>
                        <a:pt x="468630" y="807720"/>
                        <a:pt x="458470" y="819150"/>
                        <a:pt x="445770" y="828040"/>
                      </a:cubicBezTo>
                      <a:cubicBezTo>
                        <a:pt x="430530" y="838200"/>
                        <a:pt x="403860" y="849630"/>
                        <a:pt x="383540" y="848360"/>
                      </a:cubicBezTo>
                      <a:cubicBezTo>
                        <a:pt x="363220" y="847090"/>
                        <a:pt x="345440" y="843280"/>
                        <a:pt x="323850" y="820420"/>
                      </a:cubicBezTo>
                      <a:cubicBezTo>
                        <a:pt x="254000" y="749300"/>
                        <a:pt x="69850" y="313690"/>
                        <a:pt x="46990" y="215900"/>
                      </a:cubicBezTo>
                      <a:cubicBezTo>
                        <a:pt x="40640" y="186690"/>
                        <a:pt x="40640" y="173990"/>
                        <a:pt x="45720" y="156210"/>
                      </a:cubicBezTo>
                      <a:cubicBezTo>
                        <a:pt x="50800" y="138430"/>
                        <a:pt x="66040" y="119380"/>
                        <a:pt x="81280" y="107950"/>
                      </a:cubicBezTo>
                      <a:cubicBezTo>
                        <a:pt x="96520" y="97790"/>
                        <a:pt x="121920" y="91440"/>
                        <a:pt x="138430" y="91440"/>
                      </a:cubicBezTo>
                      <a:cubicBezTo>
                        <a:pt x="149860" y="91440"/>
                        <a:pt x="158750" y="92710"/>
                        <a:pt x="168910" y="97790"/>
                      </a:cubicBezTo>
                      <a:cubicBezTo>
                        <a:pt x="182880" y="105410"/>
                        <a:pt x="205740" y="123190"/>
                        <a:pt x="214630" y="135890"/>
                      </a:cubicBezTo>
                      <a:cubicBezTo>
                        <a:pt x="220980" y="144780"/>
                        <a:pt x="224790" y="151130"/>
                        <a:pt x="226060" y="162560"/>
                      </a:cubicBezTo>
                      <a:cubicBezTo>
                        <a:pt x="228600" y="177800"/>
                        <a:pt x="227330" y="204470"/>
                        <a:pt x="219710" y="222250"/>
                      </a:cubicBezTo>
                      <a:cubicBezTo>
                        <a:pt x="212090" y="240030"/>
                        <a:pt x="194310" y="257810"/>
                        <a:pt x="180340" y="266700"/>
                      </a:cubicBezTo>
                      <a:cubicBezTo>
                        <a:pt x="170180" y="273050"/>
                        <a:pt x="162560" y="275590"/>
                        <a:pt x="151130" y="276860"/>
                      </a:cubicBezTo>
                      <a:cubicBezTo>
                        <a:pt x="134620" y="278130"/>
                        <a:pt x="109220" y="276860"/>
                        <a:pt x="92710" y="267970"/>
                      </a:cubicBezTo>
                      <a:cubicBezTo>
                        <a:pt x="76200" y="259080"/>
                        <a:pt x="58420" y="242570"/>
                        <a:pt x="50800" y="224790"/>
                      </a:cubicBezTo>
                      <a:cubicBezTo>
                        <a:pt x="43180" y="208280"/>
                        <a:pt x="38100" y="184150"/>
                        <a:pt x="43180" y="165100"/>
                      </a:cubicBezTo>
                      <a:cubicBezTo>
                        <a:pt x="49530" y="142240"/>
                        <a:pt x="77470" y="109220"/>
                        <a:pt x="99060" y="97790"/>
                      </a:cubicBezTo>
                      <a:cubicBezTo>
                        <a:pt x="116840" y="88900"/>
                        <a:pt x="140970" y="88900"/>
                        <a:pt x="158750" y="93980"/>
                      </a:cubicBezTo>
                      <a:cubicBezTo>
                        <a:pt x="176530" y="99060"/>
                        <a:pt x="189230" y="104140"/>
                        <a:pt x="208280" y="127000"/>
                      </a:cubicBezTo>
                      <a:cubicBezTo>
                        <a:pt x="271780" y="201930"/>
                        <a:pt x="458470" y="627380"/>
                        <a:pt x="477520" y="727710"/>
                      </a:cubicBezTo>
                      <a:cubicBezTo>
                        <a:pt x="483870" y="759460"/>
                        <a:pt x="482600" y="774700"/>
                        <a:pt x="473710" y="793750"/>
                      </a:cubicBezTo>
                      <a:cubicBezTo>
                        <a:pt x="464820" y="812800"/>
                        <a:pt x="445770" y="831850"/>
                        <a:pt x="426720" y="839470"/>
                      </a:cubicBezTo>
                      <a:cubicBezTo>
                        <a:pt x="407670" y="847090"/>
                        <a:pt x="381000" y="849630"/>
                        <a:pt x="361950" y="843280"/>
                      </a:cubicBezTo>
                      <a:cubicBezTo>
                        <a:pt x="342900" y="836930"/>
                        <a:pt x="320040" y="816610"/>
                        <a:pt x="309880" y="803910"/>
                      </a:cubicBezTo>
                      <a:cubicBezTo>
                        <a:pt x="304800" y="796290"/>
                        <a:pt x="300990" y="792480"/>
                        <a:pt x="300990" y="783590"/>
                      </a:cubicBezTo>
                      <a:cubicBezTo>
                        <a:pt x="299720" y="769620"/>
                        <a:pt x="313690" y="725170"/>
                        <a:pt x="318770" y="725170"/>
                      </a:cubicBezTo>
                      <a:cubicBezTo>
                        <a:pt x="323850" y="725170"/>
                        <a:pt x="335280" y="806450"/>
                        <a:pt x="328930" y="808990"/>
                      </a:cubicBezTo>
                      <a:cubicBezTo>
                        <a:pt x="322580" y="811530"/>
                        <a:pt x="297180" y="770890"/>
                        <a:pt x="283210" y="742950"/>
                      </a:cubicBezTo>
                      <a:cubicBezTo>
                        <a:pt x="262890" y="701040"/>
                        <a:pt x="259080" y="642620"/>
                        <a:pt x="231140" y="577850"/>
                      </a:cubicBezTo>
                      <a:cubicBezTo>
                        <a:pt x="186690" y="476250"/>
                        <a:pt x="54610" y="285750"/>
                        <a:pt x="21590" y="203200"/>
                      </a:cubicBezTo>
                      <a:cubicBezTo>
                        <a:pt x="6350" y="165100"/>
                        <a:pt x="0" y="144780"/>
                        <a:pt x="0" y="116840"/>
                      </a:cubicBezTo>
                      <a:cubicBezTo>
                        <a:pt x="0" y="91440"/>
                        <a:pt x="13970" y="43180"/>
                        <a:pt x="20320" y="43180"/>
                      </a:cubicBezTo>
                      <a:cubicBezTo>
                        <a:pt x="27940" y="43180"/>
                        <a:pt x="44450" y="156210"/>
                        <a:pt x="38100" y="158750"/>
                      </a:cubicBezTo>
                      <a:cubicBezTo>
                        <a:pt x="34290" y="160020"/>
                        <a:pt x="10160" y="121920"/>
                        <a:pt x="6350" y="104140"/>
                      </a:cubicBezTo>
                      <a:cubicBezTo>
                        <a:pt x="2540" y="90170"/>
                        <a:pt x="6350" y="74930"/>
                        <a:pt x="10160" y="62230"/>
                      </a:cubicBezTo>
                      <a:cubicBezTo>
                        <a:pt x="13970" y="49530"/>
                        <a:pt x="21590" y="35560"/>
                        <a:pt x="31750" y="26670"/>
                      </a:cubicBezTo>
                      <a:cubicBezTo>
                        <a:pt x="41910" y="16510"/>
                        <a:pt x="55880" y="8890"/>
                        <a:pt x="68580" y="5080"/>
                      </a:cubicBezTo>
                      <a:cubicBezTo>
                        <a:pt x="82550" y="1270"/>
                        <a:pt x="97790" y="0"/>
                        <a:pt x="111760" y="2540"/>
                      </a:cubicBezTo>
                      <a:cubicBezTo>
                        <a:pt x="125730" y="5080"/>
                        <a:pt x="134620" y="7620"/>
                        <a:pt x="149860" y="20320"/>
                      </a:cubicBezTo>
                      <a:cubicBezTo>
                        <a:pt x="193040" y="55880"/>
                        <a:pt x="298450" y="205740"/>
                        <a:pt x="346710" y="281940"/>
                      </a:cubicBezTo>
                      <a:cubicBezTo>
                        <a:pt x="381000" y="335280"/>
                        <a:pt x="407670" y="384810"/>
                        <a:pt x="422910" y="426720"/>
                      </a:cubicBezTo>
                      <a:cubicBezTo>
                        <a:pt x="433070" y="455930"/>
                        <a:pt x="430530" y="469900"/>
                        <a:pt x="440690" y="504190"/>
                      </a:cubicBezTo>
                      <a:cubicBezTo>
                        <a:pt x="462280" y="572770"/>
                        <a:pt x="561340" y="745490"/>
                        <a:pt x="562610" y="805180"/>
                      </a:cubicBezTo>
                      <a:cubicBezTo>
                        <a:pt x="563880" y="829310"/>
                        <a:pt x="556260" y="843280"/>
                        <a:pt x="544830" y="857250"/>
                      </a:cubicBezTo>
                      <a:cubicBezTo>
                        <a:pt x="534670" y="869950"/>
                        <a:pt x="514350" y="882650"/>
                        <a:pt x="497840" y="885190"/>
                      </a:cubicBezTo>
                      <a:cubicBezTo>
                        <a:pt x="481330" y="887730"/>
                        <a:pt x="458470" y="883920"/>
                        <a:pt x="444500" y="875030"/>
                      </a:cubicBezTo>
                      <a:cubicBezTo>
                        <a:pt x="429260" y="866140"/>
                        <a:pt x="410210" y="831850"/>
                        <a:pt x="410210" y="83185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9" name="Group 27">
                <a:extLst>
                  <a:ext uri="{FF2B5EF4-FFF2-40B4-BE49-F238E27FC236}">
                    <a16:creationId xmlns:a16="http://schemas.microsoft.com/office/drawing/2014/main" id="{D5FF5A0B-4825-87F3-68D5-D30DE39EEF83}"/>
                  </a:ext>
                </a:extLst>
              </p:cNvPr>
              <p:cNvGrpSpPr/>
              <p:nvPr/>
            </p:nvGrpSpPr>
            <p:grpSpPr>
              <a:xfrm>
                <a:off x="12570924" y="7197380"/>
                <a:ext cx="157553" cy="213160"/>
                <a:chOff x="0" y="0"/>
                <a:chExt cx="474980" cy="642620"/>
              </a:xfrm>
            </p:grpSpPr>
            <p:sp>
              <p:nvSpPr>
                <p:cNvPr id="169" name="Freeform 28">
                  <a:extLst>
                    <a:ext uri="{FF2B5EF4-FFF2-40B4-BE49-F238E27FC236}">
                      <a16:creationId xmlns:a16="http://schemas.microsoft.com/office/drawing/2014/main" id="{BD69D832-9860-2230-47D5-1448EF147BDA}"/>
                    </a:ext>
                  </a:extLst>
                </p:cNvPr>
                <p:cNvSpPr/>
                <p:nvPr/>
              </p:nvSpPr>
              <p:spPr>
                <a:xfrm>
                  <a:off x="46990" y="45720"/>
                  <a:ext cx="382270" cy="5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70" h="554990">
                      <a:moveTo>
                        <a:pt x="157480" y="66040"/>
                      </a:moveTo>
                      <a:cubicBezTo>
                        <a:pt x="242570" y="251460"/>
                        <a:pt x="353060" y="375920"/>
                        <a:pt x="372110" y="430530"/>
                      </a:cubicBezTo>
                      <a:cubicBezTo>
                        <a:pt x="379730" y="453390"/>
                        <a:pt x="382270" y="467360"/>
                        <a:pt x="375920" y="485140"/>
                      </a:cubicBezTo>
                      <a:cubicBezTo>
                        <a:pt x="368300" y="506730"/>
                        <a:pt x="341630" y="535940"/>
                        <a:pt x="321310" y="544830"/>
                      </a:cubicBezTo>
                      <a:cubicBezTo>
                        <a:pt x="304800" y="552450"/>
                        <a:pt x="283210" y="551180"/>
                        <a:pt x="266700" y="546100"/>
                      </a:cubicBezTo>
                      <a:cubicBezTo>
                        <a:pt x="250190" y="541020"/>
                        <a:pt x="231140" y="529590"/>
                        <a:pt x="222250" y="513080"/>
                      </a:cubicBezTo>
                      <a:cubicBezTo>
                        <a:pt x="210820" y="494030"/>
                        <a:pt x="203200" y="454660"/>
                        <a:pt x="212090" y="433070"/>
                      </a:cubicBezTo>
                      <a:cubicBezTo>
                        <a:pt x="220980" y="410210"/>
                        <a:pt x="250190" y="384810"/>
                        <a:pt x="273050" y="379730"/>
                      </a:cubicBezTo>
                      <a:cubicBezTo>
                        <a:pt x="295910" y="374650"/>
                        <a:pt x="332740" y="386080"/>
                        <a:pt x="350520" y="400050"/>
                      </a:cubicBezTo>
                      <a:cubicBezTo>
                        <a:pt x="364490" y="411480"/>
                        <a:pt x="374650" y="431800"/>
                        <a:pt x="377190" y="448310"/>
                      </a:cubicBezTo>
                      <a:cubicBezTo>
                        <a:pt x="381000" y="464820"/>
                        <a:pt x="377190" y="487680"/>
                        <a:pt x="369570" y="502920"/>
                      </a:cubicBezTo>
                      <a:cubicBezTo>
                        <a:pt x="361950" y="518160"/>
                        <a:pt x="347980" y="534670"/>
                        <a:pt x="330200" y="541020"/>
                      </a:cubicBezTo>
                      <a:cubicBezTo>
                        <a:pt x="309880" y="548640"/>
                        <a:pt x="278130" y="554990"/>
                        <a:pt x="250190" y="538480"/>
                      </a:cubicBezTo>
                      <a:cubicBezTo>
                        <a:pt x="186690" y="502920"/>
                        <a:pt x="72390" y="298450"/>
                        <a:pt x="34290" y="209550"/>
                      </a:cubicBezTo>
                      <a:cubicBezTo>
                        <a:pt x="11430" y="157480"/>
                        <a:pt x="0" y="109220"/>
                        <a:pt x="3810" y="74930"/>
                      </a:cubicBezTo>
                      <a:cubicBezTo>
                        <a:pt x="6350" y="53340"/>
                        <a:pt x="16510" y="35560"/>
                        <a:pt x="26670" y="24130"/>
                      </a:cubicBezTo>
                      <a:cubicBezTo>
                        <a:pt x="35560" y="13970"/>
                        <a:pt x="45720" y="7620"/>
                        <a:pt x="58420" y="5080"/>
                      </a:cubicBezTo>
                      <a:cubicBezTo>
                        <a:pt x="73660" y="1270"/>
                        <a:pt x="97790" y="0"/>
                        <a:pt x="113030" y="8890"/>
                      </a:cubicBezTo>
                      <a:cubicBezTo>
                        <a:pt x="130810" y="19050"/>
                        <a:pt x="157480" y="66040"/>
                        <a:pt x="157480" y="6604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0" name="Group 29">
                <a:extLst>
                  <a:ext uri="{FF2B5EF4-FFF2-40B4-BE49-F238E27FC236}">
                    <a16:creationId xmlns:a16="http://schemas.microsoft.com/office/drawing/2014/main" id="{6AF17281-3BB7-D014-50E9-E5C11B69083F}"/>
                  </a:ext>
                </a:extLst>
              </p:cNvPr>
              <p:cNvGrpSpPr/>
              <p:nvPr/>
            </p:nvGrpSpPr>
            <p:grpSpPr>
              <a:xfrm>
                <a:off x="12626531" y="6936617"/>
                <a:ext cx="180302" cy="335328"/>
                <a:chOff x="0" y="0"/>
                <a:chExt cx="543560" cy="1010920"/>
              </a:xfrm>
            </p:grpSpPr>
            <p:sp>
              <p:nvSpPr>
                <p:cNvPr id="168" name="Freeform 30">
                  <a:extLst>
                    <a:ext uri="{FF2B5EF4-FFF2-40B4-BE49-F238E27FC236}">
                      <a16:creationId xmlns:a16="http://schemas.microsoft.com/office/drawing/2014/main" id="{ECEE7EFB-6F39-A16F-E806-EE1F460AA1BA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444500" cy="91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0" h="915670">
                      <a:moveTo>
                        <a:pt x="165100" y="829310"/>
                      </a:moveTo>
                      <a:cubicBezTo>
                        <a:pt x="168910" y="495300"/>
                        <a:pt x="167640" y="486410"/>
                        <a:pt x="156210" y="449580"/>
                      </a:cubicBezTo>
                      <a:cubicBezTo>
                        <a:pt x="132080" y="370840"/>
                        <a:pt x="1270" y="158750"/>
                        <a:pt x="0" y="90170"/>
                      </a:cubicBezTo>
                      <a:cubicBezTo>
                        <a:pt x="0" y="62230"/>
                        <a:pt x="10160" y="45720"/>
                        <a:pt x="22860" y="31750"/>
                      </a:cubicBezTo>
                      <a:cubicBezTo>
                        <a:pt x="35560" y="16510"/>
                        <a:pt x="59690" y="5080"/>
                        <a:pt x="78740" y="2540"/>
                      </a:cubicBezTo>
                      <a:cubicBezTo>
                        <a:pt x="97790" y="0"/>
                        <a:pt x="120650" y="0"/>
                        <a:pt x="139700" y="17780"/>
                      </a:cubicBezTo>
                      <a:cubicBezTo>
                        <a:pt x="186690" y="60960"/>
                        <a:pt x="215900" y="254000"/>
                        <a:pt x="265430" y="370840"/>
                      </a:cubicBezTo>
                      <a:cubicBezTo>
                        <a:pt x="316230" y="491490"/>
                        <a:pt x="438150" y="651510"/>
                        <a:pt x="441960" y="728980"/>
                      </a:cubicBezTo>
                      <a:cubicBezTo>
                        <a:pt x="444500" y="764540"/>
                        <a:pt x="429260" y="792480"/>
                        <a:pt x="412750" y="808990"/>
                      </a:cubicBezTo>
                      <a:cubicBezTo>
                        <a:pt x="398780" y="822960"/>
                        <a:pt x="377190" y="830580"/>
                        <a:pt x="359410" y="831850"/>
                      </a:cubicBezTo>
                      <a:cubicBezTo>
                        <a:pt x="340360" y="833120"/>
                        <a:pt x="317500" y="826770"/>
                        <a:pt x="302260" y="816610"/>
                      </a:cubicBezTo>
                      <a:cubicBezTo>
                        <a:pt x="287020" y="806450"/>
                        <a:pt x="273050" y="788670"/>
                        <a:pt x="266700" y="770890"/>
                      </a:cubicBezTo>
                      <a:cubicBezTo>
                        <a:pt x="260350" y="754380"/>
                        <a:pt x="260350" y="731520"/>
                        <a:pt x="265430" y="713740"/>
                      </a:cubicBezTo>
                      <a:cubicBezTo>
                        <a:pt x="270510" y="695960"/>
                        <a:pt x="288290" y="676910"/>
                        <a:pt x="299720" y="666750"/>
                      </a:cubicBezTo>
                      <a:cubicBezTo>
                        <a:pt x="308610" y="659130"/>
                        <a:pt x="314960" y="656590"/>
                        <a:pt x="326390" y="654050"/>
                      </a:cubicBezTo>
                      <a:cubicBezTo>
                        <a:pt x="341630" y="650240"/>
                        <a:pt x="369570" y="651510"/>
                        <a:pt x="384810" y="655320"/>
                      </a:cubicBezTo>
                      <a:cubicBezTo>
                        <a:pt x="394970" y="657860"/>
                        <a:pt x="402590" y="662940"/>
                        <a:pt x="410210" y="670560"/>
                      </a:cubicBezTo>
                      <a:cubicBezTo>
                        <a:pt x="421640" y="681990"/>
                        <a:pt x="436880" y="702310"/>
                        <a:pt x="440690" y="720090"/>
                      </a:cubicBezTo>
                      <a:cubicBezTo>
                        <a:pt x="444500" y="737870"/>
                        <a:pt x="444500" y="760730"/>
                        <a:pt x="435610" y="777240"/>
                      </a:cubicBezTo>
                      <a:cubicBezTo>
                        <a:pt x="424180" y="797560"/>
                        <a:pt x="391160" y="824230"/>
                        <a:pt x="368300" y="830580"/>
                      </a:cubicBezTo>
                      <a:cubicBezTo>
                        <a:pt x="349250" y="835660"/>
                        <a:pt x="327660" y="830580"/>
                        <a:pt x="311150" y="821690"/>
                      </a:cubicBezTo>
                      <a:cubicBezTo>
                        <a:pt x="294640" y="812800"/>
                        <a:pt x="285750" y="801370"/>
                        <a:pt x="270510" y="779780"/>
                      </a:cubicBezTo>
                      <a:cubicBezTo>
                        <a:pt x="234950" y="730250"/>
                        <a:pt x="165100" y="588010"/>
                        <a:pt x="128270" y="506730"/>
                      </a:cubicBezTo>
                      <a:cubicBezTo>
                        <a:pt x="100330" y="443230"/>
                        <a:pt x="81280" y="391160"/>
                        <a:pt x="62230" y="334010"/>
                      </a:cubicBezTo>
                      <a:cubicBezTo>
                        <a:pt x="44450" y="279400"/>
                        <a:pt x="27940" y="217170"/>
                        <a:pt x="19050" y="168910"/>
                      </a:cubicBezTo>
                      <a:cubicBezTo>
                        <a:pt x="12700" y="132080"/>
                        <a:pt x="3810" y="69850"/>
                        <a:pt x="7620" y="68580"/>
                      </a:cubicBezTo>
                      <a:cubicBezTo>
                        <a:pt x="11430" y="67310"/>
                        <a:pt x="44450" y="161290"/>
                        <a:pt x="39370" y="163830"/>
                      </a:cubicBezTo>
                      <a:cubicBezTo>
                        <a:pt x="36830" y="165100"/>
                        <a:pt x="16510" y="144780"/>
                        <a:pt x="10160" y="132080"/>
                      </a:cubicBezTo>
                      <a:cubicBezTo>
                        <a:pt x="3810" y="119380"/>
                        <a:pt x="0" y="104140"/>
                        <a:pt x="0" y="90170"/>
                      </a:cubicBezTo>
                      <a:cubicBezTo>
                        <a:pt x="0" y="76200"/>
                        <a:pt x="2540" y="62230"/>
                        <a:pt x="10160" y="49530"/>
                      </a:cubicBezTo>
                      <a:cubicBezTo>
                        <a:pt x="19050" y="34290"/>
                        <a:pt x="40640" y="15240"/>
                        <a:pt x="57150" y="7620"/>
                      </a:cubicBezTo>
                      <a:cubicBezTo>
                        <a:pt x="71120" y="1270"/>
                        <a:pt x="86360" y="0"/>
                        <a:pt x="100330" y="2540"/>
                      </a:cubicBezTo>
                      <a:cubicBezTo>
                        <a:pt x="115570" y="6350"/>
                        <a:pt x="130810" y="10160"/>
                        <a:pt x="147320" y="29210"/>
                      </a:cubicBezTo>
                      <a:cubicBezTo>
                        <a:pt x="195580" y="82550"/>
                        <a:pt x="298450" y="322580"/>
                        <a:pt x="325120" y="431800"/>
                      </a:cubicBezTo>
                      <a:cubicBezTo>
                        <a:pt x="341630" y="501650"/>
                        <a:pt x="336550" y="544830"/>
                        <a:pt x="336550" y="609600"/>
                      </a:cubicBezTo>
                      <a:cubicBezTo>
                        <a:pt x="336550" y="685800"/>
                        <a:pt x="336550" y="811530"/>
                        <a:pt x="317500" y="858520"/>
                      </a:cubicBezTo>
                      <a:cubicBezTo>
                        <a:pt x="308610" y="881380"/>
                        <a:pt x="298450" y="892810"/>
                        <a:pt x="283210" y="901700"/>
                      </a:cubicBezTo>
                      <a:cubicBezTo>
                        <a:pt x="267970" y="910590"/>
                        <a:pt x="245110" y="915670"/>
                        <a:pt x="228600" y="911860"/>
                      </a:cubicBezTo>
                      <a:cubicBezTo>
                        <a:pt x="212090" y="908050"/>
                        <a:pt x="191770" y="895350"/>
                        <a:pt x="181610" y="881380"/>
                      </a:cubicBezTo>
                      <a:cubicBezTo>
                        <a:pt x="171450" y="867410"/>
                        <a:pt x="165100" y="829310"/>
                        <a:pt x="165100" y="8293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1" name="Group 31">
                <a:extLst>
                  <a:ext uri="{FF2B5EF4-FFF2-40B4-BE49-F238E27FC236}">
                    <a16:creationId xmlns:a16="http://schemas.microsoft.com/office/drawing/2014/main" id="{01569F9B-2F80-46C4-E72D-6A686D4B69CD}"/>
                  </a:ext>
                </a:extLst>
              </p:cNvPr>
              <p:cNvGrpSpPr/>
              <p:nvPr/>
            </p:nvGrpSpPr>
            <p:grpSpPr>
              <a:xfrm>
                <a:off x="12404102" y="6656475"/>
                <a:ext cx="273402" cy="251074"/>
                <a:chOff x="0" y="0"/>
                <a:chExt cx="824230" cy="756920"/>
              </a:xfrm>
            </p:grpSpPr>
            <p:sp>
              <p:nvSpPr>
                <p:cNvPr id="167" name="Freeform 32">
                  <a:extLst>
                    <a:ext uri="{FF2B5EF4-FFF2-40B4-BE49-F238E27FC236}">
                      <a16:creationId xmlns:a16="http://schemas.microsoft.com/office/drawing/2014/main" id="{48E612C4-3F4F-23BF-5B00-1C7D81C51A74}"/>
                    </a:ext>
                  </a:extLst>
                </p:cNvPr>
                <p:cNvSpPr/>
                <p:nvPr/>
              </p:nvSpPr>
              <p:spPr>
                <a:xfrm>
                  <a:off x="49530" y="45720"/>
                  <a:ext cx="730250" cy="66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0" h="662940">
                      <a:moveTo>
                        <a:pt x="463550" y="579120"/>
                      </a:moveTo>
                      <a:cubicBezTo>
                        <a:pt x="497840" y="353060"/>
                        <a:pt x="516890" y="334010"/>
                        <a:pt x="537210" y="326390"/>
                      </a:cubicBezTo>
                      <a:cubicBezTo>
                        <a:pt x="554990" y="320040"/>
                        <a:pt x="577850" y="321310"/>
                        <a:pt x="594360" y="328930"/>
                      </a:cubicBezTo>
                      <a:cubicBezTo>
                        <a:pt x="610870" y="336550"/>
                        <a:pt x="627380" y="351790"/>
                        <a:pt x="635000" y="368300"/>
                      </a:cubicBezTo>
                      <a:cubicBezTo>
                        <a:pt x="642620" y="384810"/>
                        <a:pt x="635000" y="408940"/>
                        <a:pt x="640080" y="425450"/>
                      </a:cubicBezTo>
                      <a:cubicBezTo>
                        <a:pt x="643890" y="438150"/>
                        <a:pt x="659130" y="445770"/>
                        <a:pt x="660400" y="458470"/>
                      </a:cubicBezTo>
                      <a:cubicBezTo>
                        <a:pt x="662940" y="473710"/>
                        <a:pt x="655320" y="500380"/>
                        <a:pt x="643890" y="514350"/>
                      </a:cubicBezTo>
                      <a:cubicBezTo>
                        <a:pt x="633730" y="528320"/>
                        <a:pt x="612140" y="541020"/>
                        <a:pt x="595630" y="544830"/>
                      </a:cubicBezTo>
                      <a:cubicBezTo>
                        <a:pt x="582930" y="548640"/>
                        <a:pt x="568960" y="547370"/>
                        <a:pt x="556260" y="543560"/>
                      </a:cubicBezTo>
                      <a:cubicBezTo>
                        <a:pt x="543560" y="539750"/>
                        <a:pt x="530860" y="533400"/>
                        <a:pt x="521970" y="523240"/>
                      </a:cubicBezTo>
                      <a:cubicBezTo>
                        <a:pt x="510540" y="510540"/>
                        <a:pt x="500380" y="491490"/>
                        <a:pt x="497840" y="471170"/>
                      </a:cubicBezTo>
                      <a:cubicBezTo>
                        <a:pt x="495300" y="445770"/>
                        <a:pt x="501650" y="407670"/>
                        <a:pt x="519430" y="382270"/>
                      </a:cubicBezTo>
                      <a:cubicBezTo>
                        <a:pt x="541020" y="350520"/>
                        <a:pt x="598170" y="306070"/>
                        <a:pt x="631190" y="306070"/>
                      </a:cubicBezTo>
                      <a:cubicBezTo>
                        <a:pt x="657860" y="306070"/>
                        <a:pt x="688340" y="332740"/>
                        <a:pt x="703580" y="359410"/>
                      </a:cubicBezTo>
                      <a:cubicBezTo>
                        <a:pt x="723900" y="392430"/>
                        <a:pt x="726440" y="464820"/>
                        <a:pt x="722630" y="500380"/>
                      </a:cubicBezTo>
                      <a:cubicBezTo>
                        <a:pt x="720090" y="523240"/>
                        <a:pt x="715010" y="542290"/>
                        <a:pt x="703580" y="556260"/>
                      </a:cubicBezTo>
                      <a:cubicBezTo>
                        <a:pt x="692150" y="570230"/>
                        <a:pt x="671830" y="584200"/>
                        <a:pt x="652780" y="586740"/>
                      </a:cubicBezTo>
                      <a:cubicBezTo>
                        <a:pt x="631190" y="589280"/>
                        <a:pt x="594360" y="576580"/>
                        <a:pt x="577850" y="561340"/>
                      </a:cubicBezTo>
                      <a:cubicBezTo>
                        <a:pt x="563880" y="548640"/>
                        <a:pt x="560070" y="528320"/>
                        <a:pt x="554990" y="506730"/>
                      </a:cubicBezTo>
                      <a:cubicBezTo>
                        <a:pt x="548640" y="476250"/>
                        <a:pt x="548640" y="422910"/>
                        <a:pt x="553720" y="392430"/>
                      </a:cubicBezTo>
                      <a:cubicBezTo>
                        <a:pt x="557530" y="369570"/>
                        <a:pt x="563880" y="350520"/>
                        <a:pt x="575310" y="336550"/>
                      </a:cubicBezTo>
                      <a:cubicBezTo>
                        <a:pt x="584200" y="325120"/>
                        <a:pt x="596900" y="318770"/>
                        <a:pt x="609600" y="313690"/>
                      </a:cubicBezTo>
                      <a:cubicBezTo>
                        <a:pt x="622300" y="308610"/>
                        <a:pt x="635000" y="306070"/>
                        <a:pt x="648970" y="308610"/>
                      </a:cubicBezTo>
                      <a:cubicBezTo>
                        <a:pt x="665480" y="311150"/>
                        <a:pt x="689610" y="322580"/>
                        <a:pt x="702310" y="336550"/>
                      </a:cubicBezTo>
                      <a:cubicBezTo>
                        <a:pt x="715010" y="350520"/>
                        <a:pt x="721360" y="369570"/>
                        <a:pt x="723900" y="392430"/>
                      </a:cubicBezTo>
                      <a:cubicBezTo>
                        <a:pt x="727710" y="427990"/>
                        <a:pt x="713740" y="500380"/>
                        <a:pt x="697230" y="532130"/>
                      </a:cubicBezTo>
                      <a:cubicBezTo>
                        <a:pt x="685800" y="552450"/>
                        <a:pt x="671830" y="567690"/>
                        <a:pt x="654050" y="575310"/>
                      </a:cubicBezTo>
                      <a:cubicBezTo>
                        <a:pt x="636270" y="582930"/>
                        <a:pt x="609600" y="581660"/>
                        <a:pt x="593090" y="577850"/>
                      </a:cubicBezTo>
                      <a:cubicBezTo>
                        <a:pt x="579120" y="574040"/>
                        <a:pt x="566420" y="566420"/>
                        <a:pt x="557530" y="556260"/>
                      </a:cubicBezTo>
                      <a:cubicBezTo>
                        <a:pt x="548640" y="547370"/>
                        <a:pt x="543560" y="537210"/>
                        <a:pt x="537210" y="520700"/>
                      </a:cubicBezTo>
                      <a:cubicBezTo>
                        <a:pt x="525780" y="488950"/>
                        <a:pt x="529590" y="379730"/>
                        <a:pt x="510540" y="373380"/>
                      </a:cubicBezTo>
                      <a:cubicBezTo>
                        <a:pt x="496570" y="368300"/>
                        <a:pt x="481330" y="422910"/>
                        <a:pt x="453390" y="426720"/>
                      </a:cubicBezTo>
                      <a:cubicBezTo>
                        <a:pt x="396240" y="434340"/>
                        <a:pt x="246380" y="321310"/>
                        <a:pt x="170180" y="270510"/>
                      </a:cubicBezTo>
                      <a:cubicBezTo>
                        <a:pt x="114300" y="232410"/>
                        <a:pt x="59690" y="193040"/>
                        <a:pt x="31750" y="160020"/>
                      </a:cubicBezTo>
                      <a:cubicBezTo>
                        <a:pt x="15240" y="139700"/>
                        <a:pt x="2540" y="123190"/>
                        <a:pt x="1270" y="102870"/>
                      </a:cubicBezTo>
                      <a:cubicBezTo>
                        <a:pt x="0" y="78740"/>
                        <a:pt x="17780" y="41910"/>
                        <a:pt x="31750" y="25400"/>
                      </a:cubicBezTo>
                      <a:cubicBezTo>
                        <a:pt x="41910" y="13970"/>
                        <a:pt x="54610" y="7620"/>
                        <a:pt x="69850" y="5080"/>
                      </a:cubicBezTo>
                      <a:cubicBezTo>
                        <a:pt x="87630" y="1270"/>
                        <a:pt x="109220" y="2540"/>
                        <a:pt x="133350" y="12700"/>
                      </a:cubicBezTo>
                      <a:cubicBezTo>
                        <a:pt x="173990" y="29210"/>
                        <a:pt x="228600" y="92710"/>
                        <a:pt x="280670" y="124460"/>
                      </a:cubicBezTo>
                      <a:cubicBezTo>
                        <a:pt x="331470" y="156210"/>
                        <a:pt x="398780" y="175260"/>
                        <a:pt x="439420" y="203200"/>
                      </a:cubicBezTo>
                      <a:cubicBezTo>
                        <a:pt x="468630" y="223520"/>
                        <a:pt x="496570" y="243840"/>
                        <a:pt x="509270" y="266700"/>
                      </a:cubicBezTo>
                      <a:cubicBezTo>
                        <a:pt x="519430" y="284480"/>
                        <a:pt x="523240" y="304800"/>
                        <a:pt x="520700" y="322580"/>
                      </a:cubicBezTo>
                      <a:cubicBezTo>
                        <a:pt x="518160" y="340360"/>
                        <a:pt x="508000" y="361950"/>
                        <a:pt x="495300" y="374650"/>
                      </a:cubicBezTo>
                      <a:cubicBezTo>
                        <a:pt x="482600" y="387350"/>
                        <a:pt x="461010" y="397510"/>
                        <a:pt x="443230" y="400050"/>
                      </a:cubicBezTo>
                      <a:cubicBezTo>
                        <a:pt x="425450" y="402590"/>
                        <a:pt x="402590" y="400050"/>
                        <a:pt x="386080" y="389890"/>
                      </a:cubicBezTo>
                      <a:cubicBezTo>
                        <a:pt x="367030" y="377190"/>
                        <a:pt x="344170" y="341630"/>
                        <a:pt x="340360" y="318770"/>
                      </a:cubicBezTo>
                      <a:cubicBezTo>
                        <a:pt x="336550" y="299720"/>
                        <a:pt x="342900" y="276860"/>
                        <a:pt x="354330" y="261620"/>
                      </a:cubicBezTo>
                      <a:cubicBezTo>
                        <a:pt x="368300" y="242570"/>
                        <a:pt x="402590" y="222250"/>
                        <a:pt x="427990" y="220980"/>
                      </a:cubicBezTo>
                      <a:cubicBezTo>
                        <a:pt x="453390" y="219710"/>
                        <a:pt x="488950" y="240030"/>
                        <a:pt x="504190" y="257810"/>
                      </a:cubicBezTo>
                      <a:cubicBezTo>
                        <a:pt x="516890" y="273050"/>
                        <a:pt x="520700" y="295910"/>
                        <a:pt x="520700" y="313690"/>
                      </a:cubicBezTo>
                      <a:cubicBezTo>
                        <a:pt x="520700" y="331470"/>
                        <a:pt x="510540" y="354330"/>
                        <a:pt x="501650" y="367030"/>
                      </a:cubicBezTo>
                      <a:cubicBezTo>
                        <a:pt x="495300" y="375920"/>
                        <a:pt x="490220" y="382270"/>
                        <a:pt x="480060" y="387350"/>
                      </a:cubicBezTo>
                      <a:cubicBezTo>
                        <a:pt x="466090" y="394970"/>
                        <a:pt x="447040" y="403860"/>
                        <a:pt x="422910" y="401320"/>
                      </a:cubicBezTo>
                      <a:cubicBezTo>
                        <a:pt x="370840" y="394970"/>
                        <a:pt x="259080" y="323850"/>
                        <a:pt x="190500" y="280670"/>
                      </a:cubicBezTo>
                      <a:cubicBezTo>
                        <a:pt x="130810" y="242570"/>
                        <a:pt x="60960" y="190500"/>
                        <a:pt x="31750" y="160020"/>
                      </a:cubicBezTo>
                      <a:cubicBezTo>
                        <a:pt x="17780" y="146050"/>
                        <a:pt x="11430" y="137160"/>
                        <a:pt x="6350" y="124460"/>
                      </a:cubicBezTo>
                      <a:cubicBezTo>
                        <a:pt x="1270" y="111760"/>
                        <a:pt x="0" y="95250"/>
                        <a:pt x="1270" y="81280"/>
                      </a:cubicBezTo>
                      <a:cubicBezTo>
                        <a:pt x="2540" y="67310"/>
                        <a:pt x="7620" y="53340"/>
                        <a:pt x="16510" y="41910"/>
                      </a:cubicBezTo>
                      <a:cubicBezTo>
                        <a:pt x="27940" y="27940"/>
                        <a:pt x="50800" y="10160"/>
                        <a:pt x="69850" y="5080"/>
                      </a:cubicBezTo>
                      <a:cubicBezTo>
                        <a:pt x="88900" y="0"/>
                        <a:pt x="110490" y="2540"/>
                        <a:pt x="133350" y="12700"/>
                      </a:cubicBezTo>
                      <a:cubicBezTo>
                        <a:pt x="168910" y="27940"/>
                        <a:pt x="203200" y="77470"/>
                        <a:pt x="250190" y="111760"/>
                      </a:cubicBezTo>
                      <a:cubicBezTo>
                        <a:pt x="312420" y="157480"/>
                        <a:pt x="420370" y="247650"/>
                        <a:pt x="481330" y="257810"/>
                      </a:cubicBezTo>
                      <a:cubicBezTo>
                        <a:pt x="515620" y="264160"/>
                        <a:pt x="539750" y="231140"/>
                        <a:pt x="568960" y="237490"/>
                      </a:cubicBezTo>
                      <a:cubicBezTo>
                        <a:pt x="604520" y="245110"/>
                        <a:pt x="650240" y="280670"/>
                        <a:pt x="673100" y="320040"/>
                      </a:cubicBezTo>
                      <a:cubicBezTo>
                        <a:pt x="701040" y="367030"/>
                        <a:pt x="715010" y="468630"/>
                        <a:pt x="703580" y="513080"/>
                      </a:cubicBezTo>
                      <a:cubicBezTo>
                        <a:pt x="695960" y="542290"/>
                        <a:pt x="674370" y="565150"/>
                        <a:pt x="654050" y="575310"/>
                      </a:cubicBezTo>
                      <a:cubicBezTo>
                        <a:pt x="636270" y="584200"/>
                        <a:pt x="609600" y="581660"/>
                        <a:pt x="593090" y="577850"/>
                      </a:cubicBezTo>
                      <a:cubicBezTo>
                        <a:pt x="579120" y="574040"/>
                        <a:pt x="566420" y="567690"/>
                        <a:pt x="557530" y="556260"/>
                      </a:cubicBezTo>
                      <a:cubicBezTo>
                        <a:pt x="546100" y="543560"/>
                        <a:pt x="535940" y="524510"/>
                        <a:pt x="533400" y="500380"/>
                      </a:cubicBezTo>
                      <a:cubicBezTo>
                        <a:pt x="529590" y="463550"/>
                        <a:pt x="548640" y="382270"/>
                        <a:pt x="563880" y="353060"/>
                      </a:cubicBezTo>
                      <a:cubicBezTo>
                        <a:pt x="571500" y="337820"/>
                        <a:pt x="580390" y="330200"/>
                        <a:pt x="590550" y="322580"/>
                      </a:cubicBezTo>
                      <a:cubicBezTo>
                        <a:pt x="601980" y="314960"/>
                        <a:pt x="615950" y="309880"/>
                        <a:pt x="628650" y="308610"/>
                      </a:cubicBezTo>
                      <a:cubicBezTo>
                        <a:pt x="641350" y="307340"/>
                        <a:pt x="656590" y="308610"/>
                        <a:pt x="669290" y="313690"/>
                      </a:cubicBezTo>
                      <a:cubicBezTo>
                        <a:pt x="681990" y="318770"/>
                        <a:pt x="693420" y="325120"/>
                        <a:pt x="702310" y="336550"/>
                      </a:cubicBezTo>
                      <a:cubicBezTo>
                        <a:pt x="712470" y="350520"/>
                        <a:pt x="720090" y="369570"/>
                        <a:pt x="723900" y="392430"/>
                      </a:cubicBezTo>
                      <a:cubicBezTo>
                        <a:pt x="730250" y="425450"/>
                        <a:pt x="727710" y="490220"/>
                        <a:pt x="721360" y="519430"/>
                      </a:cubicBezTo>
                      <a:cubicBezTo>
                        <a:pt x="717550" y="535940"/>
                        <a:pt x="712470" y="546100"/>
                        <a:pt x="703580" y="556260"/>
                      </a:cubicBezTo>
                      <a:cubicBezTo>
                        <a:pt x="695960" y="566420"/>
                        <a:pt x="683260" y="575310"/>
                        <a:pt x="671830" y="580390"/>
                      </a:cubicBezTo>
                      <a:cubicBezTo>
                        <a:pt x="660400" y="585470"/>
                        <a:pt x="645160" y="588010"/>
                        <a:pt x="632460" y="586740"/>
                      </a:cubicBezTo>
                      <a:cubicBezTo>
                        <a:pt x="619760" y="585470"/>
                        <a:pt x="605790" y="580390"/>
                        <a:pt x="594360" y="574040"/>
                      </a:cubicBezTo>
                      <a:cubicBezTo>
                        <a:pt x="582930" y="566420"/>
                        <a:pt x="572770" y="556260"/>
                        <a:pt x="566420" y="544830"/>
                      </a:cubicBezTo>
                      <a:cubicBezTo>
                        <a:pt x="560070" y="533400"/>
                        <a:pt x="554990" y="520700"/>
                        <a:pt x="554990" y="506730"/>
                      </a:cubicBezTo>
                      <a:cubicBezTo>
                        <a:pt x="554990" y="487680"/>
                        <a:pt x="556260" y="449580"/>
                        <a:pt x="571500" y="440690"/>
                      </a:cubicBezTo>
                      <a:cubicBezTo>
                        <a:pt x="589280" y="429260"/>
                        <a:pt x="651510" y="443230"/>
                        <a:pt x="660400" y="458470"/>
                      </a:cubicBezTo>
                      <a:cubicBezTo>
                        <a:pt x="668020" y="471170"/>
                        <a:pt x="655320" y="500380"/>
                        <a:pt x="643890" y="514350"/>
                      </a:cubicBezTo>
                      <a:cubicBezTo>
                        <a:pt x="633730" y="528320"/>
                        <a:pt x="613410" y="541020"/>
                        <a:pt x="595630" y="544830"/>
                      </a:cubicBezTo>
                      <a:cubicBezTo>
                        <a:pt x="577850" y="548640"/>
                        <a:pt x="553720" y="543560"/>
                        <a:pt x="538480" y="535940"/>
                      </a:cubicBezTo>
                      <a:cubicBezTo>
                        <a:pt x="525780" y="529590"/>
                        <a:pt x="518160" y="521970"/>
                        <a:pt x="510540" y="508000"/>
                      </a:cubicBezTo>
                      <a:cubicBezTo>
                        <a:pt x="496570" y="481330"/>
                        <a:pt x="480060" y="407670"/>
                        <a:pt x="485140" y="379730"/>
                      </a:cubicBezTo>
                      <a:cubicBezTo>
                        <a:pt x="487680" y="364490"/>
                        <a:pt x="495300" y="355600"/>
                        <a:pt x="505460" y="346710"/>
                      </a:cubicBezTo>
                      <a:cubicBezTo>
                        <a:pt x="518160" y="335280"/>
                        <a:pt x="538480" y="323850"/>
                        <a:pt x="556260" y="322580"/>
                      </a:cubicBezTo>
                      <a:cubicBezTo>
                        <a:pt x="574040" y="321310"/>
                        <a:pt x="596900" y="328930"/>
                        <a:pt x="610870" y="339090"/>
                      </a:cubicBezTo>
                      <a:cubicBezTo>
                        <a:pt x="624840" y="350520"/>
                        <a:pt x="636270" y="364490"/>
                        <a:pt x="641350" y="387350"/>
                      </a:cubicBezTo>
                      <a:cubicBezTo>
                        <a:pt x="651510" y="433070"/>
                        <a:pt x="633730" y="563880"/>
                        <a:pt x="615950" y="607060"/>
                      </a:cubicBezTo>
                      <a:cubicBezTo>
                        <a:pt x="607060" y="628650"/>
                        <a:pt x="596900" y="641350"/>
                        <a:pt x="581660" y="650240"/>
                      </a:cubicBezTo>
                      <a:cubicBezTo>
                        <a:pt x="567690" y="659130"/>
                        <a:pt x="544830" y="662940"/>
                        <a:pt x="528320" y="660400"/>
                      </a:cubicBezTo>
                      <a:cubicBezTo>
                        <a:pt x="511810" y="657860"/>
                        <a:pt x="490220" y="646430"/>
                        <a:pt x="480060" y="632460"/>
                      </a:cubicBezTo>
                      <a:cubicBezTo>
                        <a:pt x="468630" y="618490"/>
                        <a:pt x="463550" y="579120"/>
                        <a:pt x="463550" y="57912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2" name="Group 33">
                <a:extLst>
                  <a:ext uri="{FF2B5EF4-FFF2-40B4-BE49-F238E27FC236}">
                    <a16:creationId xmlns:a16="http://schemas.microsoft.com/office/drawing/2014/main" id="{46367104-FB0E-6009-F30D-3A7174F4A7B4}"/>
                  </a:ext>
                </a:extLst>
              </p:cNvPr>
              <p:cNvGrpSpPr/>
              <p:nvPr/>
            </p:nvGrpSpPr>
            <p:grpSpPr>
              <a:xfrm>
                <a:off x="14485155" y="7121131"/>
                <a:ext cx="88465" cy="177353"/>
                <a:chOff x="0" y="0"/>
                <a:chExt cx="266700" cy="534670"/>
              </a:xfrm>
            </p:grpSpPr>
            <p:sp>
              <p:nvSpPr>
                <p:cNvPr id="166" name="Freeform 34">
                  <a:extLst>
                    <a:ext uri="{FF2B5EF4-FFF2-40B4-BE49-F238E27FC236}">
                      <a16:creationId xmlns:a16="http://schemas.microsoft.com/office/drawing/2014/main" id="{CD8E215E-A760-8DCB-2014-1AC85BABD18C}"/>
                    </a:ext>
                  </a:extLst>
                </p:cNvPr>
                <p:cNvSpPr/>
                <p:nvPr/>
              </p:nvSpPr>
              <p:spPr>
                <a:xfrm>
                  <a:off x="43180" y="45720"/>
                  <a:ext cx="175260" cy="440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60" h="440690">
                      <a:moveTo>
                        <a:pt x="7620" y="360680"/>
                      </a:moveTo>
                      <a:cubicBezTo>
                        <a:pt x="20320" y="29210"/>
                        <a:pt x="33020" y="20320"/>
                        <a:pt x="48260" y="12700"/>
                      </a:cubicBezTo>
                      <a:cubicBezTo>
                        <a:pt x="63500" y="5080"/>
                        <a:pt x="83820" y="2540"/>
                        <a:pt x="100330" y="5080"/>
                      </a:cubicBezTo>
                      <a:cubicBezTo>
                        <a:pt x="116840" y="7620"/>
                        <a:pt x="135890" y="19050"/>
                        <a:pt x="147320" y="31750"/>
                      </a:cubicBezTo>
                      <a:cubicBezTo>
                        <a:pt x="158750" y="44450"/>
                        <a:pt x="166370" y="63500"/>
                        <a:pt x="167640" y="80010"/>
                      </a:cubicBezTo>
                      <a:cubicBezTo>
                        <a:pt x="168910" y="96520"/>
                        <a:pt x="166370" y="116840"/>
                        <a:pt x="156210" y="130810"/>
                      </a:cubicBezTo>
                      <a:cubicBezTo>
                        <a:pt x="143510" y="148590"/>
                        <a:pt x="111760" y="168910"/>
                        <a:pt x="88900" y="170180"/>
                      </a:cubicBezTo>
                      <a:cubicBezTo>
                        <a:pt x="66040" y="171450"/>
                        <a:pt x="33020" y="154940"/>
                        <a:pt x="19050" y="135890"/>
                      </a:cubicBezTo>
                      <a:cubicBezTo>
                        <a:pt x="5080" y="116840"/>
                        <a:pt x="0" y="80010"/>
                        <a:pt x="7620" y="58420"/>
                      </a:cubicBezTo>
                      <a:cubicBezTo>
                        <a:pt x="15240" y="36830"/>
                        <a:pt x="44450" y="13970"/>
                        <a:pt x="64770" y="6350"/>
                      </a:cubicBezTo>
                      <a:cubicBezTo>
                        <a:pt x="81280" y="0"/>
                        <a:pt x="102870" y="3810"/>
                        <a:pt x="118110" y="10160"/>
                      </a:cubicBezTo>
                      <a:cubicBezTo>
                        <a:pt x="133350" y="16510"/>
                        <a:pt x="148590" y="27940"/>
                        <a:pt x="157480" y="45720"/>
                      </a:cubicBezTo>
                      <a:cubicBezTo>
                        <a:pt x="171450" y="72390"/>
                        <a:pt x="171450" y="118110"/>
                        <a:pt x="172720" y="163830"/>
                      </a:cubicBezTo>
                      <a:cubicBezTo>
                        <a:pt x="175260" y="224790"/>
                        <a:pt x="175260" y="335280"/>
                        <a:pt x="160020" y="379730"/>
                      </a:cubicBezTo>
                      <a:cubicBezTo>
                        <a:pt x="152400" y="402590"/>
                        <a:pt x="142240" y="415290"/>
                        <a:pt x="128270" y="425450"/>
                      </a:cubicBezTo>
                      <a:cubicBezTo>
                        <a:pt x="114300" y="435610"/>
                        <a:pt x="91440" y="440690"/>
                        <a:pt x="74930" y="438150"/>
                      </a:cubicBezTo>
                      <a:cubicBezTo>
                        <a:pt x="58420" y="435610"/>
                        <a:pt x="38100" y="425450"/>
                        <a:pt x="26670" y="412750"/>
                      </a:cubicBezTo>
                      <a:cubicBezTo>
                        <a:pt x="15240" y="400050"/>
                        <a:pt x="7620" y="360680"/>
                        <a:pt x="7620" y="3606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3" name="Group 35">
                <a:extLst>
                  <a:ext uri="{FF2B5EF4-FFF2-40B4-BE49-F238E27FC236}">
                    <a16:creationId xmlns:a16="http://schemas.microsoft.com/office/drawing/2014/main" id="{9BE66351-18F1-AA16-5403-78885717AD0D}"/>
                  </a:ext>
                </a:extLst>
              </p:cNvPr>
              <p:cNvGrpSpPr/>
              <p:nvPr/>
            </p:nvGrpSpPr>
            <p:grpSpPr>
              <a:xfrm>
                <a:off x="14427442" y="7248775"/>
                <a:ext cx="227062" cy="374926"/>
                <a:chOff x="0" y="0"/>
                <a:chExt cx="684530" cy="1130300"/>
              </a:xfrm>
            </p:grpSpPr>
            <p:sp>
              <p:nvSpPr>
                <p:cNvPr id="165" name="Freeform 36">
                  <a:extLst>
                    <a:ext uri="{FF2B5EF4-FFF2-40B4-BE49-F238E27FC236}">
                      <a16:creationId xmlns:a16="http://schemas.microsoft.com/office/drawing/2014/main" id="{1C1D4B97-10AE-2AF9-FF33-86FD8DFE028F}"/>
                    </a:ext>
                  </a:extLst>
                </p:cNvPr>
                <p:cNvSpPr/>
                <p:nvPr/>
              </p:nvSpPr>
              <p:spPr>
                <a:xfrm>
                  <a:off x="45720" y="46990"/>
                  <a:ext cx="603250" cy="103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0" h="1033780">
                      <a:moveTo>
                        <a:pt x="288290" y="267970"/>
                      </a:moveTo>
                      <a:cubicBezTo>
                        <a:pt x="270510" y="354330"/>
                        <a:pt x="251460" y="368300"/>
                        <a:pt x="237490" y="374650"/>
                      </a:cubicBezTo>
                      <a:cubicBezTo>
                        <a:pt x="226060" y="379730"/>
                        <a:pt x="212090" y="381000"/>
                        <a:pt x="200660" y="379730"/>
                      </a:cubicBezTo>
                      <a:cubicBezTo>
                        <a:pt x="187960" y="378460"/>
                        <a:pt x="175260" y="373380"/>
                        <a:pt x="165100" y="365760"/>
                      </a:cubicBezTo>
                      <a:cubicBezTo>
                        <a:pt x="152400" y="355600"/>
                        <a:pt x="140970" y="340360"/>
                        <a:pt x="134620" y="321310"/>
                      </a:cubicBezTo>
                      <a:cubicBezTo>
                        <a:pt x="125730" y="295910"/>
                        <a:pt x="127000" y="261620"/>
                        <a:pt x="129540" y="224790"/>
                      </a:cubicBezTo>
                      <a:cubicBezTo>
                        <a:pt x="132080" y="177800"/>
                        <a:pt x="137160" y="100330"/>
                        <a:pt x="157480" y="62230"/>
                      </a:cubicBezTo>
                      <a:cubicBezTo>
                        <a:pt x="171450" y="34290"/>
                        <a:pt x="194310" y="7620"/>
                        <a:pt x="217170" y="3810"/>
                      </a:cubicBezTo>
                      <a:cubicBezTo>
                        <a:pt x="241300" y="0"/>
                        <a:pt x="278130" y="22860"/>
                        <a:pt x="297180" y="43180"/>
                      </a:cubicBezTo>
                      <a:cubicBezTo>
                        <a:pt x="314960" y="62230"/>
                        <a:pt x="321310" y="83820"/>
                        <a:pt x="327660" y="120650"/>
                      </a:cubicBezTo>
                      <a:cubicBezTo>
                        <a:pt x="342900" y="201930"/>
                        <a:pt x="304800" y="422910"/>
                        <a:pt x="321310" y="524510"/>
                      </a:cubicBezTo>
                      <a:cubicBezTo>
                        <a:pt x="331470" y="588010"/>
                        <a:pt x="354330" y="636270"/>
                        <a:pt x="374650" y="675640"/>
                      </a:cubicBezTo>
                      <a:cubicBezTo>
                        <a:pt x="389890" y="703580"/>
                        <a:pt x="403860" y="726440"/>
                        <a:pt x="424180" y="741680"/>
                      </a:cubicBezTo>
                      <a:cubicBezTo>
                        <a:pt x="444500" y="756920"/>
                        <a:pt x="476250" y="753110"/>
                        <a:pt x="497840" y="767080"/>
                      </a:cubicBezTo>
                      <a:cubicBezTo>
                        <a:pt x="518160" y="781050"/>
                        <a:pt x="535940" y="797560"/>
                        <a:pt x="549910" y="824230"/>
                      </a:cubicBezTo>
                      <a:cubicBezTo>
                        <a:pt x="570230" y="863600"/>
                        <a:pt x="603250" y="958850"/>
                        <a:pt x="588010" y="993140"/>
                      </a:cubicBezTo>
                      <a:cubicBezTo>
                        <a:pt x="577850" y="1017270"/>
                        <a:pt x="542290" y="1031240"/>
                        <a:pt x="515620" y="1032510"/>
                      </a:cubicBezTo>
                      <a:cubicBezTo>
                        <a:pt x="486410" y="1033780"/>
                        <a:pt x="445770" y="1008380"/>
                        <a:pt x="419100" y="988060"/>
                      </a:cubicBezTo>
                      <a:cubicBezTo>
                        <a:pt x="394970" y="970280"/>
                        <a:pt x="377190" y="944880"/>
                        <a:pt x="361950" y="920750"/>
                      </a:cubicBezTo>
                      <a:cubicBezTo>
                        <a:pt x="346710" y="895350"/>
                        <a:pt x="323850" y="867410"/>
                        <a:pt x="326390" y="839470"/>
                      </a:cubicBezTo>
                      <a:cubicBezTo>
                        <a:pt x="328930" y="807720"/>
                        <a:pt x="365760" y="754380"/>
                        <a:pt x="393700" y="742950"/>
                      </a:cubicBezTo>
                      <a:cubicBezTo>
                        <a:pt x="417830" y="734060"/>
                        <a:pt x="452120" y="750570"/>
                        <a:pt x="477520" y="760730"/>
                      </a:cubicBezTo>
                      <a:cubicBezTo>
                        <a:pt x="502920" y="770890"/>
                        <a:pt x="532130" y="781050"/>
                        <a:pt x="546100" y="802640"/>
                      </a:cubicBezTo>
                      <a:cubicBezTo>
                        <a:pt x="562610" y="828040"/>
                        <a:pt x="570230" y="882650"/>
                        <a:pt x="561340" y="913130"/>
                      </a:cubicBezTo>
                      <a:cubicBezTo>
                        <a:pt x="553720" y="941070"/>
                        <a:pt x="527050" y="971550"/>
                        <a:pt x="502920" y="980440"/>
                      </a:cubicBezTo>
                      <a:cubicBezTo>
                        <a:pt x="480060" y="989330"/>
                        <a:pt x="452120" y="984250"/>
                        <a:pt x="420370" y="971550"/>
                      </a:cubicBezTo>
                      <a:cubicBezTo>
                        <a:pt x="367030" y="948690"/>
                        <a:pt x="290830" y="875030"/>
                        <a:pt x="226060" y="815340"/>
                      </a:cubicBezTo>
                      <a:cubicBezTo>
                        <a:pt x="153670" y="748030"/>
                        <a:pt x="36830" y="638810"/>
                        <a:pt x="11430" y="584200"/>
                      </a:cubicBezTo>
                      <a:cubicBezTo>
                        <a:pt x="0" y="560070"/>
                        <a:pt x="2540" y="541020"/>
                        <a:pt x="5080" y="524510"/>
                      </a:cubicBezTo>
                      <a:cubicBezTo>
                        <a:pt x="6350" y="513080"/>
                        <a:pt x="10160" y="505460"/>
                        <a:pt x="16510" y="496570"/>
                      </a:cubicBezTo>
                      <a:cubicBezTo>
                        <a:pt x="25400" y="483870"/>
                        <a:pt x="44450" y="464820"/>
                        <a:pt x="62230" y="458470"/>
                      </a:cubicBezTo>
                      <a:cubicBezTo>
                        <a:pt x="80010" y="452120"/>
                        <a:pt x="104140" y="450850"/>
                        <a:pt x="121920" y="455930"/>
                      </a:cubicBezTo>
                      <a:cubicBezTo>
                        <a:pt x="139700" y="461010"/>
                        <a:pt x="158750" y="474980"/>
                        <a:pt x="170180" y="490220"/>
                      </a:cubicBezTo>
                      <a:cubicBezTo>
                        <a:pt x="181610" y="505460"/>
                        <a:pt x="187960" y="530860"/>
                        <a:pt x="189230" y="547370"/>
                      </a:cubicBezTo>
                      <a:cubicBezTo>
                        <a:pt x="190500" y="558800"/>
                        <a:pt x="189230" y="566420"/>
                        <a:pt x="184150" y="576580"/>
                      </a:cubicBezTo>
                      <a:cubicBezTo>
                        <a:pt x="177800" y="590550"/>
                        <a:pt x="160020" y="613410"/>
                        <a:pt x="147320" y="623570"/>
                      </a:cubicBezTo>
                      <a:cubicBezTo>
                        <a:pt x="138430" y="631190"/>
                        <a:pt x="130810" y="633730"/>
                        <a:pt x="119380" y="636270"/>
                      </a:cubicBezTo>
                      <a:cubicBezTo>
                        <a:pt x="104140" y="638810"/>
                        <a:pt x="78740" y="640080"/>
                        <a:pt x="60960" y="632460"/>
                      </a:cubicBezTo>
                      <a:cubicBezTo>
                        <a:pt x="43180" y="624840"/>
                        <a:pt x="24130" y="605790"/>
                        <a:pt x="15240" y="593090"/>
                      </a:cubicBezTo>
                      <a:cubicBezTo>
                        <a:pt x="8890" y="584200"/>
                        <a:pt x="6350" y="576580"/>
                        <a:pt x="5080" y="565150"/>
                      </a:cubicBezTo>
                      <a:cubicBezTo>
                        <a:pt x="2540" y="548640"/>
                        <a:pt x="3810" y="521970"/>
                        <a:pt x="11430" y="505460"/>
                      </a:cubicBezTo>
                      <a:cubicBezTo>
                        <a:pt x="19050" y="488950"/>
                        <a:pt x="36830" y="472440"/>
                        <a:pt x="53340" y="463550"/>
                      </a:cubicBezTo>
                      <a:cubicBezTo>
                        <a:pt x="69850" y="454660"/>
                        <a:pt x="93980" y="452120"/>
                        <a:pt x="111760" y="454660"/>
                      </a:cubicBezTo>
                      <a:cubicBezTo>
                        <a:pt x="129540" y="458470"/>
                        <a:pt x="143510" y="466090"/>
                        <a:pt x="163830" y="482600"/>
                      </a:cubicBezTo>
                      <a:cubicBezTo>
                        <a:pt x="203200" y="514350"/>
                        <a:pt x="256540" y="603250"/>
                        <a:pt x="312420" y="659130"/>
                      </a:cubicBezTo>
                      <a:cubicBezTo>
                        <a:pt x="372110" y="718820"/>
                        <a:pt x="520700" y="814070"/>
                        <a:pt x="513080" y="829310"/>
                      </a:cubicBezTo>
                      <a:cubicBezTo>
                        <a:pt x="509270" y="838200"/>
                        <a:pt x="445770" y="801370"/>
                        <a:pt x="425450" y="814070"/>
                      </a:cubicBezTo>
                      <a:cubicBezTo>
                        <a:pt x="401320" y="828040"/>
                        <a:pt x="375920" y="911860"/>
                        <a:pt x="386080" y="922020"/>
                      </a:cubicBezTo>
                      <a:cubicBezTo>
                        <a:pt x="394970" y="930910"/>
                        <a:pt x="447040" y="906780"/>
                        <a:pt x="466090" y="889000"/>
                      </a:cubicBezTo>
                      <a:cubicBezTo>
                        <a:pt x="483870" y="872490"/>
                        <a:pt x="483870" y="821690"/>
                        <a:pt x="499110" y="819150"/>
                      </a:cubicBezTo>
                      <a:cubicBezTo>
                        <a:pt x="514350" y="816610"/>
                        <a:pt x="560070" y="866140"/>
                        <a:pt x="556260" y="876300"/>
                      </a:cubicBezTo>
                      <a:cubicBezTo>
                        <a:pt x="552450" y="886460"/>
                        <a:pt x="487680" y="866140"/>
                        <a:pt x="473710" y="882650"/>
                      </a:cubicBezTo>
                      <a:cubicBezTo>
                        <a:pt x="455930" y="902970"/>
                        <a:pt x="491490" y="1000760"/>
                        <a:pt x="480060" y="1004570"/>
                      </a:cubicBezTo>
                      <a:cubicBezTo>
                        <a:pt x="471170" y="1008380"/>
                        <a:pt x="449580" y="961390"/>
                        <a:pt x="425450" y="939800"/>
                      </a:cubicBezTo>
                      <a:cubicBezTo>
                        <a:pt x="391160" y="909320"/>
                        <a:pt x="311150" y="881380"/>
                        <a:pt x="283210" y="848360"/>
                      </a:cubicBezTo>
                      <a:cubicBezTo>
                        <a:pt x="264160" y="825500"/>
                        <a:pt x="266700" y="797560"/>
                        <a:pt x="251460" y="775970"/>
                      </a:cubicBezTo>
                      <a:cubicBezTo>
                        <a:pt x="236220" y="753110"/>
                        <a:pt x="203200" y="739140"/>
                        <a:pt x="193040" y="715010"/>
                      </a:cubicBezTo>
                      <a:cubicBezTo>
                        <a:pt x="182880" y="689610"/>
                        <a:pt x="200660" y="656590"/>
                        <a:pt x="194310" y="627380"/>
                      </a:cubicBezTo>
                      <a:cubicBezTo>
                        <a:pt x="186690" y="593090"/>
                        <a:pt x="153670" y="570230"/>
                        <a:pt x="144780" y="524510"/>
                      </a:cubicBezTo>
                      <a:cubicBezTo>
                        <a:pt x="129540" y="449580"/>
                        <a:pt x="148590" y="278130"/>
                        <a:pt x="160020" y="207010"/>
                      </a:cubicBezTo>
                      <a:cubicBezTo>
                        <a:pt x="166370" y="170180"/>
                        <a:pt x="165100" y="137160"/>
                        <a:pt x="184150" y="125730"/>
                      </a:cubicBezTo>
                      <a:cubicBezTo>
                        <a:pt x="207010" y="111760"/>
                        <a:pt x="283210" y="123190"/>
                        <a:pt x="302260" y="148590"/>
                      </a:cubicBezTo>
                      <a:cubicBezTo>
                        <a:pt x="325120" y="180340"/>
                        <a:pt x="299720" y="283210"/>
                        <a:pt x="285750" y="321310"/>
                      </a:cubicBezTo>
                      <a:cubicBezTo>
                        <a:pt x="278130" y="342900"/>
                        <a:pt x="267970" y="355600"/>
                        <a:pt x="254000" y="365760"/>
                      </a:cubicBezTo>
                      <a:cubicBezTo>
                        <a:pt x="240030" y="375920"/>
                        <a:pt x="217170" y="381000"/>
                        <a:pt x="200660" y="379730"/>
                      </a:cubicBezTo>
                      <a:cubicBezTo>
                        <a:pt x="182880" y="378460"/>
                        <a:pt x="162560" y="365760"/>
                        <a:pt x="151130" y="354330"/>
                      </a:cubicBezTo>
                      <a:cubicBezTo>
                        <a:pt x="142240" y="345440"/>
                        <a:pt x="138430" y="335280"/>
                        <a:pt x="134620" y="321310"/>
                      </a:cubicBezTo>
                      <a:cubicBezTo>
                        <a:pt x="129540" y="302260"/>
                        <a:pt x="128270" y="269240"/>
                        <a:pt x="134620" y="248920"/>
                      </a:cubicBezTo>
                      <a:cubicBezTo>
                        <a:pt x="139700" y="231140"/>
                        <a:pt x="152400" y="214630"/>
                        <a:pt x="166370" y="204470"/>
                      </a:cubicBezTo>
                      <a:cubicBezTo>
                        <a:pt x="180340" y="194310"/>
                        <a:pt x="203200" y="187960"/>
                        <a:pt x="219710" y="190500"/>
                      </a:cubicBezTo>
                      <a:cubicBezTo>
                        <a:pt x="236220" y="193040"/>
                        <a:pt x="256540" y="204470"/>
                        <a:pt x="267970" y="217170"/>
                      </a:cubicBezTo>
                      <a:cubicBezTo>
                        <a:pt x="279400" y="229870"/>
                        <a:pt x="288290" y="267970"/>
                        <a:pt x="288290" y="26797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4" name="Group 37">
                <a:extLst>
                  <a:ext uri="{FF2B5EF4-FFF2-40B4-BE49-F238E27FC236}">
                    <a16:creationId xmlns:a16="http://schemas.microsoft.com/office/drawing/2014/main" id="{C9B8C082-5F5D-F252-7EB1-391311186BE6}"/>
                  </a:ext>
                </a:extLst>
              </p:cNvPr>
              <p:cNvGrpSpPr/>
              <p:nvPr/>
            </p:nvGrpSpPr>
            <p:grpSpPr>
              <a:xfrm>
                <a:off x="14560561" y="7255094"/>
                <a:ext cx="237172" cy="253181"/>
                <a:chOff x="0" y="0"/>
                <a:chExt cx="715010" cy="763270"/>
              </a:xfrm>
            </p:grpSpPr>
            <p:sp>
              <p:nvSpPr>
                <p:cNvPr id="164" name="Freeform 38">
                  <a:extLst>
                    <a:ext uri="{FF2B5EF4-FFF2-40B4-BE49-F238E27FC236}">
                      <a16:creationId xmlns:a16="http://schemas.microsoft.com/office/drawing/2014/main" id="{47BC48FF-5186-F8D7-EEF9-63A14A348E2A}"/>
                    </a:ext>
                  </a:extLst>
                </p:cNvPr>
                <p:cNvSpPr/>
                <p:nvPr/>
              </p:nvSpPr>
              <p:spPr>
                <a:xfrm>
                  <a:off x="46990" y="49530"/>
                  <a:ext cx="62103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030" h="666750">
                      <a:moveTo>
                        <a:pt x="166370" y="386080"/>
                      </a:moveTo>
                      <a:cubicBezTo>
                        <a:pt x="58420" y="279400"/>
                        <a:pt x="43180" y="251460"/>
                        <a:pt x="30480" y="223520"/>
                      </a:cubicBezTo>
                      <a:cubicBezTo>
                        <a:pt x="19050" y="195580"/>
                        <a:pt x="2540" y="162560"/>
                        <a:pt x="5080" y="138430"/>
                      </a:cubicBezTo>
                      <a:cubicBezTo>
                        <a:pt x="7620" y="119380"/>
                        <a:pt x="19050" y="99060"/>
                        <a:pt x="33020" y="87630"/>
                      </a:cubicBezTo>
                      <a:cubicBezTo>
                        <a:pt x="46990" y="76200"/>
                        <a:pt x="69850" y="68580"/>
                        <a:pt x="87630" y="68580"/>
                      </a:cubicBezTo>
                      <a:cubicBezTo>
                        <a:pt x="105410" y="68580"/>
                        <a:pt x="129540" y="77470"/>
                        <a:pt x="142240" y="90170"/>
                      </a:cubicBezTo>
                      <a:cubicBezTo>
                        <a:pt x="156210" y="102870"/>
                        <a:pt x="171450" y="140970"/>
                        <a:pt x="167640" y="143510"/>
                      </a:cubicBezTo>
                      <a:cubicBezTo>
                        <a:pt x="163830" y="146050"/>
                        <a:pt x="96520" y="87630"/>
                        <a:pt x="100330" y="81280"/>
                      </a:cubicBezTo>
                      <a:cubicBezTo>
                        <a:pt x="104140" y="74930"/>
                        <a:pt x="153670" y="92710"/>
                        <a:pt x="185420" y="105410"/>
                      </a:cubicBezTo>
                      <a:cubicBezTo>
                        <a:pt x="227330" y="121920"/>
                        <a:pt x="300990" y="156210"/>
                        <a:pt x="327660" y="177800"/>
                      </a:cubicBezTo>
                      <a:cubicBezTo>
                        <a:pt x="341630" y="189230"/>
                        <a:pt x="347980" y="198120"/>
                        <a:pt x="353060" y="209550"/>
                      </a:cubicBezTo>
                      <a:cubicBezTo>
                        <a:pt x="358140" y="222250"/>
                        <a:pt x="361950" y="237490"/>
                        <a:pt x="360680" y="250190"/>
                      </a:cubicBezTo>
                      <a:cubicBezTo>
                        <a:pt x="359410" y="264160"/>
                        <a:pt x="355600" y="278130"/>
                        <a:pt x="347980" y="289560"/>
                      </a:cubicBezTo>
                      <a:cubicBezTo>
                        <a:pt x="341630" y="300990"/>
                        <a:pt x="330200" y="312420"/>
                        <a:pt x="318770" y="318770"/>
                      </a:cubicBezTo>
                      <a:cubicBezTo>
                        <a:pt x="307340" y="326390"/>
                        <a:pt x="293370" y="331470"/>
                        <a:pt x="279400" y="331470"/>
                      </a:cubicBezTo>
                      <a:cubicBezTo>
                        <a:pt x="261620" y="331470"/>
                        <a:pt x="222250" y="314960"/>
                        <a:pt x="222250" y="312420"/>
                      </a:cubicBezTo>
                      <a:cubicBezTo>
                        <a:pt x="223520" y="308610"/>
                        <a:pt x="318770" y="317500"/>
                        <a:pt x="318770" y="317500"/>
                      </a:cubicBezTo>
                      <a:cubicBezTo>
                        <a:pt x="318770" y="317500"/>
                        <a:pt x="251460" y="330200"/>
                        <a:pt x="218440" y="314960"/>
                      </a:cubicBezTo>
                      <a:cubicBezTo>
                        <a:pt x="168910" y="292100"/>
                        <a:pt x="82550" y="190500"/>
                        <a:pt x="69850" y="146050"/>
                      </a:cubicBezTo>
                      <a:cubicBezTo>
                        <a:pt x="63500" y="123190"/>
                        <a:pt x="71120" y="101600"/>
                        <a:pt x="78740" y="85090"/>
                      </a:cubicBezTo>
                      <a:cubicBezTo>
                        <a:pt x="85090" y="71120"/>
                        <a:pt x="96520" y="60960"/>
                        <a:pt x="107950" y="53340"/>
                      </a:cubicBezTo>
                      <a:cubicBezTo>
                        <a:pt x="119380" y="45720"/>
                        <a:pt x="133350" y="40640"/>
                        <a:pt x="147320" y="39370"/>
                      </a:cubicBezTo>
                      <a:cubicBezTo>
                        <a:pt x="160020" y="38100"/>
                        <a:pt x="175260" y="39370"/>
                        <a:pt x="187960" y="45720"/>
                      </a:cubicBezTo>
                      <a:cubicBezTo>
                        <a:pt x="204470" y="53340"/>
                        <a:pt x="236220" y="83820"/>
                        <a:pt x="233680" y="88900"/>
                      </a:cubicBezTo>
                      <a:cubicBezTo>
                        <a:pt x="229870" y="95250"/>
                        <a:pt x="114300" y="54610"/>
                        <a:pt x="115570" y="49530"/>
                      </a:cubicBezTo>
                      <a:cubicBezTo>
                        <a:pt x="116840" y="44450"/>
                        <a:pt x="182880" y="39370"/>
                        <a:pt x="215900" y="53340"/>
                      </a:cubicBezTo>
                      <a:cubicBezTo>
                        <a:pt x="260350" y="72390"/>
                        <a:pt x="355600" y="158750"/>
                        <a:pt x="347980" y="179070"/>
                      </a:cubicBezTo>
                      <a:cubicBezTo>
                        <a:pt x="342900" y="194310"/>
                        <a:pt x="264160" y="171450"/>
                        <a:pt x="245110" y="189230"/>
                      </a:cubicBezTo>
                      <a:cubicBezTo>
                        <a:pt x="228600" y="204470"/>
                        <a:pt x="245110" y="261620"/>
                        <a:pt x="231140" y="265430"/>
                      </a:cubicBezTo>
                      <a:cubicBezTo>
                        <a:pt x="209550" y="271780"/>
                        <a:pt x="116840" y="163830"/>
                        <a:pt x="100330" y="128270"/>
                      </a:cubicBezTo>
                      <a:cubicBezTo>
                        <a:pt x="92710" y="111760"/>
                        <a:pt x="92710" y="99060"/>
                        <a:pt x="93980" y="85090"/>
                      </a:cubicBezTo>
                      <a:cubicBezTo>
                        <a:pt x="95250" y="71120"/>
                        <a:pt x="100330" y="55880"/>
                        <a:pt x="107950" y="44450"/>
                      </a:cubicBezTo>
                      <a:cubicBezTo>
                        <a:pt x="115570" y="33020"/>
                        <a:pt x="127000" y="21590"/>
                        <a:pt x="138430" y="13970"/>
                      </a:cubicBezTo>
                      <a:cubicBezTo>
                        <a:pt x="151130" y="6350"/>
                        <a:pt x="166370" y="2540"/>
                        <a:pt x="180340" y="1270"/>
                      </a:cubicBezTo>
                      <a:cubicBezTo>
                        <a:pt x="194310" y="0"/>
                        <a:pt x="209550" y="2540"/>
                        <a:pt x="223520" y="10160"/>
                      </a:cubicBezTo>
                      <a:cubicBezTo>
                        <a:pt x="240030" y="19050"/>
                        <a:pt x="270510" y="53340"/>
                        <a:pt x="267970" y="57150"/>
                      </a:cubicBezTo>
                      <a:cubicBezTo>
                        <a:pt x="264160" y="63500"/>
                        <a:pt x="148590" y="15240"/>
                        <a:pt x="149860" y="8890"/>
                      </a:cubicBezTo>
                      <a:cubicBezTo>
                        <a:pt x="151130" y="3810"/>
                        <a:pt x="218440" y="5080"/>
                        <a:pt x="246380" y="16510"/>
                      </a:cubicBezTo>
                      <a:cubicBezTo>
                        <a:pt x="271780" y="26670"/>
                        <a:pt x="289560" y="44450"/>
                        <a:pt x="309880" y="68580"/>
                      </a:cubicBezTo>
                      <a:cubicBezTo>
                        <a:pt x="339090" y="101600"/>
                        <a:pt x="369570" y="168910"/>
                        <a:pt x="396240" y="203200"/>
                      </a:cubicBezTo>
                      <a:cubicBezTo>
                        <a:pt x="415290" y="227330"/>
                        <a:pt x="430530" y="234950"/>
                        <a:pt x="449580" y="259080"/>
                      </a:cubicBezTo>
                      <a:cubicBezTo>
                        <a:pt x="481330" y="298450"/>
                        <a:pt x="527050" y="373380"/>
                        <a:pt x="556260" y="424180"/>
                      </a:cubicBezTo>
                      <a:cubicBezTo>
                        <a:pt x="580390" y="466090"/>
                        <a:pt x="605790" y="509270"/>
                        <a:pt x="613410" y="542290"/>
                      </a:cubicBezTo>
                      <a:cubicBezTo>
                        <a:pt x="618490" y="565150"/>
                        <a:pt x="621030" y="584200"/>
                        <a:pt x="612140" y="601980"/>
                      </a:cubicBezTo>
                      <a:cubicBezTo>
                        <a:pt x="601980" y="623570"/>
                        <a:pt x="570230" y="652780"/>
                        <a:pt x="547370" y="660400"/>
                      </a:cubicBezTo>
                      <a:cubicBezTo>
                        <a:pt x="528320" y="666750"/>
                        <a:pt x="505460" y="662940"/>
                        <a:pt x="488950" y="655320"/>
                      </a:cubicBezTo>
                      <a:cubicBezTo>
                        <a:pt x="471170" y="647700"/>
                        <a:pt x="453390" y="632460"/>
                        <a:pt x="444500" y="615950"/>
                      </a:cubicBezTo>
                      <a:cubicBezTo>
                        <a:pt x="435610" y="599440"/>
                        <a:pt x="431800" y="574040"/>
                        <a:pt x="433070" y="558800"/>
                      </a:cubicBezTo>
                      <a:cubicBezTo>
                        <a:pt x="433070" y="547370"/>
                        <a:pt x="438150" y="538480"/>
                        <a:pt x="441960" y="529590"/>
                      </a:cubicBezTo>
                      <a:cubicBezTo>
                        <a:pt x="445770" y="520700"/>
                        <a:pt x="449580" y="513080"/>
                        <a:pt x="458470" y="505460"/>
                      </a:cubicBezTo>
                      <a:cubicBezTo>
                        <a:pt x="469900" y="495300"/>
                        <a:pt x="492760" y="481330"/>
                        <a:pt x="511810" y="478790"/>
                      </a:cubicBezTo>
                      <a:cubicBezTo>
                        <a:pt x="530860" y="476250"/>
                        <a:pt x="553720" y="481330"/>
                        <a:pt x="570230" y="490220"/>
                      </a:cubicBezTo>
                      <a:cubicBezTo>
                        <a:pt x="586740" y="499110"/>
                        <a:pt x="601980" y="519430"/>
                        <a:pt x="609600" y="533400"/>
                      </a:cubicBezTo>
                      <a:cubicBezTo>
                        <a:pt x="614680" y="543560"/>
                        <a:pt x="617220" y="551180"/>
                        <a:pt x="617220" y="562610"/>
                      </a:cubicBezTo>
                      <a:cubicBezTo>
                        <a:pt x="617220" y="577850"/>
                        <a:pt x="610870" y="605790"/>
                        <a:pt x="603250" y="619760"/>
                      </a:cubicBezTo>
                      <a:cubicBezTo>
                        <a:pt x="598170" y="629920"/>
                        <a:pt x="591820" y="636270"/>
                        <a:pt x="582930" y="642620"/>
                      </a:cubicBezTo>
                      <a:cubicBezTo>
                        <a:pt x="570230" y="651510"/>
                        <a:pt x="543560" y="661670"/>
                        <a:pt x="528320" y="662940"/>
                      </a:cubicBezTo>
                      <a:cubicBezTo>
                        <a:pt x="516890" y="664210"/>
                        <a:pt x="508000" y="662940"/>
                        <a:pt x="497840" y="659130"/>
                      </a:cubicBezTo>
                      <a:cubicBezTo>
                        <a:pt x="482600" y="652780"/>
                        <a:pt x="462280" y="641350"/>
                        <a:pt x="449580" y="624840"/>
                      </a:cubicBezTo>
                      <a:cubicBezTo>
                        <a:pt x="433070" y="604520"/>
                        <a:pt x="433070" y="574040"/>
                        <a:pt x="414020" y="538480"/>
                      </a:cubicBezTo>
                      <a:cubicBezTo>
                        <a:pt x="377190" y="469900"/>
                        <a:pt x="245110" y="321310"/>
                        <a:pt x="223520" y="254000"/>
                      </a:cubicBezTo>
                      <a:cubicBezTo>
                        <a:pt x="213360" y="220980"/>
                        <a:pt x="236220" y="195580"/>
                        <a:pt x="222250" y="175260"/>
                      </a:cubicBezTo>
                      <a:cubicBezTo>
                        <a:pt x="204470" y="149860"/>
                        <a:pt x="118110" y="152400"/>
                        <a:pt x="100330" y="128270"/>
                      </a:cubicBezTo>
                      <a:cubicBezTo>
                        <a:pt x="87630" y="110490"/>
                        <a:pt x="92710" y="81280"/>
                        <a:pt x="97790" y="63500"/>
                      </a:cubicBezTo>
                      <a:cubicBezTo>
                        <a:pt x="101600" y="48260"/>
                        <a:pt x="109220" y="36830"/>
                        <a:pt x="120650" y="26670"/>
                      </a:cubicBezTo>
                      <a:cubicBezTo>
                        <a:pt x="134620" y="13970"/>
                        <a:pt x="161290" y="2540"/>
                        <a:pt x="180340" y="1270"/>
                      </a:cubicBezTo>
                      <a:cubicBezTo>
                        <a:pt x="195580" y="0"/>
                        <a:pt x="207010" y="0"/>
                        <a:pt x="223520" y="10160"/>
                      </a:cubicBezTo>
                      <a:cubicBezTo>
                        <a:pt x="261620" y="34290"/>
                        <a:pt x="359410" y="144780"/>
                        <a:pt x="372110" y="200660"/>
                      </a:cubicBezTo>
                      <a:cubicBezTo>
                        <a:pt x="381000" y="237490"/>
                        <a:pt x="373380" y="285750"/>
                        <a:pt x="351790" y="300990"/>
                      </a:cubicBezTo>
                      <a:cubicBezTo>
                        <a:pt x="326390" y="318770"/>
                        <a:pt x="240030" y="302260"/>
                        <a:pt x="215900" y="279400"/>
                      </a:cubicBezTo>
                      <a:cubicBezTo>
                        <a:pt x="198120" y="262890"/>
                        <a:pt x="215900" y="222250"/>
                        <a:pt x="198120" y="203200"/>
                      </a:cubicBezTo>
                      <a:cubicBezTo>
                        <a:pt x="176530" y="180340"/>
                        <a:pt x="96520" y="185420"/>
                        <a:pt x="77470" y="166370"/>
                      </a:cubicBezTo>
                      <a:cubicBezTo>
                        <a:pt x="67310" y="154940"/>
                        <a:pt x="66040" y="139700"/>
                        <a:pt x="67310" y="125730"/>
                      </a:cubicBezTo>
                      <a:cubicBezTo>
                        <a:pt x="68580" y="107950"/>
                        <a:pt x="77470" y="81280"/>
                        <a:pt x="91440" y="67310"/>
                      </a:cubicBezTo>
                      <a:cubicBezTo>
                        <a:pt x="104140" y="53340"/>
                        <a:pt x="129540" y="41910"/>
                        <a:pt x="147320" y="39370"/>
                      </a:cubicBezTo>
                      <a:cubicBezTo>
                        <a:pt x="161290" y="36830"/>
                        <a:pt x="172720" y="38100"/>
                        <a:pt x="187960" y="45720"/>
                      </a:cubicBezTo>
                      <a:cubicBezTo>
                        <a:pt x="220980" y="62230"/>
                        <a:pt x="320040" y="153670"/>
                        <a:pt x="312420" y="171450"/>
                      </a:cubicBezTo>
                      <a:cubicBezTo>
                        <a:pt x="307340" y="184150"/>
                        <a:pt x="228600" y="173990"/>
                        <a:pt x="228600" y="175260"/>
                      </a:cubicBezTo>
                      <a:cubicBezTo>
                        <a:pt x="228600" y="176530"/>
                        <a:pt x="307340" y="167640"/>
                        <a:pt x="327660" y="177800"/>
                      </a:cubicBezTo>
                      <a:cubicBezTo>
                        <a:pt x="341630" y="184150"/>
                        <a:pt x="347980" y="196850"/>
                        <a:pt x="353060" y="209550"/>
                      </a:cubicBezTo>
                      <a:cubicBezTo>
                        <a:pt x="359410" y="226060"/>
                        <a:pt x="361950" y="252730"/>
                        <a:pt x="356870" y="270510"/>
                      </a:cubicBezTo>
                      <a:cubicBezTo>
                        <a:pt x="351790" y="288290"/>
                        <a:pt x="335280" y="308610"/>
                        <a:pt x="318770" y="318770"/>
                      </a:cubicBezTo>
                      <a:cubicBezTo>
                        <a:pt x="302260" y="328930"/>
                        <a:pt x="281940" y="334010"/>
                        <a:pt x="259080" y="330200"/>
                      </a:cubicBezTo>
                      <a:cubicBezTo>
                        <a:pt x="224790" y="325120"/>
                        <a:pt x="175260" y="292100"/>
                        <a:pt x="134620" y="265430"/>
                      </a:cubicBezTo>
                      <a:cubicBezTo>
                        <a:pt x="90170" y="236220"/>
                        <a:pt x="13970" y="182880"/>
                        <a:pt x="3810" y="158750"/>
                      </a:cubicBezTo>
                      <a:cubicBezTo>
                        <a:pt x="0" y="151130"/>
                        <a:pt x="3810" y="146050"/>
                        <a:pt x="5080" y="138430"/>
                      </a:cubicBezTo>
                      <a:cubicBezTo>
                        <a:pt x="7620" y="128270"/>
                        <a:pt x="11430" y="113030"/>
                        <a:pt x="19050" y="102870"/>
                      </a:cubicBezTo>
                      <a:cubicBezTo>
                        <a:pt x="26670" y="92710"/>
                        <a:pt x="35560" y="82550"/>
                        <a:pt x="49530" y="77470"/>
                      </a:cubicBezTo>
                      <a:cubicBezTo>
                        <a:pt x="68580" y="71120"/>
                        <a:pt x="106680" y="71120"/>
                        <a:pt x="125730" y="78740"/>
                      </a:cubicBezTo>
                      <a:cubicBezTo>
                        <a:pt x="138430" y="83820"/>
                        <a:pt x="144780" y="91440"/>
                        <a:pt x="154940" y="105410"/>
                      </a:cubicBezTo>
                      <a:cubicBezTo>
                        <a:pt x="175260" y="132080"/>
                        <a:pt x="199390" y="204470"/>
                        <a:pt x="223520" y="236220"/>
                      </a:cubicBezTo>
                      <a:cubicBezTo>
                        <a:pt x="241300" y="257810"/>
                        <a:pt x="267970" y="265430"/>
                        <a:pt x="278130" y="284480"/>
                      </a:cubicBezTo>
                      <a:cubicBezTo>
                        <a:pt x="287020" y="300990"/>
                        <a:pt x="288290" y="323850"/>
                        <a:pt x="285750" y="339090"/>
                      </a:cubicBezTo>
                      <a:cubicBezTo>
                        <a:pt x="283210" y="351790"/>
                        <a:pt x="278130" y="363220"/>
                        <a:pt x="269240" y="372110"/>
                      </a:cubicBezTo>
                      <a:cubicBezTo>
                        <a:pt x="257810" y="383540"/>
                        <a:pt x="237490" y="396240"/>
                        <a:pt x="220980" y="398780"/>
                      </a:cubicBezTo>
                      <a:cubicBezTo>
                        <a:pt x="203200" y="401320"/>
                        <a:pt x="166370" y="386080"/>
                        <a:pt x="166370" y="3860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5" name="Group 39">
                <a:extLst>
                  <a:ext uri="{FF2B5EF4-FFF2-40B4-BE49-F238E27FC236}">
                    <a16:creationId xmlns:a16="http://schemas.microsoft.com/office/drawing/2014/main" id="{8564C993-D71D-D3AE-98D2-B20404C7240D}"/>
                  </a:ext>
                </a:extLst>
              </p:cNvPr>
              <p:cNvGrpSpPr/>
              <p:nvPr/>
            </p:nvGrpSpPr>
            <p:grpSpPr>
              <a:xfrm>
                <a:off x="14743391" y="7602638"/>
                <a:ext cx="171455" cy="200522"/>
                <a:chOff x="0" y="0"/>
                <a:chExt cx="516890" cy="604520"/>
              </a:xfrm>
            </p:grpSpPr>
            <p:sp>
              <p:nvSpPr>
                <p:cNvPr id="163" name="Freeform 40">
                  <a:extLst>
                    <a:ext uri="{FF2B5EF4-FFF2-40B4-BE49-F238E27FC236}">
                      <a16:creationId xmlns:a16="http://schemas.microsoft.com/office/drawing/2014/main" id="{CA50EBEC-B021-E1E9-7582-031FFE2A2CC8}"/>
                    </a:ext>
                  </a:extLst>
                </p:cNvPr>
                <p:cNvSpPr/>
                <p:nvPr/>
              </p:nvSpPr>
              <p:spPr>
                <a:xfrm>
                  <a:off x="45720" y="49530"/>
                  <a:ext cx="421640" cy="5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40" h="508000">
                      <a:moveTo>
                        <a:pt x="308610" y="497840"/>
                      </a:moveTo>
                      <a:cubicBezTo>
                        <a:pt x="172720" y="405130"/>
                        <a:pt x="133350" y="360680"/>
                        <a:pt x="101600" y="311150"/>
                      </a:cubicBezTo>
                      <a:cubicBezTo>
                        <a:pt x="63500" y="254000"/>
                        <a:pt x="13970" y="154940"/>
                        <a:pt x="5080" y="107950"/>
                      </a:cubicBezTo>
                      <a:cubicBezTo>
                        <a:pt x="1270" y="85090"/>
                        <a:pt x="2540" y="69850"/>
                        <a:pt x="8890" y="54610"/>
                      </a:cubicBezTo>
                      <a:cubicBezTo>
                        <a:pt x="15240" y="38100"/>
                        <a:pt x="29210" y="21590"/>
                        <a:pt x="44450" y="12700"/>
                      </a:cubicBezTo>
                      <a:cubicBezTo>
                        <a:pt x="59690" y="3810"/>
                        <a:pt x="81280" y="0"/>
                        <a:pt x="97790" y="2540"/>
                      </a:cubicBezTo>
                      <a:cubicBezTo>
                        <a:pt x="114300" y="5080"/>
                        <a:pt x="134620" y="11430"/>
                        <a:pt x="146050" y="25400"/>
                      </a:cubicBezTo>
                      <a:cubicBezTo>
                        <a:pt x="161290" y="41910"/>
                        <a:pt x="173990" y="80010"/>
                        <a:pt x="171450" y="101600"/>
                      </a:cubicBezTo>
                      <a:cubicBezTo>
                        <a:pt x="170180" y="119380"/>
                        <a:pt x="157480" y="137160"/>
                        <a:pt x="144780" y="148590"/>
                      </a:cubicBezTo>
                      <a:cubicBezTo>
                        <a:pt x="132080" y="160020"/>
                        <a:pt x="113030" y="171450"/>
                        <a:pt x="95250" y="171450"/>
                      </a:cubicBezTo>
                      <a:cubicBezTo>
                        <a:pt x="73660" y="171450"/>
                        <a:pt x="36830" y="158750"/>
                        <a:pt x="21590" y="140970"/>
                      </a:cubicBezTo>
                      <a:cubicBezTo>
                        <a:pt x="6350" y="123190"/>
                        <a:pt x="0" y="83820"/>
                        <a:pt x="5080" y="62230"/>
                      </a:cubicBezTo>
                      <a:cubicBezTo>
                        <a:pt x="8890" y="44450"/>
                        <a:pt x="22860" y="27940"/>
                        <a:pt x="36830" y="17780"/>
                      </a:cubicBezTo>
                      <a:cubicBezTo>
                        <a:pt x="50800" y="7620"/>
                        <a:pt x="71120" y="1270"/>
                        <a:pt x="87630" y="1270"/>
                      </a:cubicBezTo>
                      <a:cubicBezTo>
                        <a:pt x="105410" y="1270"/>
                        <a:pt x="124460" y="6350"/>
                        <a:pt x="139700" y="19050"/>
                      </a:cubicBezTo>
                      <a:cubicBezTo>
                        <a:pt x="162560" y="36830"/>
                        <a:pt x="184150" y="81280"/>
                        <a:pt x="196850" y="114300"/>
                      </a:cubicBezTo>
                      <a:cubicBezTo>
                        <a:pt x="208280" y="144780"/>
                        <a:pt x="199390" y="175260"/>
                        <a:pt x="215900" y="207010"/>
                      </a:cubicBezTo>
                      <a:cubicBezTo>
                        <a:pt x="238760" y="251460"/>
                        <a:pt x="308610" y="312420"/>
                        <a:pt x="345440" y="342900"/>
                      </a:cubicBezTo>
                      <a:cubicBezTo>
                        <a:pt x="368300" y="361950"/>
                        <a:pt x="393700" y="368300"/>
                        <a:pt x="406400" y="383540"/>
                      </a:cubicBezTo>
                      <a:cubicBezTo>
                        <a:pt x="415290" y="393700"/>
                        <a:pt x="419100" y="405130"/>
                        <a:pt x="420370" y="417830"/>
                      </a:cubicBezTo>
                      <a:cubicBezTo>
                        <a:pt x="421640" y="433070"/>
                        <a:pt x="417830" y="457200"/>
                        <a:pt x="408940" y="471170"/>
                      </a:cubicBezTo>
                      <a:cubicBezTo>
                        <a:pt x="400050" y="485140"/>
                        <a:pt x="379730" y="500380"/>
                        <a:pt x="363220" y="504190"/>
                      </a:cubicBezTo>
                      <a:cubicBezTo>
                        <a:pt x="346710" y="508000"/>
                        <a:pt x="308610" y="497840"/>
                        <a:pt x="308610" y="49784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6" name="Group 41">
                <a:extLst>
                  <a:ext uri="{FF2B5EF4-FFF2-40B4-BE49-F238E27FC236}">
                    <a16:creationId xmlns:a16="http://schemas.microsoft.com/office/drawing/2014/main" id="{61199F5F-5E04-4991-BA0D-278D4F4A7656}"/>
                  </a:ext>
                </a:extLst>
              </p:cNvPr>
              <p:cNvGrpSpPr/>
              <p:nvPr/>
            </p:nvGrpSpPr>
            <p:grpSpPr>
              <a:xfrm>
                <a:off x="14900944" y="7556720"/>
                <a:ext cx="147022" cy="155026"/>
                <a:chOff x="0" y="0"/>
                <a:chExt cx="443230" cy="467360"/>
              </a:xfrm>
            </p:grpSpPr>
            <p:sp>
              <p:nvSpPr>
                <p:cNvPr id="162" name="Freeform 42">
                  <a:extLst>
                    <a:ext uri="{FF2B5EF4-FFF2-40B4-BE49-F238E27FC236}">
                      <a16:creationId xmlns:a16="http://schemas.microsoft.com/office/drawing/2014/main" id="{14318A05-0CDE-B7DD-2D4E-2F2402EDF5AE}"/>
                    </a:ext>
                  </a:extLst>
                </p:cNvPr>
                <p:cNvSpPr/>
                <p:nvPr/>
              </p:nvSpPr>
              <p:spPr>
                <a:xfrm>
                  <a:off x="48260" y="49530"/>
                  <a:ext cx="34925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0" h="369570">
                      <a:moveTo>
                        <a:pt x="133350" y="24130"/>
                      </a:moveTo>
                      <a:cubicBezTo>
                        <a:pt x="349250" y="281940"/>
                        <a:pt x="344170" y="309880"/>
                        <a:pt x="331470" y="328930"/>
                      </a:cubicBezTo>
                      <a:cubicBezTo>
                        <a:pt x="318770" y="347980"/>
                        <a:pt x="287020" y="365760"/>
                        <a:pt x="264160" y="367030"/>
                      </a:cubicBezTo>
                      <a:cubicBezTo>
                        <a:pt x="241300" y="368300"/>
                        <a:pt x="208280" y="351790"/>
                        <a:pt x="194310" y="332740"/>
                      </a:cubicBezTo>
                      <a:cubicBezTo>
                        <a:pt x="180340" y="313690"/>
                        <a:pt x="176530" y="276860"/>
                        <a:pt x="184150" y="255270"/>
                      </a:cubicBezTo>
                      <a:cubicBezTo>
                        <a:pt x="191770" y="233680"/>
                        <a:pt x="219710" y="208280"/>
                        <a:pt x="242570" y="203200"/>
                      </a:cubicBezTo>
                      <a:cubicBezTo>
                        <a:pt x="265430" y="198120"/>
                        <a:pt x="302260" y="207010"/>
                        <a:pt x="318770" y="222250"/>
                      </a:cubicBezTo>
                      <a:cubicBezTo>
                        <a:pt x="335280" y="237490"/>
                        <a:pt x="347980" y="273050"/>
                        <a:pt x="344170" y="295910"/>
                      </a:cubicBezTo>
                      <a:cubicBezTo>
                        <a:pt x="340360" y="318770"/>
                        <a:pt x="317500" y="347980"/>
                        <a:pt x="298450" y="359410"/>
                      </a:cubicBezTo>
                      <a:cubicBezTo>
                        <a:pt x="283210" y="368300"/>
                        <a:pt x="262890" y="369570"/>
                        <a:pt x="246380" y="365760"/>
                      </a:cubicBezTo>
                      <a:cubicBezTo>
                        <a:pt x="229870" y="361950"/>
                        <a:pt x="219710" y="354330"/>
                        <a:pt x="200660" y="339090"/>
                      </a:cubicBezTo>
                      <a:cubicBezTo>
                        <a:pt x="157480" y="302260"/>
                        <a:pt x="36830" y="168910"/>
                        <a:pt x="12700" y="118110"/>
                      </a:cubicBezTo>
                      <a:cubicBezTo>
                        <a:pt x="2540" y="96520"/>
                        <a:pt x="0" y="81280"/>
                        <a:pt x="2540" y="64770"/>
                      </a:cubicBezTo>
                      <a:cubicBezTo>
                        <a:pt x="5080" y="48260"/>
                        <a:pt x="17780" y="27940"/>
                        <a:pt x="31750" y="17780"/>
                      </a:cubicBezTo>
                      <a:cubicBezTo>
                        <a:pt x="45720" y="7620"/>
                        <a:pt x="67310" y="0"/>
                        <a:pt x="83820" y="1270"/>
                      </a:cubicBezTo>
                      <a:cubicBezTo>
                        <a:pt x="100330" y="2540"/>
                        <a:pt x="133350" y="24130"/>
                        <a:pt x="133350" y="2413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7" name="Group 43">
                <a:extLst>
                  <a:ext uri="{FF2B5EF4-FFF2-40B4-BE49-F238E27FC236}">
                    <a16:creationId xmlns:a16="http://schemas.microsoft.com/office/drawing/2014/main" id="{5BE14332-082E-0E22-9052-CFDE0ED41CF3}"/>
                  </a:ext>
                </a:extLst>
              </p:cNvPr>
              <p:cNvGrpSpPr/>
              <p:nvPr/>
            </p:nvGrpSpPr>
            <p:grpSpPr>
              <a:xfrm>
                <a:off x="14866401" y="7538185"/>
                <a:ext cx="184093" cy="164714"/>
                <a:chOff x="0" y="0"/>
                <a:chExt cx="554990" cy="496570"/>
              </a:xfrm>
            </p:grpSpPr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CB1D59C9-D059-2841-16BE-B0651947EB42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455930" cy="40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930" h="402590">
                      <a:moveTo>
                        <a:pt x="99060" y="5080"/>
                      </a:moveTo>
                      <a:cubicBezTo>
                        <a:pt x="273050" y="77470"/>
                        <a:pt x="389890" y="195580"/>
                        <a:pt x="426720" y="251460"/>
                      </a:cubicBezTo>
                      <a:cubicBezTo>
                        <a:pt x="445770" y="280670"/>
                        <a:pt x="455930" y="304800"/>
                        <a:pt x="454660" y="326390"/>
                      </a:cubicBezTo>
                      <a:cubicBezTo>
                        <a:pt x="453390" y="344170"/>
                        <a:pt x="443230" y="363220"/>
                        <a:pt x="430530" y="374650"/>
                      </a:cubicBezTo>
                      <a:cubicBezTo>
                        <a:pt x="419100" y="387350"/>
                        <a:pt x="398780" y="396240"/>
                        <a:pt x="382270" y="398780"/>
                      </a:cubicBezTo>
                      <a:cubicBezTo>
                        <a:pt x="365760" y="401320"/>
                        <a:pt x="344170" y="398780"/>
                        <a:pt x="328930" y="388620"/>
                      </a:cubicBezTo>
                      <a:cubicBezTo>
                        <a:pt x="311150" y="375920"/>
                        <a:pt x="289560" y="342900"/>
                        <a:pt x="285750" y="321310"/>
                      </a:cubicBezTo>
                      <a:cubicBezTo>
                        <a:pt x="283210" y="303530"/>
                        <a:pt x="289560" y="283210"/>
                        <a:pt x="298450" y="269240"/>
                      </a:cubicBezTo>
                      <a:cubicBezTo>
                        <a:pt x="307340" y="255270"/>
                        <a:pt x="322580" y="240030"/>
                        <a:pt x="340360" y="234950"/>
                      </a:cubicBezTo>
                      <a:cubicBezTo>
                        <a:pt x="361950" y="228600"/>
                        <a:pt x="401320" y="231140"/>
                        <a:pt x="420370" y="245110"/>
                      </a:cubicBezTo>
                      <a:cubicBezTo>
                        <a:pt x="439420" y="259080"/>
                        <a:pt x="453390" y="295910"/>
                        <a:pt x="454660" y="317500"/>
                      </a:cubicBezTo>
                      <a:cubicBezTo>
                        <a:pt x="455930" y="335280"/>
                        <a:pt x="447040" y="355600"/>
                        <a:pt x="436880" y="368300"/>
                      </a:cubicBezTo>
                      <a:cubicBezTo>
                        <a:pt x="426720" y="382270"/>
                        <a:pt x="407670" y="393700"/>
                        <a:pt x="391160" y="397510"/>
                      </a:cubicBezTo>
                      <a:cubicBezTo>
                        <a:pt x="374650" y="401320"/>
                        <a:pt x="356870" y="402590"/>
                        <a:pt x="336550" y="392430"/>
                      </a:cubicBezTo>
                      <a:cubicBezTo>
                        <a:pt x="292100" y="369570"/>
                        <a:pt x="222250" y="248920"/>
                        <a:pt x="163830" y="204470"/>
                      </a:cubicBezTo>
                      <a:cubicBezTo>
                        <a:pt x="118110" y="170180"/>
                        <a:pt x="50800" y="161290"/>
                        <a:pt x="25400" y="135890"/>
                      </a:cubicBezTo>
                      <a:cubicBezTo>
                        <a:pt x="10160" y="120650"/>
                        <a:pt x="2540" y="104140"/>
                        <a:pt x="1270" y="87630"/>
                      </a:cubicBezTo>
                      <a:cubicBezTo>
                        <a:pt x="0" y="71120"/>
                        <a:pt x="5080" y="48260"/>
                        <a:pt x="15240" y="34290"/>
                      </a:cubicBezTo>
                      <a:cubicBezTo>
                        <a:pt x="25400" y="20320"/>
                        <a:pt x="46990" y="7620"/>
                        <a:pt x="62230" y="3810"/>
                      </a:cubicBezTo>
                      <a:cubicBezTo>
                        <a:pt x="74930" y="0"/>
                        <a:pt x="99060" y="5080"/>
                        <a:pt x="99060" y="50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8" name="Group 45">
                <a:extLst>
                  <a:ext uri="{FF2B5EF4-FFF2-40B4-BE49-F238E27FC236}">
                    <a16:creationId xmlns:a16="http://schemas.microsoft.com/office/drawing/2014/main" id="{A6695E40-AA74-20CE-B852-1982586BEB33}"/>
                  </a:ext>
                </a:extLst>
              </p:cNvPr>
              <p:cNvGrpSpPr/>
              <p:nvPr/>
            </p:nvGrpSpPr>
            <p:grpSpPr>
              <a:xfrm>
                <a:off x="14733280" y="6980429"/>
                <a:ext cx="83832" cy="83410"/>
                <a:chOff x="0" y="0"/>
                <a:chExt cx="252730" cy="251460"/>
              </a:xfrm>
            </p:grpSpPr>
            <p:sp>
              <p:nvSpPr>
                <p:cNvPr id="160" name="Freeform 46">
                  <a:extLst>
                    <a:ext uri="{FF2B5EF4-FFF2-40B4-BE49-F238E27FC236}">
                      <a16:creationId xmlns:a16="http://schemas.microsoft.com/office/drawing/2014/main" id="{96F8ED74-05FB-71CB-5F45-0BD3194913B5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149860" cy="15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60" h="156210">
                      <a:moveTo>
                        <a:pt x="149860" y="54610"/>
                      </a:moveTo>
                      <a:cubicBezTo>
                        <a:pt x="147320" y="107950"/>
                        <a:pt x="124460" y="135890"/>
                        <a:pt x="109220" y="146050"/>
                      </a:cubicBezTo>
                      <a:cubicBezTo>
                        <a:pt x="97790" y="153670"/>
                        <a:pt x="85090" y="156210"/>
                        <a:pt x="72390" y="153670"/>
                      </a:cubicBezTo>
                      <a:cubicBezTo>
                        <a:pt x="54610" y="149860"/>
                        <a:pt x="24130" y="130810"/>
                        <a:pt x="12700" y="116840"/>
                      </a:cubicBezTo>
                      <a:cubicBezTo>
                        <a:pt x="3810" y="106680"/>
                        <a:pt x="0" y="95250"/>
                        <a:pt x="1270" y="81280"/>
                      </a:cubicBezTo>
                      <a:cubicBezTo>
                        <a:pt x="2540" y="62230"/>
                        <a:pt x="13970" y="29210"/>
                        <a:pt x="30480" y="16510"/>
                      </a:cubicBezTo>
                      <a:cubicBezTo>
                        <a:pt x="46990" y="3810"/>
                        <a:pt x="82550" y="0"/>
                        <a:pt x="100330" y="3810"/>
                      </a:cubicBezTo>
                      <a:cubicBezTo>
                        <a:pt x="113030" y="6350"/>
                        <a:pt x="130810" y="22860"/>
                        <a:pt x="130810" y="22860"/>
                      </a:cubicBezTo>
                    </a:path>
                  </a:pathLst>
                </a:custGeom>
                <a:solidFill>
                  <a:srgbClr val="FD846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9" name="Group 47">
                <a:extLst>
                  <a:ext uri="{FF2B5EF4-FFF2-40B4-BE49-F238E27FC236}">
                    <a16:creationId xmlns:a16="http://schemas.microsoft.com/office/drawing/2014/main" id="{2D3C6146-6DCE-2BE6-0D07-7C655B391484}"/>
                  </a:ext>
                </a:extLst>
              </p:cNvPr>
              <p:cNvGrpSpPr/>
              <p:nvPr/>
            </p:nvGrpSpPr>
            <p:grpSpPr>
              <a:xfrm>
                <a:off x="14631334" y="6906708"/>
                <a:ext cx="161345" cy="136491"/>
                <a:chOff x="0" y="0"/>
                <a:chExt cx="486410" cy="411480"/>
              </a:xfrm>
            </p:grpSpPr>
            <p:sp>
              <p:nvSpPr>
                <p:cNvPr id="159" name="Freeform 48">
                  <a:extLst>
                    <a:ext uri="{FF2B5EF4-FFF2-40B4-BE49-F238E27FC236}">
                      <a16:creationId xmlns:a16="http://schemas.microsoft.com/office/drawing/2014/main" id="{BCA4799D-6D05-3581-7939-8EE589438FFD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389890" cy="31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90" h="314960">
                      <a:moveTo>
                        <a:pt x="123190" y="15240"/>
                      </a:moveTo>
                      <a:cubicBezTo>
                        <a:pt x="389890" y="218440"/>
                        <a:pt x="389890" y="233680"/>
                        <a:pt x="384810" y="250190"/>
                      </a:cubicBezTo>
                      <a:cubicBezTo>
                        <a:pt x="378460" y="270510"/>
                        <a:pt x="355600" y="298450"/>
                        <a:pt x="336550" y="307340"/>
                      </a:cubicBezTo>
                      <a:cubicBezTo>
                        <a:pt x="321310" y="314960"/>
                        <a:pt x="300990" y="314960"/>
                        <a:pt x="285750" y="311150"/>
                      </a:cubicBezTo>
                      <a:cubicBezTo>
                        <a:pt x="270510" y="307340"/>
                        <a:pt x="252730" y="295910"/>
                        <a:pt x="242570" y="283210"/>
                      </a:cubicBezTo>
                      <a:cubicBezTo>
                        <a:pt x="232410" y="270510"/>
                        <a:pt x="226060" y="251460"/>
                        <a:pt x="226060" y="234950"/>
                      </a:cubicBezTo>
                      <a:cubicBezTo>
                        <a:pt x="226060" y="218440"/>
                        <a:pt x="229870" y="198120"/>
                        <a:pt x="241300" y="185420"/>
                      </a:cubicBezTo>
                      <a:cubicBezTo>
                        <a:pt x="255270" y="170180"/>
                        <a:pt x="289560" y="154940"/>
                        <a:pt x="309880" y="153670"/>
                      </a:cubicBezTo>
                      <a:cubicBezTo>
                        <a:pt x="326390" y="153670"/>
                        <a:pt x="344170" y="161290"/>
                        <a:pt x="356870" y="171450"/>
                      </a:cubicBezTo>
                      <a:cubicBezTo>
                        <a:pt x="369570" y="181610"/>
                        <a:pt x="382270" y="198120"/>
                        <a:pt x="384810" y="215900"/>
                      </a:cubicBezTo>
                      <a:cubicBezTo>
                        <a:pt x="387350" y="236220"/>
                        <a:pt x="377190" y="271780"/>
                        <a:pt x="364490" y="288290"/>
                      </a:cubicBezTo>
                      <a:cubicBezTo>
                        <a:pt x="354330" y="302260"/>
                        <a:pt x="335280" y="309880"/>
                        <a:pt x="320040" y="312420"/>
                      </a:cubicBezTo>
                      <a:cubicBezTo>
                        <a:pt x="303530" y="314960"/>
                        <a:pt x="290830" y="313690"/>
                        <a:pt x="269240" y="304800"/>
                      </a:cubicBezTo>
                      <a:cubicBezTo>
                        <a:pt x="215900" y="283210"/>
                        <a:pt x="55880" y="177800"/>
                        <a:pt x="20320" y="132080"/>
                      </a:cubicBezTo>
                      <a:cubicBezTo>
                        <a:pt x="5080" y="113030"/>
                        <a:pt x="0" y="97790"/>
                        <a:pt x="0" y="80010"/>
                      </a:cubicBezTo>
                      <a:cubicBezTo>
                        <a:pt x="0" y="62230"/>
                        <a:pt x="8890" y="40640"/>
                        <a:pt x="20320" y="27940"/>
                      </a:cubicBezTo>
                      <a:cubicBezTo>
                        <a:pt x="31750" y="15240"/>
                        <a:pt x="52070" y="5080"/>
                        <a:pt x="69850" y="2540"/>
                      </a:cubicBezTo>
                      <a:cubicBezTo>
                        <a:pt x="86360" y="0"/>
                        <a:pt x="123190" y="15240"/>
                        <a:pt x="123190" y="15240"/>
                      </a:cubicBezTo>
                    </a:path>
                  </a:pathLst>
                </a:custGeom>
                <a:solidFill>
                  <a:srgbClr val="FD846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0" name="Group 49">
                <a:extLst>
                  <a:ext uri="{FF2B5EF4-FFF2-40B4-BE49-F238E27FC236}">
                    <a16:creationId xmlns:a16="http://schemas.microsoft.com/office/drawing/2014/main" id="{277C6DA5-DEAF-DEE9-55E2-60412E15FAD9}"/>
                  </a:ext>
                </a:extLst>
              </p:cNvPr>
              <p:cNvGrpSpPr/>
              <p:nvPr/>
            </p:nvGrpSpPr>
            <p:grpSpPr>
              <a:xfrm>
                <a:off x="13751143" y="7741879"/>
                <a:ext cx="667324" cy="205702"/>
                <a:chOff x="0" y="0"/>
                <a:chExt cx="877570" cy="270510"/>
              </a:xfrm>
            </p:grpSpPr>
            <p:sp>
              <p:nvSpPr>
                <p:cNvPr id="158" name="Freeform 50">
                  <a:extLst>
                    <a:ext uri="{FF2B5EF4-FFF2-40B4-BE49-F238E27FC236}">
                      <a16:creationId xmlns:a16="http://schemas.microsoft.com/office/drawing/2014/main" id="{560C7706-1143-1EAC-DEFC-A3C217848347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778510" cy="1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510" h="196850">
                      <a:moveTo>
                        <a:pt x="45720" y="10160"/>
                      </a:moveTo>
                      <a:cubicBezTo>
                        <a:pt x="118110" y="68580"/>
                        <a:pt x="149860" y="76200"/>
                        <a:pt x="199390" y="83820"/>
                      </a:cubicBezTo>
                      <a:cubicBezTo>
                        <a:pt x="299720" y="100330"/>
                        <a:pt x="594360" y="107950"/>
                        <a:pt x="669290" y="110490"/>
                      </a:cubicBezTo>
                      <a:cubicBezTo>
                        <a:pt x="692150" y="111760"/>
                        <a:pt x="702310" y="115570"/>
                        <a:pt x="715010" y="110490"/>
                      </a:cubicBezTo>
                      <a:cubicBezTo>
                        <a:pt x="726440" y="105410"/>
                        <a:pt x="731520" y="83820"/>
                        <a:pt x="741680" y="83820"/>
                      </a:cubicBezTo>
                      <a:cubicBezTo>
                        <a:pt x="751840" y="83820"/>
                        <a:pt x="773430" y="102870"/>
                        <a:pt x="775970" y="113030"/>
                      </a:cubicBezTo>
                      <a:cubicBezTo>
                        <a:pt x="778510" y="121920"/>
                        <a:pt x="770890" y="134620"/>
                        <a:pt x="764540" y="139700"/>
                      </a:cubicBezTo>
                      <a:cubicBezTo>
                        <a:pt x="759460" y="144780"/>
                        <a:pt x="751840" y="147320"/>
                        <a:pt x="745490" y="146050"/>
                      </a:cubicBezTo>
                      <a:cubicBezTo>
                        <a:pt x="735330" y="143510"/>
                        <a:pt x="713740" y="124460"/>
                        <a:pt x="713740" y="114300"/>
                      </a:cubicBezTo>
                      <a:cubicBezTo>
                        <a:pt x="713740" y="104140"/>
                        <a:pt x="737870" y="82550"/>
                        <a:pt x="748030" y="83820"/>
                      </a:cubicBezTo>
                      <a:cubicBezTo>
                        <a:pt x="758190" y="85090"/>
                        <a:pt x="777240" y="107950"/>
                        <a:pt x="775970" y="119380"/>
                      </a:cubicBezTo>
                      <a:cubicBezTo>
                        <a:pt x="773430" y="135890"/>
                        <a:pt x="739140" y="160020"/>
                        <a:pt x="701040" y="171450"/>
                      </a:cubicBezTo>
                      <a:cubicBezTo>
                        <a:pt x="610870" y="196850"/>
                        <a:pt x="327660" y="165100"/>
                        <a:pt x="210820" y="143510"/>
                      </a:cubicBezTo>
                      <a:cubicBezTo>
                        <a:pt x="143510" y="130810"/>
                        <a:pt x="92710" y="119380"/>
                        <a:pt x="55880" y="95250"/>
                      </a:cubicBezTo>
                      <a:cubicBezTo>
                        <a:pt x="29210" y="77470"/>
                        <a:pt x="0" y="43180"/>
                        <a:pt x="0" y="26670"/>
                      </a:cubicBezTo>
                      <a:cubicBezTo>
                        <a:pt x="0" y="16510"/>
                        <a:pt x="10160" y="5080"/>
                        <a:pt x="17780" y="2540"/>
                      </a:cubicBezTo>
                      <a:cubicBezTo>
                        <a:pt x="25400" y="0"/>
                        <a:pt x="45720" y="10160"/>
                        <a:pt x="45720" y="1016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1" name="Group 51">
                <a:extLst>
                  <a:ext uri="{FF2B5EF4-FFF2-40B4-BE49-F238E27FC236}">
                    <a16:creationId xmlns:a16="http://schemas.microsoft.com/office/drawing/2014/main" id="{BA238FA0-82BD-EC4F-23C4-906ABF2BECC7}"/>
                  </a:ext>
                </a:extLst>
              </p:cNvPr>
              <p:cNvGrpSpPr/>
              <p:nvPr/>
            </p:nvGrpSpPr>
            <p:grpSpPr>
              <a:xfrm>
                <a:off x="14651209" y="6826361"/>
                <a:ext cx="119751" cy="114923"/>
                <a:chOff x="0" y="0"/>
                <a:chExt cx="157480" cy="151130"/>
              </a:xfrm>
            </p:grpSpPr>
            <p:sp>
              <p:nvSpPr>
                <p:cNvPr id="157" name="Freeform 52">
                  <a:extLst>
                    <a:ext uri="{FF2B5EF4-FFF2-40B4-BE49-F238E27FC236}">
                      <a16:creationId xmlns:a16="http://schemas.microsoft.com/office/drawing/2014/main" id="{6C9A3965-8FC4-3378-90F1-C07A1E14E5EA}"/>
                    </a:ext>
                  </a:extLst>
                </p:cNvPr>
                <p:cNvSpPr/>
                <p:nvPr/>
              </p:nvSpPr>
              <p:spPr>
                <a:xfrm>
                  <a:off x="49530" y="50800"/>
                  <a:ext cx="59690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90" h="54610">
                      <a:moveTo>
                        <a:pt x="12700" y="7620"/>
                      </a:moveTo>
                      <a:cubicBezTo>
                        <a:pt x="49530" y="5080"/>
                        <a:pt x="57150" y="13970"/>
                        <a:pt x="57150" y="21590"/>
                      </a:cubicBezTo>
                      <a:cubicBezTo>
                        <a:pt x="58420" y="29210"/>
                        <a:pt x="50800" y="45720"/>
                        <a:pt x="43180" y="49530"/>
                      </a:cubicBezTo>
                      <a:cubicBezTo>
                        <a:pt x="35560" y="53340"/>
                        <a:pt x="17780" y="49530"/>
                        <a:pt x="12700" y="43180"/>
                      </a:cubicBezTo>
                      <a:cubicBezTo>
                        <a:pt x="7620" y="36830"/>
                        <a:pt x="6350" y="19050"/>
                        <a:pt x="10160" y="11430"/>
                      </a:cubicBezTo>
                      <a:cubicBezTo>
                        <a:pt x="13970" y="5080"/>
                        <a:pt x="24130" y="0"/>
                        <a:pt x="31750" y="0"/>
                      </a:cubicBezTo>
                      <a:cubicBezTo>
                        <a:pt x="40640" y="1270"/>
                        <a:pt x="54610" y="11430"/>
                        <a:pt x="57150" y="19050"/>
                      </a:cubicBezTo>
                      <a:cubicBezTo>
                        <a:pt x="59690" y="25400"/>
                        <a:pt x="57150" y="38100"/>
                        <a:pt x="52070" y="43180"/>
                      </a:cubicBezTo>
                      <a:cubicBezTo>
                        <a:pt x="44450" y="49530"/>
                        <a:pt x="19050" y="54610"/>
                        <a:pt x="10160" y="49530"/>
                      </a:cubicBezTo>
                      <a:cubicBezTo>
                        <a:pt x="3810" y="45720"/>
                        <a:pt x="0" y="29210"/>
                        <a:pt x="1270" y="21590"/>
                      </a:cubicBezTo>
                      <a:cubicBezTo>
                        <a:pt x="2540" y="15240"/>
                        <a:pt x="12700" y="7620"/>
                        <a:pt x="12700" y="76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2" name="Group 53">
                <a:extLst>
                  <a:ext uri="{FF2B5EF4-FFF2-40B4-BE49-F238E27FC236}">
                    <a16:creationId xmlns:a16="http://schemas.microsoft.com/office/drawing/2014/main" id="{AF11EA85-20ED-B117-537F-2E71A7827974}"/>
                  </a:ext>
                </a:extLst>
              </p:cNvPr>
              <p:cNvGrpSpPr/>
              <p:nvPr/>
            </p:nvGrpSpPr>
            <p:grpSpPr>
              <a:xfrm>
                <a:off x="14763234" y="6882374"/>
                <a:ext cx="115888" cy="117820"/>
                <a:chOff x="0" y="0"/>
                <a:chExt cx="152400" cy="154940"/>
              </a:xfrm>
            </p:grpSpPr>
            <p:sp>
              <p:nvSpPr>
                <p:cNvPr id="156" name="Freeform 54">
                  <a:extLst>
                    <a:ext uri="{FF2B5EF4-FFF2-40B4-BE49-F238E27FC236}">
                      <a16:creationId xmlns:a16="http://schemas.microsoft.com/office/drawing/2014/main" id="{FF69F6FF-5ED3-3146-A70D-9824A2DB5F59}"/>
                    </a:ext>
                  </a:extLst>
                </p:cNvPr>
                <p:cNvSpPr/>
                <p:nvPr/>
              </p:nvSpPr>
              <p:spPr>
                <a:xfrm>
                  <a:off x="50800" y="49530"/>
                  <a:ext cx="53340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" h="54610">
                      <a:moveTo>
                        <a:pt x="0" y="26670"/>
                      </a:moveTo>
                      <a:cubicBezTo>
                        <a:pt x="27940" y="0"/>
                        <a:pt x="46990" y="12700"/>
                        <a:pt x="50800" y="20320"/>
                      </a:cubicBezTo>
                      <a:cubicBezTo>
                        <a:pt x="53340" y="26670"/>
                        <a:pt x="49530" y="38100"/>
                        <a:pt x="44450" y="43180"/>
                      </a:cubicBezTo>
                      <a:cubicBezTo>
                        <a:pt x="39370" y="48260"/>
                        <a:pt x="29210" y="52070"/>
                        <a:pt x="21590" y="50800"/>
                      </a:cubicBezTo>
                      <a:cubicBezTo>
                        <a:pt x="15240" y="49530"/>
                        <a:pt x="5080" y="43180"/>
                        <a:pt x="2540" y="36830"/>
                      </a:cubicBezTo>
                      <a:cubicBezTo>
                        <a:pt x="0" y="30480"/>
                        <a:pt x="0" y="19050"/>
                        <a:pt x="3810" y="12700"/>
                      </a:cubicBezTo>
                      <a:cubicBezTo>
                        <a:pt x="7620" y="6350"/>
                        <a:pt x="17780" y="1270"/>
                        <a:pt x="24130" y="1270"/>
                      </a:cubicBezTo>
                      <a:cubicBezTo>
                        <a:pt x="31750" y="1270"/>
                        <a:pt x="41910" y="5080"/>
                        <a:pt x="45720" y="10160"/>
                      </a:cubicBezTo>
                      <a:cubicBezTo>
                        <a:pt x="50800" y="16510"/>
                        <a:pt x="53340" y="30480"/>
                        <a:pt x="49530" y="38100"/>
                      </a:cubicBezTo>
                      <a:cubicBezTo>
                        <a:pt x="45720" y="45720"/>
                        <a:pt x="33020" y="54610"/>
                        <a:pt x="25400" y="54610"/>
                      </a:cubicBezTo>
                      <a:cubicBezTo>
                        <a:pt x="16510" y="53340"/>
                        <a:pt x="0" y="30480"/>
                        <a:pt x="0" y="3048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13" name="Freeform 55">
                <a:extLst>
                  <a:ext uri="{FF2B5EF4-FFF2-40B4-BE49-F238E27FC236}">
                    <a16:creationId xmlns:a16="http://schemas.microsoft.com/office/drawing/2014/main" id="{7D3DD7F1-F399-B236-FD5D-0EF7846B805C}"/>
                  </a:ext>
                </a:extLst>
              </p:cNvPr>
              <p:cNvSpPr/>
              <p:nvPr/>
            </p:nvSpPr>
            <p:spPr>
              <a:xfrm rot="20981833" flipH="1">
                <a:off x="12390887" y="5782955"/>
                <a:ext cx="909709" cy="589037"/>
              </a:xfrm>
              <a:custGeom>
                <a:avLst/>
                <a:gdLst/>
                <a:ahLst/>
                <a:cxnLst/>
                <a:rect l="l" t="t" r="r" b="b"/>
                <a:pathLst>
                  <a:path w="897242" h="580964">
                    <a:moveTo>
                      <a:pt x="897242" y="0"/>
                    </a:moveTo>
                    <a:lnTo>
                      <a:pt x="0" y="0"/>
                    </a:lnTo>
                    <a:lnTo>
                      <a:pt x="0" y="580965"/>
                    </a:lnTo>
                    <a:lnTo>
                      <a:pt x="897242" y="580965"/>
                    </a:lnTo>
                    <a:lnTo>
                      <a:pt x="897242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14" name="Group 57">
                <a:extLst>
                  <a:ext uri="{FF2B5EF4-FFF2-40B4-BE49-F238E27FC236}">
                    <a16:creationId xmlns:a16="http://schemas.microsoft.com/office/drawing/2014/main" id="{4FC8BD83-4EE3-F15D-3B37-4E2BE980789E}"/>
                  </a:ext>
                </a:extLst>
              </p:cNvPr>
              <p:cNvGrpSpPr/>
              <p:nvPr/>
            </p:nvGrpSpPr>
            <p:grpSpPr>
              <a:xfrm>
                <a:off x="12751608" y="6376329"/>
                <a:ext cx="112025" cy="110094"/>
                <a:chOff x="0" y="0"/>
                <a:chExt cx="147320" cy="144780"/>
              </a:xfrm>
            </p:grpSpPr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id="{50CAD2D7-C16B-24E7-24D3-D2A03537E75E}"/>
                    </a:ext>
                  </a:extLst>
                </p:cNvPr>
                <p:cNvSpPr/>
                <p:nvPr/>
              </p:nvSpPr>
              <p:spPr>
                <a:xfrm>
                  <a:off x="46990" y="45720"/>
                  <a:ext cx="49530" cy="5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" h="52070">
                      <a:moveTo>
                        <a:pt x="49530" y="17780"/>
                      </a:moveTo>
                      <a:cubicBezTo>
                        <a:pt x="27940" y="52070"/>
                        <a:pt x="7620" y="45720"/>
                        <a:pt x="3810" y="38100"/>
                      </a:cubicBezTo>
                      <a:cubicBezTo>
                        <a:pt x="0" y="30480"/>
                        <a:pt x="3810" y="10160"/>
                        <a:pt x="10160" y="5080"/>
                      </a:cubicBezTo>
                      <a:cubicBezTo>
                        <a:pt x="16510" y="0"/>
                        <a:pt x="43180" y="7620"/>
                        <a:pt x="43180" y="76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5" name="Group 59">
                <a:extLst>
                  <a:ext uri="{FF2B5EF4-FFF2-40B4-BE49-F238E27FC236}">
                    <a16:creationId xmlns:a16="http://schemas.microsoft.com/office/drawing/2014/main" id="{39F1A3A8-BCD6-C5EC-E53E-3492A37B0A0E}"/>
                  </a:ext>
                </a:extLst>
              </p:cNvPr>
              <p:cNvGrpSpPr/>
              <p:nvPr/>
            </p:nvGrpSpPr>
            <p:grpSpPr>
              <a:xfrm>
                <a:off x="12740984" y="6369569"/>
                <a:ext cx="124580" cy="123614"/>
                <a:chOff x="0" y="0"/>
                <a:chExt cx="163830" cy="162560"/>
              </a:xfrm>
            </p:grpSpPr>
            <p:sp>
              <p:nvSpPr>
                <p:cNvPr id="154" name="Freeform 60">
                  <a:extLst>
                    <a:ext uri="{FF2B5EF4-FFF2-40B4-BE49-F238E27FC236}">
                      <a16:creationId xmlns:a16="http://schemas.microsoft.com/office/drawing/2014/main" id="{AFE42B71-5B43-7734-809E-B34EF364BFA2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66040" cy="6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" h="66040">
                      <a:moveTo>
                        <a:pt x="8890" y="29210"/>
                      </a:moveTo>
                      <a:cubicBezTo>
                        <a:pt x="33020" y="50800"/>
                        <a:pt x="58420" y="22860"/>
                        <a:pt x="63500" y="25400"/>
                      </a:cubicBezTo>
                      <a:cubicBezTo>
                        <a:pt x="66040" y="26670"/>
                        <a:pt x="64770" y="34290"/>
                        <a:pt x="63500" y="38100"/>
                      </a:cubicBezTo>
                      <a:cubicBezTo>
                        <a:pt x="60960" y="44450"/>
                        <a:pt x="53340" y="53340"/>
                        <a:pt x="45720" y="55880"/>
                      </a:cubicBezTo>
                      <a:cubicBezTo>
                        <a:pt x="38100" y="58420"/>
                        <a:pt x="16510" y="46990"/>
                        <a:pt x="16510" y="48260"/>
                      </a:cubicBezTo>
                      <a:cubicBezTo>
                        <a:pt x="16510" y="49530"/>
                        <a:pt x="27940" y="55880"/>
                        <a:pt x="27940" y="55880"/>
                      </a:cubicBezTo>
                      <a:cubicBezTo>
                        <a:pt x="27940" y="54610"/>
                        <a:pt x="12700" y="44450"/>
                        <a:pt x="11430" y="36830"/>
                      </a:cubicBezTo>
                      <a:cubicBezTo>
                        <a:pt x="10160" y="27940"/>
                        <a:pt x="17780" y="11430"/>
                        <a:pt x="25400" y="7620"/>
                      </a:cubicBezTo>
                      <a:cubicBezTo>
                        <a:pt x="33020" y="3810"/>
                        <a:pt x="50800" y="7620"/>
                        <a:pt x="57150" y="12700"/>
                      </a:cubicBezTo>
                      <a:cubicBezTo>
                        <a:pt x="62230" y="17780"/>
                        <a:pt x="64770" y="29210"/>
                        <a:pt x="63500" y="36830"/>
                      </a:cubicBezTo>
                      <a:cubicBezTo>
                        <a:pt x="62230" y="44450"/>
                        <a:pt x="53340" y="53340"/>
                        <a:pt x="46990" y="55880"/>
                      </a:cubicBezTo>
                      <a:cubicBezTo>
                        <a:pt x="40640" y="58420"/>
                        <a:pt x="29210" y="57150"/>
                        <a:pt x="22860" y="53340"/>
                      </a:cubicBezTo>
                      <a:cubicBezTo>
                        <a:pt x="16510" y="49530"/>
                        <a:pt x="11430" y="38100"/>
                        <a:pt x="11430" y="30480"/>
                      </a:cubicBezTo>
                      <a:cubicBezTo>
                        <a:pt x="11430" y="22860"/>
                        <a:pt x="17780" y="12700"/>
                        <a:pt x="22860" y="8890"/>
                      </a:cubicBezTo>
                      <a:cubicBezTo>
                        <a:pt x="27940" y="5080"/>
                        <a:pt x="34290" y="2540"/>
                        <a:pt x="39370" y="3810"/>
                      </a:cubicBezTo>
                      <a:cubicBezTo>
                        <a:pt x="46990" y="5080"/>
                        <a:pt x="60960" y="17780"/>
                        <a:pt x="63500" y="25400"/>
                      </a:cubicBezTo>
                      <a:cubicBezTo>
                        <a:pt x="66040" y="33020"/>
                        <a:pt x="62230" y="44450"/>
                        <a:pt x="57150" y="49530"/>
                      </a:cubicBezTo>
                      <a:cubicBezTo>
                        <a:pt x="50800" y="54610"/>
                        <a:pt x="36830" y="58420"/>
                        <a:pt x="27940" y="55880"/>
                      </a:cubicBezTo>
                      <a:cubicBezTo>
                        <a:pt x="17780" y="53340"/>
                        <a:pt x="2540" y="36830"/>
                        <a:pt x="1270" y="27940"/>
                      </a:cubicBezTo>
                      <a:cubicBezTo>
                        <a:pt x="0" y="20320"/>
                        <a:pt x="6350" y="8890"/>
                        <a:pt x="13970" y="5080"/>
                      </a:cubicBezTo>
                      <a:cubicBezTo>
                        <a:pt x="22860" y="0"/>
                        <a:pt x="43180" y="0"/>
                        <a:pt x="50800" y="6350"/>
                      </a:cubicBezTo>
                      <a:cubicBezTo>
                        <a:pt x="58420" y="11430"/>
                        <a:pt x="63500" y="29210"/>
                        <a:pt x="60960" y="38100"/>
                      </a:cubicBezTo>
                      <a:cubicBezTo>
                        <a:pt x="58420" y="48260"/>
                        <a:pt x="40640" y="63500"/>
                        <a:pt x="31750" y="64770"/>
                      </a:cubicBezTo>
                      <a:cubicBezTo>
                        <a:pt x="24130" y="66040"/>
                        <a:pt x="15240" y="58420"/>
                        <a:pt x="11430" y="52070"/>
                      </a:cubicBezTo>
                      <a:cubicBezTo>
                        <a:pt x="7620" y="45720"/>
                        <a:pt x="8890" y="29210"/>
                        <a:pt x="8890" y="2921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6" name="Group 61">
                <a:extLst>
                  <a:ext uri="{FF2B5EF4-FFF2-40B4-BE49-F238E27FC236}">
                    <a16:creationId xmlns:a16="http://schemas.microsoft.com/office/drawing/2014/main" id="{1D2B05C4-3C57-4832-47C1-EA6300F0F79D}"/>
                  </a:ext>
                </a:extLst>
              </p:cNvPr>
              <p:cNvGrpSpPr/>
              <p:nvPr/>
            </p:nvGrpSpPr>
            <p:grpSpPr>
              <a:xfrm>
                <a:off x="12875222" y="6416891"/>
                <a:ext cx="128443" cy="119751"/>
                <a:chOff x="0" y="0"/>
                <a:chExt cx="168910" cy="157480"/>
              </a:xfrm>
            </p:grpSpPr>
            <p:sp>
              <p:nvSpPr>
                <p:cNvPr id="153" name="Freeform 62">
                  <a:extLst>
                    <a:ext uri="{FF2B5EF4-FFF2-40B4-BE49-F238E27FC236}">
                      <a16:creationId xmlns:a16="http://schemas.microsoft.com/office/drawing/2014/main" id="{0E55DD7F-DD77-CECE-CD0A-9A43BF2E15A2}"/>
                    </a:ext>
                  </a:extLst>
                </p:cNvPr>
                <p:cNvSpPr/>
                <p:nvPr/>
              </p:nvSpPr>
              <p:spPr>
                <a:xfrm>
                  <a:off x="48260" y="48260"/>
                  <a:ext cx="72390" cy="5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58420">
                      <a:moveTo>
                        <a:pt x="40640" y="58420"/>
                      </a:moveTo>
                      <a:cubicBezTo>
                        <a:pt x="52070" y="33020"/>
                        <a:pt x="36830" y="53340"/>
                        <a:pt x="29210" y="53340"/>
                      </a:cubicBezTo>
                      <a:cubicBezTo>
                        <a:pt x="20320" y="53340"/>
                        <a:pt x="5080" y="43180"/>
                        <a:pt x="3810" y="35560"/>
                      </a:cubicBezTo>
                      <a:cubicBezTo>
                        <a:pt x="1270" y="26670"/>
                        <a:pt x="13970" y="6350"/>
                        <a:pt x="21590" y="2540"/>
                      </a:cubicBezTo>
                      <a:cubicBezTo>
                        <a:pt x="27940" y="0"/>
                        <a:pt x="40640" y="3810"/>
                        <a:pt x="45720" y="8890"/>
                      </a:cubicBezTo>
                      <a:cubicBezTo>
                        <a:pt x="50800" y="13970"/>
                        <a:pt x="55880" y="24130"/>
                        <a:pt x="54610" y="31750"/>
                      </a:cubicBezTo>
                      <a:cubicBezTo>
                        <a:pt x="53340" y="38100"/>
                        <a:pt x="45720" y="48260"/>
                        <a:pt x="39370" y="50800"/>
                      </a:cubicBezTo>
                      <a:cubicBezTo>
                        <a:pt x="33020" y="53340"/>
                        <a:pt x="21590" y="54610"/>
                        <a:pt x="15240" y="50800"/>
                      </a:cubicBezTo>
                      <a:cubicBezTo>
                        <a:pt x="8890" y="45720"/>
                        <a:pt x="0" y="29210"/>
                        <a:pt x="2540" y="21590"/>
                      </a:cubicBezTo>
                      <a:cubicBezTo>
                        <a:pt x="5080" y="12700"/>
                        <a:pt x="26670" y="3810"/>
                        <a:pt x="38100" y="5080"/>
                      </a:cubicBezTo>
                      <a:cubicBezTo>
                        <a:pt x="49530" y="6350"/>
                        <a:pt x="67310" y="17780"/>
                        <a:pt x="69850" y="26670"/>
                      </a:cubicBezTo>
                      <a:cubicBezTo>
                        <a:pt x="72390" y="33020"/>
                        <a:pt x="68580" y="44450"/>
                        <a:pt x="63500" y="49530"/>
                      </a:cubicBezTo>
                      <a:cubicBezTo>
                        <a:pt x="58420" y="54610"/>
                        <a:pt x="40640" y="58420"/>
                        <a:pt x="40640" y="584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7" name="Group 63">
                <a:extLst>
                  <a:ext uri="{FF2B5EF4-FFF2-40B4-BE49-F238E27FC236}">
                    <a16:creationId xmlns:a16="http://schemas.microsoft.com/office/drawing/2014/main" id="{F00AE976-F130-8DE7-A24E-D93229F0141E}"/>
                  </a:ext>
                </a:extLst>
              </p:cNvPr>
              <p:cNvGrpSpPr/>
              <p:nvPr/>
            </p:nvGrpSpPr>
            <p:grpSpPr>
              <a:xfrm>
                <a:off x="12868461" y="6413028"/>
                <a:ext cx="128443" cy="129409"/>
                <a:chOff x="0" y="0"/>
                <a:chExt cx="168910" cy="170180"/>
              </a:xfrm>
            </p:grpSpPr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F9B57AB6-6AF3-5FF4-9E2C-89F3C64FAD1B}"/>
                    </a:ext>
                  </a:extLst>
                </p:cNvPr>
                <p:cNvSpPr/>
                <p:nvPr/>
              </p:nvSpPr>
              <p:spPr>
                <a:xfrm>
                  <a:off x="49530" y="48260"/>
                  <a:ext cx="69850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" h="72390">
                      <a:moveTo>
                        <a:pt x="46990" y="10160"/>
                      </a:moveTo>
                      <a:cubicBezTo>
                        <a:pt x="67310" y="55880"/>
                        <a:pt x="48260" y="69850"/>
                        <a:pt x="39370" y="71120"/>
                      </a:cubicBezTo>
                      <a:cubicBezTo>
                        <a:pt x="31750" y="71120"/>
                        <a:pt x="22860" y="64770"/>
                        <a:pt x="19050" y="58420"/>
                      </a:cubicBezTo>
                      <a:cubicBezTo>
                        <a:pt x="15240" y="52070"/>
                        <a:pt x="13970" y="39370"/>
                        <a:pt x="17780" y="33020"/>
                      </a:cubicBezTo>
                      <a:cubicBezTo>
                        <a:pt x="21590" y="26670"/>
                        <a:pt x="30480" y="20320"/>
                        <a:pt x="38100" y="19050"/>
                      </a:cubicBezTo>
                      <a:cubicBezTo>
                        <a:pt x="45720" y="17780"/>
                        <a:pt x="55880" y="21590"/>
                        <a:pt x="60960" y="26670"/>
                      </a:cubicBezTo>
                      <a:cubicBezTo>
                        <a:pt x="66040" y="31750"/>
                        <a:pt x="69850" y="43180"/>
                        <a:pt x="67310" y="50800"/>
                      </a:cubicBezTo>
                      <a:cubicBezTo>
                        <a:pt x="64770" y="58420"/>
                        <a:pt x="52070" y="69850"/>
                        <a:pt x="43180" y="71120"/>
                      </a:cubicBezTo>
                      <a:cubicBezTo>
                        <a:pt x="35560" y="72390"/>
                        <a:pt x="26670" y="67310"/>
                        <a:pt x="20320" y="60960"/>
                      </a:cubicBezTo>
                      <a:cubicBezTo>
                        <a:pt x="12700" y="53340"/>
                        <a:pt x="0" y="36830"/>
                        <a:pt x="1270" y="26670"/>
                      </a:cubicBezTo>
                      <a:cubicBezTo>
                        <a:pt x="1270" y="17780"/>
                        <a:pt x="11430" y="5080"/>
                        <a:pt x="19050" y="2540"/>
                      </a:cubicBezTo>
                      <a:cubicBezTo>
                        <a:pt x="26670" y="0"/>
                        <a:pt x="46990" y="10160"/>
                        <a:pt x="46990" y="1016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8" name="Input penna 117">
                    <a:extLst>
                      <a:ext uri="{FF2B5EF4-FFF2-40B4-BE49-F238E27FC236}">
                        <a16:creationId xmlns:a16="http://schemas.microsoft.com/office/drawing/2014/main" id="{1723AD81-66DA-EE33-18A6-EEAED7E90FC6}"/>
                      </a:ext>
                    </a:extLst>
                  </p14:cNvPr>
                  <p14:cNvContentPartPr/>
                  <p14:nvPr/>
                </p14:nvContentPartPr>
                <p14:xfrm>
                  <a:off x="14712169" y="6888511"/>
                  <a:ext cx="365" cy="365"/>
                </p14:xfrm>
              </p:contentPart>
            </mc:Choice>
            <mc:Fallback xmlns="">
              <p:pic>
                <p:nvPicPr>
                  <p:cNvPr id="118" name="Input penna 117">
                    <a:extLst>
                      <a:ext uri="{FF2B5EF4-FFF2-40B4-BE49-F238E27FC236}">
                        <a16:creationId xmlns:a16="http://schemas.microsoft.com/office/drawing/2014/main" id="{1723AD81-66DA-EE33-18A6-EEAED7E90FC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693919" y="6870261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9" name="Input penna 118">
                    <a:extLst>
                      <a:ext uri="{FF2B5EF4-FFF2-40B4-BE49-F238E27FC236}">
                        <a16:creationId xmlns:a16="http://schemas.microsoft.com/office/drawing/2014/main" id="{6DA32FF0-4BBC-59A1-2B07-190C421166F3}"/>
                      </a:ext>
                    </a:extLst>
                  </p14:cNvPr>
                  <p14:cNvContentPartPr/>
                  <p14:nvPr/>
                </p14:nvContentPartPr>
                <p14:xfrm>
                  <a:off x="14825685" y="6934866"/>
                  <a:ext cx="365" cy="365"/>
                </p14:xfrm>
              </p:contentPart>
            </mc:Choice>
            <mc:Fallback xmlns="">
              <p:pic>
                <p:nvPicPr>
                  <p:cNvPr id="119" name="Input penna 118">
                    <a:extLst>
                      <a:ext uri="{FF2B5EF4-FFF2-40B4-BE49-F238E27FC236}">
                        <a16:creationId xmlns:a16="http://schemas.microsoft.com/office/drawing/2014/main" id="{6DA32FF0-4BBC-59A1-2B07-190C421166F3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807435" y="6916616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0" name="Gruppo 119">
                <a:extLst>
                  <a:ext uri="{FF2B5EF4-FFF2-40B4-BE49-F238E27FC236}">
                    <a16:creationId xmlns:a16="http://schemas.microsoft.com/office/drawing/2014/main" id="{C8561028-BF33-3605-BE9D-56A64FE4F2F5}"/>
                  </a:ext>
                </a:extLst>
              </p:cNvPr>
              <p:cNvGrpSpPr/>
              <p:nvPr/>
            </p:nvGrpSpPr>
            <p:grpSpPr>
              <a:xfrm>
                <a:off x="12930228" y="6471314"/>
                <a:ext cx="10585" cy="5475"/>
                <a:chOff x="14005520" y="6893580"/>
                <a:chExt cx="10440" cy="5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49" name="Input penna 148">
                      <a:extLst>
                        <a:ext uri="{FF2B5EF4-FFF2-40B4-BE49-F238E27FC236}">
                          <a16:creationId xmlns:a16="http://schemas.microsoft.com/office/drawing/2014/main" id="{79ECFE33-7D96-A39D-676F-023153DDCD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15600" y="6898620"/>
                    <a:ext cx="360" cy="360"/>
                  </p14:xfrm>
                </p:contentPart>
              </mc:Choice>
              <mc:Fallback xmlns="">
                <p:pic>
                  <p:nvPicPr>
                    <p:cNvPr id="149" name="Input penna 148">
                      <a:extLst>
                        <a:ext uri="{FF2B5EF4-FFF2-40B4-BE49-F238E27FC236}">
                          <a16:creationId xmlns:a16="http://schemas.microsoft.com/office/drawing/2014/main" id="{79ECFE33-7D96-A39D-676F-023153DDCD3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997600" y="688062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50" name="Input penna 149">
                      <a:extLst>
                        <a:ext uri="{FF2B5EF4-FFF2-40B4-BE49-F238E27FC236}">
                          <a16:creationId xmlns:a16="http://schemas.microsoft.com/office/drawing/2014/main" id="{1BDB919F-611D-26CB-93B6-CEAD272E38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10560" y="6896100"/>
                    <a:ext cx="360" cy="360"/>
                  </p14:xfrm>
                </p:contentPart>
              </mc:Choice>
              <mc:Fallback xmlns="">
                <p:pic>
                  <p:nvPicPr>
                    <p:cNvPr id="150" name="Input penna 149">
                      <a:extLst>
                        <a:ext uri="{FF2B5EF4-FFF2-40B4-BE49-F238E27FC236}">
                          <a16:creationId xmlns:a16="http://schemas.microsoft.com/office/drawing/2014/main" id="{1BDB919F-611D-26CB-93B6-CEAD272E38F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992560" y="687810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51" name="Input penna 150">
                      <a:extLst>
                        <a:ext uri="{FF2B5EF4-FFF2-40B4-BE49-F238E27FC236}">
                          <a16:creationId xmlns:a16="http://schemas.microsoft.com/office/drawing/2014/main" id="{D4E9D7AC-EE59-E13D-47E8-020E6A2AC9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05520" y="6893580"/>
                    <a:ext cx="360" cy="360"/>
                  </p14:xfrm>
                </p:contentPart>
              </mc:Choice>
              <mc:Fallback xmlns="">
                <p:pic>
                  <p:nvPicPr>
                    <p:cNvPr id="151" name="Input penna 150">
                      <a:extLst>
                        <a:ext uri="{FF2B5EF4-FFF2-40B4-BE49-F238E27FC236}">
                          <a16:creationId xmlns:a16="http://schemas.microsoft.com/office/drawing/2014/main" id="{D4E9D7AC-EE59-E13D-47E8-020E6A2AC939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987520" y="687558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1" name="Gruppo 120">
                <a:extLst>
                  <a:ext uri="{FF2B5EF4-FFF2-40B4-BE49-F238E27FC236}">
                    <a16:creationId xmlns:a16="http://schemas.microsoft.com/office/drawing/2014/main" id="{726A904D-D17D-2886-04F0-BBF9DCC0C0D7}"/>
                  </a:ext>
                </a:extLst>
              </p:cNvPr>
              <p:cNvGrpSpPr/>
              <p:nvPr/>
            </p:nvGrpSpPr>
            <p:grpSpPr>
              <a:xfrm>
                <a:off x="12801382" y="6424958"/>
                <a:ext cx="8030" cy="13140"/>
                <a:chOff x="13878440" y="6847860"/>
                <a:chExt cx="7920" cy="12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46" name="Input penna 145">
                      <a:extLst>
                        <a:ext uri="{FF2B5EF4-FFF2-40B4-BE49-F238E27FC236}">
                          <a16:creationId xmlns:a16="http://schemas.microsoft.com/office/drawing/2014/main" id="{D2BF1C5D-77AB-5910-1A4F-80862B30F4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80960" y="6860460"/>
                    <a:ext cx="360" cy="360"/>
                  </p14:xfrm>
                </p:contentPart>
              </mc:Choice>
              <mc:Fallback xmlns="">
                <p:pic>
                  <p:nvPicPr>
                    <p:cNvPr id="146" name="Input penna 145">
                      <a:extLst>
                        <a:ext uri="{FF2B5EF4-FFF2-40B4-BE49-F238E27FC236}">
                          <a16:creationId xmlns:a16="http://schemas.microsoft.com/office/drawing/2014/main" id="{D2BF1C5D-77AB-5910-1A4F-80862B30F4F6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862960" y="68424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47" name="Input penna 146">
                      <a:extLst>
                        <a:ext uri="{FF2B5EF4-FFF2-40B4-BE49-F238E27FC236}">
                          <a16:creationId xmlns:a16="http://schemas.microsoft.com/office/drawing/2014/main" id="{64ABF80A-C7D9-EE39-B440-D7DC61CC48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86000" y="6847860"/>
                    <a:ext cx="360" cy="360"/>
                  </p14:xfrm>
                </p:contentPart>
              </mc:Choice>
              <mc:Fallback xmlns="">
                <p:pic>
                  <p:nvPicPr>
                    <p:cNvPr id="147" name="Input penna 146">
                      <a:extLst>
                        <a:ext uri="{FF2B5EF4-FFF2-40B4-BE49-F238E27FC236}">
                          <a16:creationId xmlns:a16="http://schemas.microsoft.com/office/drawing/2014/main" id="{64ABF80A-C7D9-EE39-B440-D7DC61CC486B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868000" y="682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48" name="Input penna 147">
                      <a:extLst>
                        <a:ext uri="{FF2B5EF4-FFF2-40B4-BE49-F238E27FC236}">
                          <a16:creationId xmlns:a16="http://schemas.microsoft.com/office/drawing/2014/main" id="{6A0BE4BB-84E9-712A-019B-74AB60765D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78440" y="6847860"/>
                    <a:ext cx="360" cy="360"/>
                  </p14:xfrm>
                </p:contentPart>
              </mc:Choice>
              <mc:Fallback xmlns="">
                <p:pic>
                  <p:nvPicPr>
                    <p:cNvPr id="148" name="Input penna 147">
                      <a:extLst>
                        <a:ext uri="{FF2B5EF4-FFF2-40B4-BE49-F238E27FC236}">
                          <a16:creationId xmlns:a16="http://schemas.microsoft.com/office/drawing/2014/main" id="{6A0BE4BB-84E9-712A-019B-74AB60765D58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860440" y="682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22" name="Input penna 121">
                    <a:extLst>
                      <a:ext uri="{FF2B5EF4-FFF2-40B4-BE49-F238E27FC236}">
                        <a16:creationId xmlns:a16="http://schemas.microsoft.com/office/drawing/2014/main" id="{41A953F8-ACE9-D1F7-2A83-3E84C80D8994}"/>
                      </a:ext>
                    </a:extLst>
                  </p14:cNvPr>
                  <p14:cNvContentPartPr/>
                  <p14:nvPr/>
                </p14:nvContentPartPr>
                <p14:xfrm>
                  <a:off x="12806492" y="6432623"/>
                  <a:ext cx="365" cy="365"/>
                </p14:xfrm>
              </p:contentPart>
            </mc:Choice>
            <mc:Fallback xmlns="">
              <p:pic>
                <p:nvPicPr>
                  <p:cNvPr id="122" name="Input penna 121">
                    <a:extLst>
                      <a:ext uri="{FF2B5EF4-FFF2-40B4-BE49-F238E27FC236}">
                        <a16:creationId xmlns:a16="http://schemas.microsoft.com/office/drawing/2014/main" id="{41A953F8-ACE9-D1F7-2A83-3E84C80D899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2788242" y="6414373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23" name="Input penna 122">
                    <a:extLst>
                      <a:ext uri="{FF2B5EF4-FFF2-40B4-BE49-F238E27FC236}">
                        <a16:creationId xmlns:a16="http://schemas.microsoft.com/office/drawing/2014/main" id="{14DB9F4E-96CD-14DB-C3C9-E6D6F4A8DF37}"/>
                      </a:ext>
                    </a:extLst>
                  </p14:cNvPr>
                  <p14:cNvContentPartPr/>
                  <p14:nvPr/>
                </p14:nvContentPartPr>
                <p14:xfrm>
                  <a:off x="12937893" y="6476424"/>
                  <a:ext cx="365" cy="365"/>
                </p14:xfrm>
              </p:contentPart>
            </mc:Choice>
            <mc:Fallback xmlns="">
              <p:pic>
                <p:nvPicPr>
                  <p:cNvPr id="123" name="Input penna 122">
                    <a:extLst>
                      <a:ext uri="{FF2B5EF4-FFF2-40B4-BE49-F238E27FC236}">
                        <a16:creationId xmlns:a16="http://schemas.microsoft.com/office/drawing/2014/main" id="{14DB9F4E-96CD-14DB-C3C9-E6D6F4A8DF37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2919643" y="6458174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4" name="Gruppo 123">
                <a:extLst>
                  <a:ext uri="{FF2B5EF4-FFF2-40B4-BE49-F238E27FC236}">
                    <a16:creationId xmlns:a16="http://schemas.microsoft.com/office/drawing/2014/main" id="{7D517F59-7D84-2A96-6E0E-CCD6149B4219}"/>
                  </a:ext>
                </a:extLst>
              </p:cNvPr>
              <p:cNvGrpSpPr/>
              <p:nvPr/>
            </p:nvGrpSpPr>
            <p:grpSpPr>
              <a:xfrm>
                <a:off x="14524294" y="7161290"/>
                <a:ext cx="365" cy="15695"/>
                <a:chOff x="15577740" y="7574100"/>
                <a:chExt cx="360" cy="15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144" name="Input penna 143">
                      <a:extLst>
                        <a:ext uri="{FF2B5EF4-FFF2-40B4-BE49-F238E27FC236}">
                          <a16:creationId xmlns:a16="http://schemas.microsoft.com/office/drawing/2014/main" id="{0C1418E6-745B-EB02-257A-924785B4B3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574100"/>
                    <a:ext cx="360" cy="360"/>
                  </p14:xfrm>
                </p:contentPart>
              </mc:Choice>
              <mc:Fallback xmlns="">
                <p:pic>
                  <p:nvPicPr>
                    <p:cNvPr id="144" name="Input penna 143">
                      <a:extLst>
                        <a:ext uri="{FF2B5EF4-FFF2-40B4-BE49-F238E27FC236}">
                          <a16:creationId xmlns:a16="http://schemas.microsoft.com/office/drawing/2014/main" id="{0C1418E6-745B-EB02-257A-924785B4B392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59740" y="755610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145" name="Input penna 144">
                      <a:extLst>
                        <a:ext uri="{FF2B5EF4-FFF2-40B4-BE49-F238E27FC236}">
                          <a16:creationId xmlns:a16="http://schemas.microsoft.com/office/drawing/2014/main" id="{0B2128EF-EECD-57C6-AF52-272D9D4161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589220"/>
                    <a:ext cx="360" cy="360"/>
                  </p14:xfrm>
                </p:contentPart>
              </mc:Choice>
              <mc:Fallback xmlns="">
                <p:pic>
                  <p:nvPicPr>
                    <p:cNvPr id="145" name="Input penna 144">
                      <a:extLst>
                        <a:ext uri="{FF2B5EF4-FFF2-40B4-BE49-F238E27FC236}">
                          <a16:creationId xmlns:a16="http://schemas.microsoft.com/office/drawing/2014/main" id="{0B2128EF-EECD-57C6-AF52-272D9D4161D2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59740" y="757122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5" name="Gruppo 124">
                <a:extLst>
                  <a:ext uri="{FF2B5EF4-FFF2-40B4-BE49-F238E27FC236}">
                    <a16:creationId xmlns:a16="http://schemas.microsoft.com/office/drawing/2014/main" id="{43508C84-A57D-EDD4-DF8C-F91B19BC996B}"/>
                  </a:ext>
                </a:extLst>
              </p:cNvPr>
              <p:cNvGrpSpPr/>
              <p:nvPr/>
            </p:nvGrpSpPr>
            <p:grpSpPr>
              <a:xfrm>
                <a:off x="14524294" y="7460227"/>
                <a:ext cx="44165" cy="90521"/>
                <a:chOff x="15577740" y="7868940"/>
                <a:chExt cx="43560" cy="89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140" name="Input penna 139">
                      <a:extLst>
                        <a:ext uri="{FF2B5EF4-FFF2-40B4-BE49-F238E27FC236}">
                          <a16:creationId xmlns:a16="http://schemas.microsoft.com/office/drawing/2014/main" id="{7CB2E0CF-F4BF-CB2C-3947-5C8FEC3234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80260" y="7899180"/>
                    <a:ext cx="360" cy="360"/>
                  </p14:xfrm>
                </p:contentPart>
              </mc:Choice>
              <mc:Fallback xmlns="">
                <p:pic>
                  <p:nvPicPr>
                    <p:cNvPr id="140" name="Input penna 139">
                      <a:extLst>
                        <a:ext uri="{FF2B5EF4-FFF2-40B4-BE49-F238E27FC236}">
                          <a16:creationId xmlns:a16="http://schemas.microsoft.com/office/drawing/2014/main" id="{7CB2E0CF-F4BF-CB2C-3947-5C8FEC3234CC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62260" y="788118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141" name="Input penna 140">
                      <a:extLst>
                        <a:ext uri="{FF2B5EF4-FFF2-40B4-BE49-F238E27FC236}">
                          <a16:creationId xmlns:a16="http://schemas.microsoft.com/office/drawing/2014/main" id="{718065DC-AD3E-372F-7286-678F3BCE42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868940"/>
                    <a:ext cx="360" cy="360"/>
                  </p14:xfrm>
                </p:contentPart>
              </mc:Choice>
              <mc:Fallback xmlns="">
                <p:pic>
                  <p:nvPicPr>
                    <p:cNvPr id="141" name="Input penna 140">
                      <a:extLst>
                        <a:ext uri="{FF2B5EF4-FFF2-40B4-BE49-F238E27FC236}">
                          <a16:creationId xmlns:a16="http://schemas.microsoft.com/office/drawing/2014/main" id="{718065DC-AD3E-372F-7286-678F3BCE42CD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59740" y="785094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142" name="Input penna 141">
                      <a:extLst>
                        <a:ext uri="{FF2B5EF4-FFF2-40B4-BE49-F238E27FC236}">
                          <a16:creationId xmlns:a16="http://schemas.microsoft.com/office/drawing/2014/main" id="{07746067-860C-1408-9272-874E173747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97900" y="7934820"/>
                    <a:ext cx="360" cy="360"/>
                  </p14:xfrm>
                </p:contentPart>
              </mc:Choice>
              <mc:Fallback xmlns="">
                <p:pic>
                  <p:nvPicPr>
                    <p:cNvPr id="142" name="Input penna 141">
                      <a:extLst>
                        <a:ext uri="{FF2B5EF4-FFF2-40B4-BE49-F238E27FC236}">
                          <a16:creationId xmlns:a16="http://schemas.microsoft.com/office/drawing/2014/main" id="{07746067-860C-1408-9272-874E173747EB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79900" y="791682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143" name="Input penna 142">
                      <a:extLst>
                        <a:ext uri="{FF2B5EF4-FFF2-40B4-BE49-F238E27FC236}">
                          <a16:creationId xmlns:a16="http://schemas.microsoft.com/office/drawing/2014/main" id="{B342B6C4-A552-FAE2-85AF-59CC831011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620940" y="7957860"/>
                    <a:ext cx="360" cy="360"/>
                  </p14:xfrm>
                </p:contentPart>
              </mc:Choice>
              <mc:Fallback xmlns="">
                <p:pic>
                  <p:nvPicPr>
                    <p:cNvPr id="143" name="Input penna 142">
                      <a:extLst>
                        <a:ext uri="{FF2B5EF4-FFF2-40B4-BE49-F238E27FC236}">
                          <a16:creationId xmlns:a16="http://schemas.microsoft.com/office/drawing/2014/main" id="{B342B6C4-A552-FAE2-85AF-59CC8310116D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602940" y="793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6" name="Input penna 125">
                    <a:extLst>
                      <a:ext uri="{FF2B5EF4-FFF2-40B4-BE49-F238E27FC236}">
                        <a16:creationId xmlns:a16="http://schemas.microsoft.com/office/drawing/2014/main" id="{DD182079-892E-8EF0-E36A-ABC06F63056C}"/>
                      </a:ext>
                    </a:extLst>
                  </p14:cNvPr>
                  <p14:cNvContentPartPr/>
                  <p14:nvPr/>
                </p14:nvContentPartPr>
                <p14:xfrm>
                  <a:off x="11996375" y="6971086"/>
                  <a:ext cx="350767" cy="327042"/>
                </p14:xfrm>
              </p:contentPart>
            </mc:Choice>
            <mc:Fallback xmlns="">
              <p:pic>
                <p:nvPicPr>
                  <p:cNvPr id="126" name="Input penna 125">
                    <a:extLst>
                      <a:ext uri="{FF2B5EF4-FFF2-40B4-BE49-F238E27FC236}">
                        <a16:creationId xmlns:a16="http://schemas.microsoft.com/office/drawing/2014/main" id="{DD182079-892E-8EF0-E36A-ABC06F63056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1936312" y="6911078"/>
                    <a:ext cx="470292" cy="44645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7" name="Gruppo 126">
                <a:extLst>
                  <a:ext uri="{FF2B5EF4-FFF2-40B4-BE49-F238E27FC236}">
                    <a16:creationId xmlns:a16="http://schemas.microsoft.com/office/drawing/2014/main" id="{AA0E0784-F357-5C8A-AE34-4452846FAE9B}"/>
                  </a:ext>
                </a:extLst>
              </p:cNvPr>
              <p:cNvGrpSpPr/>
              <p:nvPr/>
            </p:nvGrpSpPr>
            <p:grpSpPr>
              <a:xfrm>
                <a:off x="12462483" y="6695874"/>
                <a:ext cx="266817" cy="500418"/>
                <a:chOff x="13544186" y="7115063"/>
                <a:chExt cx="263160" cy="49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133" name="Input penna 132">
                      <a:extLst>
                        <a:ext uri="{FF2B5EF4-FFF2-40B4-BE49-F238E27FC236}">
                          <a16:creationId xmlns:a16="http://schemas.microsoft.com/office/drawing/2014/main" id="{E9603FE0-4967-127E-13A7-47DD540C9D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544186" y="7115063"/>
                    <a:ext cx="167040" cy="90000"/>
                  </p14:xfrm>
                </p:contentPart>
              </mc:Choice>
              <mc:Fallback xmlns="">
                <p:pic>
                  <p:nvPicPr>
                    <p:cNvPr id="133" name="Input penna 132">
                      <a:extLst>
                        <a:ext uri="{FF2B5EF4-FFF2-40B4-BE49-F238E27FC236}">
                          <a16:creationId xmlns:a16="http://schemas.microsoft.com/office/drawing/2014/main" id="{E9603FE0-4967-127E-13A7-47DD540C9DAE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13484952" y="7055852"/>
                      <a:ext cx="284916" cy="2078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134" name="Input penna 133">
                      <a:extLst>
                        <a:ext uri="{FF2B5EF4-FFF2-40B4-BE49-F238E27FC236}">
                          <a16:creationId xmlns:a16="http://schemas.microsoft.com/office/drawing/2014/main" id="{E4D123A7-968F-17C0-7423-9D4DE86B7D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658666" y="7236383"/>
                    <a:ext cx="82440" cy="190800"/>
                  </p14:xfrm>
                </p:contentPart>
              </mc:Choice>
              <mc:Fallback xmlns="">
                <p:pic>
                  <p:nvPicPr>
                    <p:cNvPr id="134" name="Input penna 133">
                      <a:extLst>
                        <a:ext uri="{FF2B5EF4-FFF2-40B4-BE49-F238E27FC236}">
                          <a16:creationId xmlns:a16="http://schemas.microsoft.com/office/drawing/2014/main" id="{E4D123A7-968F-17C0-7423-9D4DE86B7DE4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13599780" y="7177128"/>
                      <a:ext cx="199623" cy="3087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135" name="Input penna 134">
                      <a:extLst>
                        <a:ext uri="{FF2B5EF4-FFF2-40B4-BE49-F238E27FC236}">
                          <a16:creationId xmlns:a16="http://schemas.microsoft.com/office/drawing/2014/main" id="{EBD94525-633D-9959-69FD-C5B31AE577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27786" y="7412783"/>
                    <a:ext cx="79560" cy="195840"/>
                  </p14:xfrm>
                </p:contentPart>
              </mc:Choice>
              <mc:Fallback xmlns="">
                <p:pic>
                  <p:nvPicPr>
                    <p:cNvPr id="135" name="Input penna 134">
                      <a:extLst>
                        <a:ext uri="{FF2B5EF4-FFF2-40B4-BE49-F238E27FC236}">
                          <a16:creationId xmlns:a16="http://schemas.microsoft.com/office/drawing/2014/main" id="{EBD94525-633D-9959-69FD-C5B31AE57720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13668853" y="7353617"/>
                      <a:ext cx="196837" cy="3135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136" name="Input penna 135">
                      <a:extLst>
                        <a:ext uri="{FF2B5EF4-FFF2-40B4-BE49-F238E27FC236}">
                          <a16:creationId xmlns:a16="http://schemas.microsoft.com/office/drawing/2014/main" id="{198E4DBF-FEEA-C131-AEC0-59101F42C1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67343"/>
                    <a:ext cx="360" cy="360"/>
                  </p14:xfrm>
                </p:contentPart>
              </mc:Choice>
              <mc:Fallback xmlns="">
                <p:pic>
                  <p:nvPicPr>
                    <p:cNvPr id="136" name="Input penna 135">
                      <a:extLst>
                        <a:ext uri="{FF2B5EF4-FFF2-40B4-BE49-F238E27FC236}">
                          <a16:creationId xmlns:a16="http://schemas.microsoft.com/office/drawing/2014/main" id="{198E4DBF-FEEA-C131-AEC0-59101F42C1D4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698986" y="723134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137" name="Input penna 136">
                      <a:extLst>
                        <a:ext uri="{FF2B5EF4-FFF2-40B4-BE49-F238E27FC236}">
                          <a16:creationId xmlns:a16="http://schemas.microsoft.com/office/drawing/2014/main" id="{F7FFD3FA-AB83-CAFE-9313-33BB4C5957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36383"/>
                    <a:ext cx="360" cy="360"/>
                  </p14:xfrm>
                </p:contentPart>
              </mc:Choice>
              <mc:Fallback xmlns="">
                <p:pic>
                  <p:nvPicPr>
                    <p:cNvPr id="137" name="Input penna 136">
                      <a:extLst>
                        <a:ext uri="{FF2B5EF4-FFF2-40B4-BE49-F238E27FC236}">
                          <a16:creationId xmlns:a16="http://schemas.microsoft.com/office/drawing/2014/main" id="{F7FFD3FA-AB83-CAFE-9313-33BB4C5957E6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698986" y="720038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138" name="Input penna 137">
                      <a:extLst>
                        <a:ext uri="{FF2B5EF4-FFF2-40B4-BE49-F238E27FC236}">
                          <a16:creationId xmlns:a16="http://schemas.microsoft.com/office/drawing/2014/main" id="{A6989C6C-0BBA-8DDC-4CB4-28C0F0135F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19823"/>
                    <a:ext cx="360" cy="360"/>
                  </p14:xfrm>
                </p:contentPart>
              </mc:Choice>
              <mc:Fallback xmlns="">
                <p:pic>
                  <p:nvPicPr>
                    <p:cNvPr id="138" name="Input penna 137">
                      <a:extLst>
                        <a:ext uri="{FF2B5EF4-FFF2-40B4-BE49-F238E27FC236}">
                          <a16:creationId xmlns:a16="http://schemas.microsoft.com/office/drawing/2014/main" id="{A6989C6C-0BBA-8DDC-4CB4-28C0F0135FB7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698986" y="718382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139" name="Input penna 138">
                      <a:extLst>
                        <a:ext uri="{FF2B5EF4-FFF2-40B4-BE49-F238E27FC236}">
                          <a16:creationId xmlns:a16="http://schemas.microsoft.com/office/drawing/2014/main" id="{AD147F99-22C5-4FDB-0BFE-8BA6BD35A8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08706" y="7200383"/>
                    <a:ext cx="24120" cy="141120"/>
                  </p14:xfrm>
                </p:contentPart>
              </mc:Choice>
              <mc:Fallback xmlns="">
                <p:pic>
                  <p:nvPicPr>
                    <p:cNvPr id="139" name="Input penna 138">
                      <a:extLst>
                        <a:ext uri="{FF2B5EF4-FFF2-40B4-BE49-F238E27FC236}">
                          <a16:creationId xmlns:a16="http://schemas.microsoft.com/office/drawing/2014/main" id="{AD147F99-22C5-4FDB-0BFE-8BA6BD35A8D3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3651277" y="7141337"/>
                      <a:ext cx="138403" cy="25862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8" name="Gruppo 127">
                <a:extLst>
                  <a:ext uri="{FF2B5EF4-FFF2-40B4-BE49-F238E27FC236}">
                    <a16:creationId xmlns:a16="http://schemas.microsoft.com/office/drawing/2014/main" id="{892D0C3F-A14B-B316-7CA8-EEBD4EA9621D}"/>
                  </a:ext>
                </a:extLst>
              </p:cNvPr>
              <p:cNvGrpSpPr/>
              <p:nvPr/>
            </p:nvGrpSpPr>
            <p:grpSpPr>
              <a:xfrm>
                <a:off x="12675280" y="7279878"/>
                <a:ext cx="223746" cy="322662"/>
                <a:chOff x="13754066" y="7691063"/>
                <a:chExt cx="220680" cy="318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130" name="Input penna 129">
                      <a:extLst>
                        <a:ext uri="{FF2B5EF4-FFF2-40B4-BE49-F238E27FC236}">
                          <a16:creationId xmlns:a16="http://schemas.microsoft.com/office/drawing/2014/main" id="{44730CFD-85DC-E993-127C-FCB2E5B5D5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54066" y="7715183"/>
                    <a:ext cx="189720" cy="294120"/>
                  </p14:xfrm>
                </p:contentPart>
              </mc:Choice>
              <mc:Fallback xmlns="">
                <p:pic>
                  <p:nvPicPr>
                    <p:cNvPr id="130" name="Input penna 129">
                      <a:extLst>
                        <a:ext uri="{FF2B5EF4-FFF2-40B4-BE49-F238E27FC236}">
                          <a16:creationId xmlns:a16="http://schemas.microsoft.com/office/drawing/2014/main" id="{44730CFD-85DC-E993-127C-FCB2E5B5D523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13694963" y="7656004"/>
                      <a:ext cx="307335" cy="4118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131" name="Input penna 130">
                      <a:extLst>
                        <a:ext uri="{FF2B5EF4-FFF2-40B4-BE49-F238E27FC236}">
                          <a16:creationId xmlns:a16="http://schemas.microsoft.com/office/drawing/2014/main" id="{A1D850D5-1A49-53CE-C973-8EAA580B61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75386" y="7731743"/>
                    <a:ext cx="360" cy="360"/>
                  </p14:xfrm>
                </p:contentPart>
              </mc:Choice>
              <mc:Fallback xmlns="">
                <p:pic>
                  <p:nvPicPr>
                    <p:cNvPr id="131" name="Input penna 130">
                      <a:extLst>
                        <a:ext uri="{FF2B5EF4-FFF2-40B4-BE49-F238E27FC236}">
                          <a16:creationId xmlns:a16="http://schemas.microsoft.com/office/drawing/2014/main" id="{A1D850D5-1A49-53CE-C973-8EAA580B612A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839386" y="769574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132" name="Input penna 131">
                      <a:extLst>
                        <a:ext uri="{FF2B5EF4-FFF2-40B4-BE49-F238E27FC236}">
                          <a16:creationId xmlns:a16="http://schemas.microsoft.com/office/drawing/2014/main" id="{6EDB3D5A-718D-ED64-0631-F3AB8CE19D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56306" y="7691063"/>
                    <a:ext cx="118440" cy="208800"/>
                  </p14:xfrm>
                </p:contentPart>
              </mc:Choice>
              <mc:Fallback xmlns="">
                <p:pic>
                  <p:nvPicPr>
                    <p:cNvPr id="132" name="Input penna 131">
                      <a:extLst>
                        <a:ext uri="{FF2B5EF4-FFF2-40B4-BE49-F238E27FC236}">
                          <a16:creationId xmlns:a16="http://schemas.microsoft.com/office/drawing/2014/main" id="{6EDB3D5A-718D-ED64-0631-F3AB8CE19DBC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3797381" y="7631745"/>
                      <a:ext cx="235701" cy="32684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29" name="Input penna 128">
                    <a:extLst>
                      <a:ext uri="{FF2B5EF4-FFF2-40B4-BE49-F238E27FC236}">
                        <a16:creationId xmlns:a16="http://schemas.microsoft.com/office/drawing/2014/main" id="{A880BC78-2406-02A2-FC0E-1D7E5E1E84B1}"/>
                      </a:ext>
                    </a:extLst>
                  </p14:cNvPr>
                  <p14:cNvContentPartPr/>
                  <p14:nvPr/>
                </p14:nvContentPartPr>
                <p14:xfrm>
                  <a:off x="12358823" y="7393394"/>
                  <a:ext cx="2920" cy="127751"/>
                </p14:xfrm>
              </p:contentPart>
            </mc:Choice>
            <mc:Fallback xmlns="">
              <p:pic>
                <p:nvPicPr>
                  <p:cNvPr id="129" name="Input penna 128">
                    <a:extLst>
                      <a:ext uri="{FF2B5EF4-FFF2-40B4-BE49-F238E27FC236}">
                        <a16:creationId xmlns:a16="http://schemas.microsoft.com/office/drawing/2014/main" id="{A880BC78-2406-02A2-FC0E-1D7E5E1E84B1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2300423" y="7333417"/>
                    <a:ext cx="119136" cy="247105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76" name="TextBox 15">
              <a:extLst>
                <a:ext uri="{FF2B5EF4-FFF2-40B4-BE49-F238E27FC236}">
                  <a16:creationId xmlns:a16="http://schemas.microsoft.com/office/drawing/2014/main" id="{FF2DFBD6-9B6D-050D-EC06-5C3BD24A9F59}"/>
                </a:ext>
              </a:extLst>
            </p:cNvPr>
            <p:cNvSpPr txBox="1"/>
            <p:nvPr/>
          </p:nvSpPr>
          <p:spPr>
            <a:xfrm>
              <a:off x="6620435" y="5818347"/>
              <a:ext cx="2400444" cy="589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50800" dist="38100" dir="10800000" algn="tr" rotWithShape="0">
                      <a:srgbClr val="007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mortality</a:t>
              </a:r>
            </a:p>
          </p:txBody>
        </p:sp>
        <p:sp>
          <p:nvSpPr>
            <p:cNvPr id="178" name="TextBox 14">
              <a:extLst>
                <a:ext uri="{FF2B5EF4-FFF2-40B4-BE49-F238E27FC236}">
                  <a16:creationId xmlns:a16="http://schemas.microsoft.com/office/drawing/2014/main" id="{1EDD6FEB-9822-5315-3F30-0A4BBCE0C427}"/>
                </a:ext>
              </a:extLst>
            </p:cNvPr>
            <p:cNvSpPr txBox="1"/>
            <p:nvPr/>
          </p:nvSpPr>
          <p:spPr>
            <a:xfrm>
              <a:off x="8031107" y="5824216"/>
              <a:ext cx="3953742" cy="589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200" dirty="0">
                  <a:solidFill>
                    <a:srgbClr val="0000FF"/>
                  </a:solidFill>
                  <a:effectLst>
                    <a:outerShdw blurRad="50800" dist="38100" dir="10800000" algn="r" rotWithShape="0">
                      <a:srgbClr val="FF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business cycle</a:t>
              </a:r>
            </a:p>
          </p:txBody>
        </p:sp>
      </p:grpSp>
      <p:sp>
        <p:nvSpPr>
          <p:cNvPr id="2" name="Freccia in su 103">
            <a:extLst>
              <a:ext uri="{FF2B5EF4-FFF2-40B4-BE49-F238E27FC236}">
                <a16:creationId xmlns:a16="http://schemas.microsoft.com/office/drawing/2014/main" id="{BC204EE6-46C9-B065-4556-EED3A3C13FD2}"/>
              </a:ext>
            </a:extLst>
          </p:cNvPr>
          <p:cNvSpPr/>
          <p:nvPr/>
        </p:nvSpPr>
        <p:spPr>
          <a:xfrm rot="1864891">
            <a:off x="2865175" y="932149"/>
            <a:ext cx="220678" cy="1864152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su 104">
            <a:extLst>
              <a:ext uri="{FF2B5EF4-FFF2-40B4-BE49-F238E27FC236}">
                <a16:creationId xmlns:a16="http://schemas.microsoft.com/office/drawing/2014/main" id="{EBE07280-EDC6-460E-C7F2-3AA81B5A0871}"/>
              </a:ext>
            </a:extLst>
          </p:cNvPr>
          <p:cNvSpPr/>
          <p:nvPr/>
        </p:nvSpPr>
        <p:spPr>
          <a:xfrm rot="1864891">
            <a:off x="3471362" y="2914167"/>
            <a:ext cx="227539" cy="156889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su 103">
            <a:extLst>
              <a:ext uri="{FF2B5EF4-FFF2-40B4-BE49-F238E27FC236}">
                <a16:creationId xmlns:a16="http://schemas.microsoft.com/office/drawing/2014/main" id="{A4871475-8E8C-CD4A-DA05-0A58443E7CA3}"/>
              </a:ext>
            </a:extLst>
          </p:cNvPr>
          <p:cNvSpPr/>
          <p:nvPr/>
        </p:nvSpPr>
        <p:spPr>
          <a:xfrm rot="1864891">
            <a:off x="6770178" y="1562428"/>
            <a:ext cx="220678" cy="1864152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su 104">
            <a:extLst>
              <a:ext uri="{FF2B5EF4-FFF2-40B4-BE49-F238E27FC236}">
                <a16:creationId xmlns:a16="http://schemas.microsoft.com/office/drawing/2014/main" id="{5362C77D-12FB-C6D4-64B0-6173244FF092}"/>
              </a:ext>
            </a:extLst>
          </p:cNvPr>
          <p:cNvSpPr/>
          <p:nvPr/>
        </p:nvSpPr>
        <p:spPr>
          <a:xfrm rot="1864891">
            <a:off x="7527758" y="2935402"/>
            <a:ext cx="227539" cy="156889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62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74BD6-F2A5-AF70-DDA7-68067972B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07B424-E9B1-2082-76A1-82802C8DB17B}"/>
              </a:ext>
            </a:extLst>
          </p:cNvPr>
          <p:cNvSpPr txBox="1"/>
          <p:nvPr/>
        </p:nvSpPr>
        <p:spPr>
          <a:xfrm>
            <a:off x="971390" y="185837"/>
            <a:ext cx="76201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Ogburn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Thomas, 1922)</a:t>
            </a:r>
          </a:p>
        </p:txBody>
      </p: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19D0C67B-9AC5-D3F2-A1D0-2F64D358E1E0}"/>
              </a:ext>
            </a:extLst>
          </p:cNvPr>
          <p:cNvGrpSpPr/>
          <p:nvPr/>
        </p:nvGrpSpPr>
        <p:grpSpPr>
          <a:xfrm>
            <a:off x="2201742" y="905202"/>
            <a:ext cx="10282332" cy="5617610"/>
            <a:chOff x="1702517" y="795870"/>
            <a:chExt cx="10282332" cy="5617610"/>
          </a:xfrm>
        </p:grpSpPr>
        <p:grpSp>
          <p:nvGrpSpPr>
            <p:cNvPr id="175" name="Gruppo 174">
              <a:extLst>
                <a:ext uri="{FF2B5EF4-FFF2-40B4-BE49-F238E27FC236}">
                  <a16:creationId xmlns:a16="http://schemas.microsoft.com/office/drawing/2014/main" id="{A475D8F6-9A60-0D55-04E2-941DED62411A}"/>
                </a:ext>
              </a:extLst>
            </p:cNvPr>
            <p:cNvGrpSpPr/>
            <p:nvPr/>
          </p:nvGrpSpPr>
          <p:grpSpPr>
            <a:xfrm>
              <a:off x="1702517" y="795870"/>
              <a:ext cx="8786967" cy="5266261"/>
              <a:chOff x="1611414" y="524939"/>
              <a:chExt cx="14662569" cy="8787664"/>
            </a:xfrm>
          </p:grpSpPr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0A0D68B4-BF56-3CC4-D655-DAC3061B62B2}"/>
                  </a:ext>
                </a:extLst>
              </p:cNvPr>
              <p:cNvSpPr/>
              <p:nvPr/>
            </p:nvSpPr>
            <p:spPr>
              <a:xfrm>
                <a:off x="1611414" y="524939"/>
                <a:ext cx="12779484" cy="8787664"/>
              </a:xfrm>
              <a:custGeom>
                <a:avLst/>
                <a:gdLst/>
                <a:ahLst/>
                <a:cxnLst/>
                <a:rect l="l" t="t" r="r" b="b"/>
                <a:pathLst>
                  <a:path w="12604343" h="8667230">
                    <a:moveTo>
                      <a:pt x="0" y="0"/>
                    </a:moveTo>
                    <a:lnTo>
                      <a:pt x="12604342" y="0"/>
                    </a:lnTo>
                    <a:lnTo>
                      <a:pt x="12604342" y="8667230"/>
                    </a:lnTo>
                    <a:lnTo>
                      <a:pt x="0" y="86672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906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ctr"/>
                <a:endParaRPr lang="it-IT" dirty="0"/>
              </a:p>
            </p:txBody>
          </p:sp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8049D787-DBD7-083B-F1F0-1988E7D04279}"/>
                  </a:ext>
                </a:extLst>
              </p:cNvPr>
              <p:cNvSpPr/>
              <p:nvPr/>
            </p:nvSpPr>
            <p:spPr>
              <a:xfrm>
                <a:off x="10085722" y="5807953"/>
                <a:ext cx="6188261" cy="3482922"/>
              </a:xfrm>
              <a:custGeom>
                <a:avLst/>
                <a:gdLst/>
                <a:ahLst/>
                <a:cxnLst/>
                <a:rect l="l" t="t" r="r" b="b"/>
                <a:pathLst>
                  <a:path w="6103452" h="3435189">
                    <a:moveTo>
                      <a:pt x="0" y="0"/>
                    </a:moveTo>
                    <a:lnTo>
                      <a:pt x="6103453" y="0"/>
                    </a:lnTo>
                    <a:lnTo>
                      <a:pt x="6103453" y="3435190"/>
                    </a:lnTo>
                    <a:lnTo>
                      <a:pt x="0" y="34351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94" name="Group 17">
                <a:extLst>
                  <a:ext uri="{FF2B5EF4-FFF2-40B4-BE49-F238E27FC236}">
                    <a16:creationId xmlns:a16="http://schemas.microsoft.com/office/drawing/2014/main" id="{4B83C36D-9710-E737-7969-4A356B14242E}"/>
                  </a:ext>
                </a:extLst>
              </p:cNvPr>
              <p:cNvGrpSpPr/>
              <p:nvPr/>
            </p:nvGrpSpPr>
            <p:grpSpPr>
              <a:xfrm>
                <a:off x="11883418" y="6892384"/>
                <a:ext cx="462128" cy="543854"/>
                <a:chOff x="0" y="0"/>
                <a:chExt cx="1393190" cy="1639570"/>
              </a:xfrm>
            </p:grpSpPr>
            <p:sp>
              <p:nvSpPr>
                <p:cNvPr id="174" name="Freeform 18">
                  <a:extLst>
                    <a:ext uri="{FF2B5EF4-FFF2-40B4-BE49-F238E27FC236}">
                      <a16:creationId xmlns:a16="http://schemas.microsoft.com/office/drawing/2014/main" id="{A2A4DC0E-26CA-A3A0-2A3E-C1527C9D8799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1297940" cy="15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940" h="1543050">
                      <a:moveTo>
                        <a:pt x="1292860" y="257810"/>
                      </a:moveTo>
                      <a:cubicBezTo>
                        <a:pt x="1247140" y="349250"/>
                        <a:pt x="1209040" y="400050"/>
                        <a:pt x="1176020" y="403860"/>
                      </a:cubicBezTo>
                      <a:cubicBezTo>
                        <a:pt x="1141730" y="407670"/>
                        <a:pt x="1094740" y="374650"/>
                        <a:pt x="1064260" y="344170"/>
                      </a:cubicBezTo>
                      <a:cubicBezTo>
                        <a:pt x="1028700" y="308610"/>
                        <a:pt x="993140" y="234950"/>
                        <a:pt x="984250" y="196850"/>
                      </a:cubicBezTo>
                      <a:cubicBezTo>
                        <a:pt x="979170" y="173990"/>
                        <a:pt x="981710" y="154940"/>
                        <a:pt x="988060" y="139700"/>
                      </a:cubicBezTo>
                      <a:cubicBezTo>
                        <a:pt x="993140" y="127000"/>
                        <a:pt x="1002030" y="116840"/>
                        <a:pt x="1012190" y="109220"/>
                      </a:cubicBezTo>
                      <a:cubicBezTo>
                        <a:pt x="1022350" y="101600"/>
                        <a:pt x="1033780" y="93980"/>
                        <a:pt x="1047750" y="92710"/>
                      </a:cubicBezTo>
                      <a:cubicBezTo>
                        <a:pt x="1064260" y="90170"/>
                        <a:pt x="1089660" y="95250"/>
                        <a:pt x="1104900" y="102870"/>
                      </a:cubicBezTo>
                      <a:cubicBezTo>
                        <a:pt x="1117600" y="109220"/>
                        <a:pt x="1126490" y="118110"/>
                        <a:pt x="1132840" y="130810"/>
                      </a:cubicBezTo>
                      <a:cubicBezTo>
                        <a:pt x="1143000" y="149860"/>
                        <a:pt x="1143000" y="179070"/>
                        <a:pt x="1145540" y="213360"/>
                      </a:cubicBezTo>
                      <a:cubicBezTo>
                        <a:pt x="1149350" y="266700"/>
                        <a:pt x="1153160" y="381000"/>
                        <a:pt x="1139190" y="417830"/>
                      </a:cubicBezTo>
                      <a:cubicBezTo>
                        <a:pt x="1132840" y="434340"/>
                        <a:pt x="1122680" y="440690"/>
                        <a:pt x="1112520" y="448310"/>
                      </a:cubicBezTo>
                      <a:cubicBezTo>
                        <a:pt x="1102360" y="455930"/>
                        <a:pt x="1089660" y="461010"/>
                        <a:pt x="1075690" y="462280"/>
                      </a:cubicBezTo>
                      <a:cubicBezTo>
                        <a:pt x="1059180" y="463550"/>
                        <a:pt x="1032510" y="457200"/>
                        <a:pt x="1018540" y="448310"/>
                      </a:cubicBezTo>
                      <a:cubicBezTo>
                        <a:pt x="1007110" y="440690"/>
                        <a:pt x="998220" y="430530"/>
                        <a:pt x="991870" y="419100"/>
                      </a:cubicBezTo>
                      <a:cubicBezTo>
                        <a:pt x="985520" y="407670"/>
                        <a:pt x="984250" y="397510"/>
                        <a:pt x="981710" y="379730"/>
                      </a:cubicBezTo>
                      <a:cubicBezTo>
                        <a:pt x="976630" y="340360"/>
                        <a:pt x="976630" y="237490"/>
                        <a:pt x="982980" y="186690"/>
                      </a:cubicBezTo>
                      <a:cubicBezTo>
                        <a:pt x="986790" y="152400"/>
                        <a:pt x="990600" y="121920"/>
                        <a:pt x="1004570" y="101600"/>
                      </a:cubicBezTo>
                      <a:cubicBezTo>
                        <a:pt x="1016000" y="85090"/>
                        <a:pt x="1037590" y="73660"/>
                        <a:pt x="1054100" y="68580"/>
                      </a:cubicBezTo>
                      <a:cubicBezTo>
                        <a:pt x="1066800" y="64770"/>
                        <a:pt x="1080770" y="66040"/>
                        <a:pt x="1093470" y="68580"/>
                      </a:cubicBezTo>
                      <a:cubicBezTo>
                        <a:pt x="1106170" y="71120"/>
                        <a:pt x="1118870" y="77470"/>
                        <a:pt x="1129030" y="87630"/>
                      </a:cubicBezTo>
                      <a:cubicBezTo>
                        <a:pt x="1140460" y="99060"/>
                        <a:pt x="1149350" y="114300"/>
                        <a:pt x="1155700" y="139700"/>
                      </a:cubicBezTo>
                      <a:cubicBezTo>
                        <a:pt x="1170940" y="196850"/>
                        <a:pt x="1183640" y="378460"/>
                        <a:pt x="1168400" y="434340"/>
                      </a:cubicBezTo>
                      <a:cubicBezTo>
                        <a:pt x="1160780" y="458470"/>
                        <a:pt x="1150620" y="472440"/>
                        <a:pt x="1135380" y="482600"/>
                      </a:cubicBezTo>
                      <a:cubicBezTo>
                        <a:pt x="1120140" y="492760"/>
                        <a:pt x="1096010" y="499110"/>
                        <a:pt x="1078230" y="496570"/>
                      </a:cubicBezTo>
                      <a:cubicBezTo>
                        <a:pt x="1060450" y="494030"/>
                        <a:pt x="1038860" y="483870"/>
                        <a:pt x="1027430" y="469900"/>
                      </a:cubicBezTo>
                      <a:cubicBezTo>
                        <a:pt x="1014730" y="455930"/>
                        <a:pt x="1009650" y="440690"/>
                        <a:pt x="1005840" y="415290"/>
                      </a:cubicBezTo>
                      <a:cubicBezTo>
                        <a:pt x="998220" y="364490"/>
                        <a:pt x="1013460" y="242570"/>
                        <a:pt x="1028700" y="173990"/>
                      </a:cubicBezTo>
                      <a:cubicBezTo>
                        <a:pt x="1040130" y="121920"/>
                        <a:pt x="1055370" y="67310"/>
                        <a:pt x="1076960" y="38100"/>
                      </a:cubicBezTo>
                      <a:cubicBezTo>
                        <a:pt x="1090930" y="20320"/>
                        <a:pt x="1108710" y="8890"/>
                        <a:pt x="1123950" y="3810"/>
                      </a:cubicBezTo>
                      <a:cubicBezTo>
                        <a:pt x="1136650" y="0"/>
                        <a:pt x="1150620" y="0"/>
                        <a:pt x="1163320" y="3810"/>
                      </a:cubicBezTo>
                      <a:cubicBezTo>
                        <a:pt x="1179830" y="8890"/>
                        <a:pt x="1201420" y="22860"/>
                        <a:pt x="1211580" y="35560"/>
                      </a:cubicBezTo>
                      <a:cubicBezTo>
                        <a:pt x="1220470" y="45720"/>
                        <a:pt x="1221740" y="55880"/>
                        <a:pt x="1225550" y="72390"/>
                      </a:cubicBezTo>
                      <a:cubicBezTo>
                        <a:pt x="1234440" y="106680"/>
                        <a:pt x="1240790" y="177800"/>
                        <a:pt x="1243330" y="233680"/>
                      </a:cubicBezTo>
                      <a:cubicBezTo>
                        <a:pt x="1245870" y="292100"/>
                        <a:pt x="1253490" y="375920"/>
                        <a:pt x="1240790" y="416560"/>
                      </a:cubicBezTo>
                      <a:cubicBezTo>
                        <a:pt x="1234440" y="439420"/>
                        <a:pt x="1221740" y="454660"/>
                        <a:pt x="1209040" y="464820"/>
                      </a:cubicBezTo>
                      <a:cubicBezTo>
                        <a:pt x="1198880" y="473710"/>
                        <a:pt x="1186180" y="477520"/>
                        <a:pt x="1173480" y="478790"/>
                      </a:cubicBezTo>
                      <a:cubicBezTo>
                        <a:pt x="1160780" y="480060"/>
                        <a:pt x="1145540" y="478790"/>
                        <a:pt x="1134110" y="473710"/>
                      </a:cubicBezTo>
                      <a:cubicBezTo>
                        <a:pt x="1122680" y="468630"/>
                        <a:pt x="1111250" y="462280"/>
                        <a:pt x="1102360" y="452120"/>
                      </a:cubicBezTo>
                      <a:cubicBezTo>
                        <a:pt x="1092200" y="439420"/>
                        <a:pt x="1084580" y="424180"/>
                        <a:pt x="1082040" y="398780"/>
                      </a:cubicBezTo>
                      <a:cubicBezTo>
                        <a:pt x="1075690" y="340360"/>
                        <a:pt x="1096010" y="154940"/>
                        <a:pt x="1120140" y="101600"/>
                      </a:cubicBezTo>
                      <a:cubicBezTo>
                        <a:pt x="1131570" y="78740"/>
                        <a:pt x="1143000" y="66040"/>
                        <a:pt x="1159510" y="58420"/>
                      </a:cubicBezTo>
                      <a:cubicBezTo>
                        <a:pt x="1176020" y="50800"/>
                        <a:pt x="1198880" y="48260"/>
                        <a:pt x="1216660" y="53340"/>
                      </a:cubicBezTo>
                      <a:cubicBezTo>
                        <a:pt x="1234440" y="58420"/>
                        <a:pt x="1253490" y="71120"/>
                        <a:pt x="1263650" y="86360"/>
                      </a:cubicBezTo>
                      <a:cubicBezTo>
                        <a:pt x="1273810" y="101600"/>
                        <a:pt x="1277620" y="118110"/>
                        <a:pt x="1276350" y="142240"/>
                      </a:cubicBezTo>
                      <a:cubicBezTo>
                        <a:pt x="1275080" y="185420"/>
                        <a:pt x="1247140" y="257810"/>
                        <a:pt x="1223010" y="326390"/>
                      </a:cubicBezTo>
                      <a:cubicBezTo>
                        <a:pt x="1191260" y="417830"/>
                        <a:pt x="1136650" y="551180"/>
                        <a:pt x="1093470" y="642620"/>
                      </a:cubicBezTo>
                      <a:cubicBezTo>
                        <a:pt x="1059180" y="715010"/>
                        <a:pt x="1019810" y="788670"/>
                        <a:pt x="991870" y="831850"/>
                      </a:cubicBezTo>
                      <a:cubicBezTo>
                        <a:pt x="975360" y="857250"/>
                        <a:pt x="966470" y="875030"/>
                        <a:pt x="949960" y="887730"/>
                      </a:cubicBezTo>
                      <a:cubicBezTo>
                        <a:pt x="935990" y="897890"/>
                        <a:pt x="918210" y="906780"/>
                        <a:pt x="902970" y="906780"/>
                      </a:cubicBezTo>
                      <a:cubicBezTo>
                        <a:pt x="887730" y="906780"/>
                        <a:pt x="867410" y="900430"/>
                        <a:pt x="855980" y="890270"/>
                      </a:cubicBezTo>
                      <a:cubicBezTo>
                        <a:pt x="844550" y="880110"/>
                        <a:pt x="834390" y="861060"/>
                        <a:pt x="831850" y="845820"/>
                      </a:cubicBezTo>
                      <a:cubicBezTo>
                        <a:pt x="829310" y="830580"/>
                        <a:pt x="840740" y="817880"/>
                        <a:pt x="842010" y="797560"/>
                      </a:cubicBezTo>
                      <a:cubicBezTo>
                        <a:pt x="843280" y="762000"/>
                        <a:pt x="825500" y="706120"/>
                        <a:pt x="824230" y="647700"/>
                      </a:cubicBezTo>
                      <a:cubicBezTo>
                        <a:pt x="821690" y="563880"/>
                        <a:pt x="831850" y="398780"/>
                        <a:pt x="844550" y="342900"/>
                      </a:cubicBezTo>
                      <a:cubicBezTo>
                        <a:pt x="849630" y="321310"/>
                        <a:pt x="852170" y="311150"/>
                        <a:pt x="862330" y="298450"/>
                      </a:cubicBezTo>
                      <a:cubicBezTo>
                        <a:pt x="872490" y="285750"/>
                        <a:pt x="889000" y="271780"/>
                        <a:pt x="905510" y="267970"/>
                      </a:cubicBezTo>
                      <a:cubicBezTo>
                        <a:pt x="924560" y="264160"/>
                        <a:pt x="957580" y="271780"/>
                        <a:pt x="972820" y="284480"/>
                      </a:cubicBezTo>
                      <a:cubicBezTo>
                        <a:pt x="986790" y="294640"/>
                        <a:pt x="991870" y="307340"/>
                        <a:pt x="996950" y="331470"/>
                      </a:cubicBezTo>
                      <a:cubicBezTo>
                        <a:pt x="1012190" y="398780"/>
                        <a:pt x="1007110" y="662940"/>
                        <a:pt x="985520" y="736600"/>
                      </a:cubicBezTo>
                      <a:cubicBezTo>
                        <a:pt x="976630" y="767080"/>
                        <a:pt x="967740" y="786130"/>
                        <a:pt x="949960" y="796290"/>
                      </a:cubicBezTo>
                      <a:cubicBezTo>
                        <a:pt x="932180" y="806450"/>
                        <a:pt x="897890" y="808990"/>
                        <a:pt x="878840" y="800100"/>
                      </a:cubicBezTo>
                      <a:cubicBezTo>
                        <a:pt x="859790" y="791210"/>
                        <a:pt x="845820" y="772160"/>
                        <a:pt x="836930" y="745490"/>
                      </a:cubicBezTo>
                      <a:cubicBezTo>
                        <a:pt x="819150" y="694690"/>
                        <a:pt x="831850" y="580390"/>
                        <a:pt x="836930" y="500380"/>
                      </a:cubicBezTo>
                      <a:cubicBezTo>
                        <a:pt x="840740" y="422910"/>
                        <a:pt x="848360" y="321310"/>
                        <a:pt x="862330" y="274320"/>
                      </a:cubicBezTo>
                      <a:cubicBezTo>
                        <a:pt x="868680" y="251460"/>
                        <a:pt x="873760" y="237490"/>
                        <a:pt x="885190" y="226060"/>
                      </a:cubicBezTo>
                      <a:cubicBezTo>
                        <a:pt x="897890" y="214630"/>
                        <a:pt x="918210" y="204470"/>
                        <a:pt x="934720" y="204470"/>
                      </a:cubicBezTo>
                      <a:cubicBezTo>
                        <a:pt x="951230" y="204470"/>
                        <a:pt x="972820" y="212090"/>
                        <a:pt x="985520" y="222250"/>
                      </a:cubicBezTo>
                      <a:cubicBezTo>
                        <a:pt x="998220" y="232410"/>
                        <a:pt x="1009650" y="248920"/>
                        <a:pt x="1012190" y="267970"/>
                      </a:cubicBezTo>
                      <a:cubicBezTo>
                        <a:pt x="1016000" y="294640"/>
                        <a:pt x="1000760" y="326390"/>
                        <a:pt x="986790" y="368300"/>
                      </a:cubicBezTo>
                      <a:cubicBezTo>
                        <a:pt x="960120" y="447040"/>
                        <a:pt x="886460" y="636270"/>
                        <a:pt x="848360" y="695960"/>
                      </a:cubicBezTo>
                      <a:cubicBezTo>
                        <a:pt x="831850" y="721360"/>
                        <a:pt x="820420" y="737870"/>
                        <a:pt x="802640" y="745490"/>
                      </a:cubicBezTo>
                      <a:cubicBezTo>
                        <a:pt x="787400" y="753110"/>
                        <a:pt x="765810" y="754380"/>
                        <a:pt x="750570" y="748030"/>
                      </a:cubicBezTo>
                      <a:cubicBezTo>
                        <a:pt x="732790" y="740410"/>
                        <a:pt x="708660" y="716280"/>
                        <a:pt x="702310" y="698500"/>
                      </a:cubicBezTo>
                      <a:cubicBezTo>
                        <a:pt x="697230" y="681990"/>
                        <a:pt x="708660" y="666750"/>
                        <a:pt x="707390" y="646430"/>
                      </a:cubicBezTo>
                      <a:cubicBezTo>
                        <a:pt x="706120" y="617220"/>
                        <a:pt x="690880" y="581660"/>
                        <a:pt x="687070" y="537210"/>
                      </a:cubicBezTo>
                      <a:cubicBezTo>
                        <a:pt x="681990" y="468630"/>
                        <a:pt x="684530" y="323850"/>
                        <a:pt x="695960" y="270510"/>
                      </a:cubicBezTo>
                      <a:cubicBezTo>
                        <a:pt x="701040" y="246380"/>
                        <a:pt x="703580" y="232410"/>
                        <a:pt x="716280" y="219710"/>
                      </a:cubicBezTo>
                      <a:cubicBezTo>
                        <a:pt x="730250" y="205740"/>
                        <a:pt x="765810" y="195580"/>
                        <a:pt x="783590" y="196850"/>
                      </a:cubicBezTo>
                      <a:cubicBezTo>
                        <a:pt x="796290" y="196850"/>
                        <a:pt x="806450" y="203200"/>
                        <a:pt x="816610" y="210820"/>
                      </a:cubicBezTo>
                      <a:cubicBezTo>
                        <a:pt x="828040" y="220980"/>
                        <a:pt x="839470" y="232410"/>
                        <a:pt x="845820" y="256540"/>
                      </a:cubicBezTo>
                      <a:cubicBezTo>
                        <a:pt x="864870" y="326390"/>
                        <a:pt x="847090" y="627380"/>
                        <a:pt x="828040" y="687070"/>
                      </a:cubicBezTo>
                      <a:cubicBezTo>
                        <a:pt x="822960" y="704850"/>
                        <a:pt x="817880" y="709930"/>
                        <a:pt x="807720" y="717550"/>
                      </a:cubicBezTo>
                      <a:cubicBezTo>
                        <a:pt x="795020" y="727710"/>
                        <a:pt x="773430" y="736600"/>
                        <a:pt x="756920" y="736600"/>
                      </a:cubicBezTo>
                      <a:cubicBezTo>
                        <a:pt x="740410" y="736600"/>
                        <a:pt x="718820" y="727710"/>
                        <a:pt x="706120" y="718820"/>
                      </a:cubicBezTo>
                      <a:cubicBezTo>
                        <a:pt x="695960" y="711200"/>
                        <a:pt x="690880" y="704850"/>
                        <a:pt x="685800" y="688340"/>
                      </a:cubicBezTo>
                      <a:cubicBezTo>
                        <a:pt x="671830" y="643890"/>
                        <a:pt x="668020" y="474980"/>
                        <a:pt x="676910" y="421640"/>
                      </a:cubicBezTo>
                      <a:cubicBezTo>
                        <a:pt x="680720" y="397510"/>
                        <a:pt x="683260" y="383540"/>
                        <a:pt x="695960" y="370840"/>
                      </a:cubicBezTo>
                      <a:cubicBezTo>
                        <a:pt x="709930" y="355600"/>
                        <a:pt x="745490" y="344170"/>
                        <a:pt x="764540" y="344170"/>
                      </a:cubicBezTo>
                      <a:cubicBezTo>
                        <a:pt x="778510" y="344170"/>
                        <a:pt x="788670" y="350520"/>
                        <a:pt x="798830" y="358140"/>
                      </a:cubicBezTo>
                      <a:cubicBezTo>
                        <a:pt x="811530" y="368300"/>
                        <a:pt x="825500" y="381000"/>
                        <a:pt x="830580" y="403860"/>
                      </a:cubicBezTo>
                      <a:cubicBezTo>
                        <a:pt x="840740" y="449580"/>
                        <a:pt x="808990" y="548640"/>
                        <a:pt x="787400" y="632460"/>
                      </a:cubicBezTo>
                      <a:cubicBezTo>
                        <a:pt x="760730" y="737870"/>
                        <a:pt x="711200" y="930910"/>
                        <a:pt x="673100" y="982980"/>
                      </a:cubicBezTo>
                      <a:cubicBezTo>
                        <a:pt x="659130" y="1002030"/>
                        <a:pt x="643890" y="1008380"/>
                        <a:pt x="629920" y="1013460"/>
                      </a:cubicBezTo>
                      <a:cubicBezTo>
                        <a:pt x="618490" y="1017270"/>
                        <a:pt x="607060" y="1018540"/>
                        <a:pt x="594360" y="1013460"/>
                      </a:cubicBezTo>
                      <a:cubicBezTo>
                        <a:pt x="577850" y="1007110"/>
                        <a:pt x="552450" y="990600"/>
                        <a:pt x="542290" y="967740"/>
                      </a:cubicBezTo>
                      <a:cubicBezTo>
                        <a:pt x="527050" y="932180"/>
                        <a:pt x="542290" y="855980"/>
                        <a:pt x="549910" y="801370"/>
                      </a:cubicBezTo>
                      <a:cubicBezTo>
                        <a:pt x="557530" y="748030"/>
                        <a:pt x="567690" y="695960"/>
                        <a:pt x="590550" y="642620"/>
                      </a:cubicBezTo>
                      <a:cubicBezTo>
                        <a:pt x="617220" y="581660"/>
                        <a:pt x="659130" y="486410"/>
                        <a:pt x="704850" y="457200"/>
                      </a:cubicBezTo>
                      <a:cubicBezTo>
                        <a:pt x="736600" y="436880"/>
                        <a:pt x="783590" y="429260"/>
                        <a:pt x="811530" y="444500"/>
                      </a:cubicBezTo>
                      <a:cubicBezTo>
                        <a:pt x="843280" y="461010"/>
                        <a:pt x="863600" y="513080"/>
                        <a:pt x="875030" y="566420"/>
                      </a:cubicBezTo>
                      <a:cubicBezTo>
                        <a:pt x="892810" y="648970"/>
                        <a:pt x="876300" y="848360"/>
                        <a:pt x="854710" y="905510"/>
                      </a:cubicBezTo>
                      <a:cubicBezTo>
                        <a:pt x="845820" y="928370"/>
                        <a:pt x="835660" y="938530"/>
                        <a:pt x="822960" y="947420"/>
                      </a:cubicBezTo>
                      <a:cubicBezTo>
                        <a:pt x="812800" y="955040"/>
                        <a:pt x="801370" y="958850"/>
                        <a:pt x="788670" y="957580"/>
                      </a:cubicBezTo>
                      <a:cubicBezTo>
                        <a:pt x="770890" y="956310"/>
                        <a:pt x="739140" y="943610"/>
                        <a:pt x="726440" y="929640"/>
                      </a:cubicBezTo>
                      <a:cubicBezTo>
                        <a:pt x="715010" y="916940"/>
                        <a:pt x="711200" y="900430"/>
                        <a:pt x="711200" y="880110"/>
                      </a:cubicBezTo>
                      <a:cubicBezTo>
                        <a:pt x="711200" y="850900"/>
                        <a:pt x="730250" y="807720"/>
                        <a:pt x="749300" y="768350"/>
                      </a:cubicBezTo>
                      <a:cubicBezTo>
                        <a:pt x="773430" y="717550"/>
                        <a:pt x="819150" y="648970"/>
                        <a:pt x="853440" y="601980"/>
                      </a:cubicBezTo>
                      <a:cubicBezTo>
                        <a:pt x="881380" y="563880"/>
                        <a:pt x="910590" y="518160"/>
                        <a:pt x="938530" y="504190"/>
                      </a:cubicBezTo>
                      <a:cubicBezTo>
                        <a:pt x="956310" y="495300"/>
                        <a:pt x="975360" y="494030"/>
                        <a:pt x="991870" y="500380"/>
                      </a:cubicBezTo>
                      <a:cubicBezTo>
                        <a:pt x="1010920" y="506730"/>
                        <a:pt x="1033780" y="525780"/>
                        <a:pt x="1042670" y="549910"/>
                      </a:cubicBezTo>
                      <a:cubicBezTo>
                        <a:pt x="1056640" y="585470"/>
                        <a:pt x="1041400" y="662940"/>
                        <a:pt x="1033780" y="708660"/>
                      </a:cubicBezTo>
                      <a:cubicBezTo>
                        <a:pt x="1027430" y="744220"/>
                        <a:pt x="1019810" y="779780"/>
                        <a:pt x="1007110" y="803910"/>
                      </a:cubicBezTo>
                      <a:cubicBezTo>
                        <a:pt x="996950" y="822960"/>
                        <a:pt x="986790" y="838200"/>
                        <a:pt x="971550" y="847090"/>
                      </a:cubicBezTo>
                      <a:cubicBezTo>
                        <a:pt x="956310" y="855980"/>
                        <a:pt x="934720" y="858520"/>
                        <a:pt x="918210" y="855980"/>
                      </a:cubicBezTo>
                      <a:cubicBezTo>
                        <a:pt x="901700" y="853440"/>
                        <a:pt x="881380" y="842010"/>
                        <a:pt x="871220" y="828040"/>
                      </a:cubicBezTo>
                      <a:cubicBezTo>
                        <a:pt x="861060" y="814070"/>
                        <a:pt x="855980" y="801370"/>
                        <a:pt x="854710" y="774700"/>
                      </a:cubicBezTo>
                      <a:cubicBezTo>
                        <a:pt x="852170" y="704850"/>
                        <a:pt x="913130" y="449580"/>
                        <a:pt x="946150" y="388620"/>
                      </a:cubicBezTo>
                      <a:cubicBezTo>
                        <a:pt x="958850" y="365760"/>
                        <a:pt x="969010" y="356870"/>
                        <a:pt x="984250" y="349250"/>
                      </a:cubicBezTo>
                      <a:cubicBezTo>
                        <a:pt x="999490" y="341630"/>
                        <a:pt x="1023620" y="340360"/>
                        <a:pt x="1040130" y="345440"/>
                      </a:cubicBezTo>
                      <a:cubicBezTo>
                        <a:pt x="1056640" y="350520"/>
                        <a:pt x="1075690" y="364490"/>
                        <a:pt x="1084580" y="379730"/>
                      </a:cubicBezTo>
                      <a:cubicBezTo>
                        <a:pt x="1093470" y="394970"/>
                        <a:pt x="1097280" y="408940"/>
                        <a:pt x="1094740" y="434340"/>
                      </a:cubicBezTo>
                      <a:cubicBezTo>
                        <a:pt x="1087120" y="497840"/>
                        <a:pt x="993140" y="704850"/>
                        <a:pt x="953770" y="758190"/>
                      </a:cubicBezTo>
                      <a:cubicBezTo>
                        <a:pt x="938530" y="779780"/>
                        <a:pt x="925830" y="789940"/>
                        <a:pt x="910590" y="796290"/>
                      </a:cubicBezTo>
                      <a:cubicBezTo>
                        <a:pt x="897890" y="801370"/>
                        <a:pt x="885190" y="803910"/>
                        <a:pt x="872490" y="801370"/>
                      </a:cubicBezTo>
                      <a:cubicBezTo>
                        <a:pt x="857250" y="798830"/>
                        <a:pt x="834390" y="788670"/>
                        <a:pt x="822960" y="777240"/>
                      </a:cubicBezTo>
                      <a:cubicBezTo>
                        <a:pt x="814070" y="768350"/>
                        <a:pt x="807720" y="760730"/>
                        <a:pt x="805180" y="744220"/>
                      </a:cubicBezTo>
                      <a:cubicBezTo>
                        <a:pt x="800100" y="698500"/>
                        <a:pt x="847090" y="552450"/>
                        <a:pt x="872490" y="480060"/>
                      </a:cubicBezTo>
                      <a:cubicBezTo>
                        <a:pt x="891540" y="426720"/>
                        <a:pt x="906780" y="367030"/>
                        <a:pt x="934720" y="344170"/>
                      </a:cubicBezTo>
                      <a:cubicBezTo>
                        <a:pt x="955040" y="327660"/>
                        <a:pt x="985520" y="322580"/>
                        <a:pt x="1005840" y="327660"/>
                      </a:cubicBezTo>
                      <a:cubicBezTo>
                        <a:pt x="1027430" y="332740"/>
                        <a:pt x="1052830" y="358140"/>
                        <a:pt x="1060450" y="377190"/>
                      </a:cubicBezTo>
                      <a:cubicBezTo>
                        <a:pt x="1068070" y="393700"/>
                        <a:pt x="1065530" y="412750"/>
                        <a:pt x="1059180" y="433070"/>
                      </a:cubicBezTo>
                      <a:cubicBezTo>
                        <a:pt x="1050290" y="463550"/>
                        <a:pt x="1023620" y="505460"/>
                        <a:pt x="994410" y="538480"/>
                      </a:cubicBezTo>
                      <a:cubicBezTo>
                        <a:pt x="957580" y="579120"/>
                        <a:pt x="905510" y="617220"/>
                        <a:pt x="849630" y="655320"/>
                      </a:cubicBezTo>
                      <a:cubicBezTo>
                        <a:pt x="781050" y="702310"/>
                        <a:pt x="661670" y="758190"/>
                        <a:pt x="607060" y="796290"/>
                      </a:cubicBezTo>
                      <a:cubicBezTo>
                        <a:pt x="576580" y="817880"/>
                        <a:pt x="563880" y="824230"/>
                        <a:pt x="538480" y="850900"/>
                      </a:cubicBezTo>
                      <a:cubicBezTo>
                        <a:pt x="494030" y="897890"/>
                        <a:pt x="430530" y="990600"/>
                        <a:pt x="379730" y="1069340"/>
                      </a:cubicBezTo>
                      <a:cubicBezTo>
                        <a:pt x="325120" y="1154430"/>
                        <a:pt x="267970" y="1297940"/>
                        <a:pt x="223520" y="1344930"/>
                      </a:cubicBezTo>
                      <a:cubicBezTo>
                        <a:pt x="203200" y="1366520"/>
                        <a:pt x="186690" y="1375410"/>
                        <a:pt x="168910" y="1380490"/>
                      </a:cubicBezTo>
                      <a:cubicBezTo>
                        <a:pt x="154940" y="1384300"/>
                        <a:pt x="139700" y="1385570"/>
                        <a:pt x="125730" y="1380490"/>
                      </a:cubicBezTo>
                      <a:cubicBezTo>
                        <a:pt x="107950" y="1375410"/>
                        <a:pt x="85090" y="1357630"/>
                        <a:pt x="73660" y="1342390"/>
                      </a:cubicBezTo>
                      <a:cubicBezTo>
                        <a:pt x="64770" y="1329690"/>
                        <a:pt x="59690" y="1316990"/>
                        <a:pt x="58420" y="1301750"/>
                      </a:cubicBezTo>
                      <a:cubicBezTo>
                        <a:pt x="57150" y="1283970"/>
                        <a:pt x="58420" y="1259840"/>
                        <a:pt x="74930" y="1239520"/>
                      </a:cubicBezTo>
                      <a:cubicBezTo>
                        <a:pt x="109220" y="1198880"/>
                        <a:pt x="252730" y="1168400"/>
                        <a:pt x="317500" y="1125220"/>
                      </a:cubicBezTo>
                      <a:cubicBezTo>
                        <a:pt x="369570" y="1090930"/>
                        <a:pt x="405130" y="1054100"/>
                        <a:pt x="443230" y="1009650"/>
                      </a:cubicBezTo>
                      <a:cubicBezTo>
                        <a:pt x="482600" y="962660"/>
                        <a:pt x="510540" y="918210"/>
                        <a:pt x="547370" y="849630"/>
                      </a:cubicBezTo>
                      <a:cubicBezTo>
                        <a:pt x="604520" y="741680"/>
                        <a:pt x="689610" y="471170"/>
                        <a:pt x="732790" y="416560"/>
                      </a:cubicBezTo>
                      <a:cubicBezTo>
                        <a:pt x="745490" y="400050"/>
                        <a:pt x="751840" y="396240"/>
                        <a:pt x="765810" y="391160"/>
                      </a:cubicBezTo>
                      <a:cubicBezTo>
                        <a:pt x="782320" y="384810"/>
                        <a:pt x="808990" y="381000"/>
                        <a:pt x="826770" y="386080"/>
                      </a:cubicBezTo>
                      <a:cubicBezTo>
                        <a:pt x="845820" y="391160"/>
                        <a:pt x="866140" y="407670"/>
                        <a:pt x="876300" y="424180"/>
                      </a:cubicBezTo>
                      <a:cubicBezTo>
                        <a:pt x="886460" y="440690"/>
                        <a:pt x="889000" y="461010"/>
                        <a:pt x="887730" y="483870"/>
                      </a:cubicBezTo>
                      <a:cubicBezTo>
                        <a:pt x="885190" y="518160"/>
                        <a:pt x="866140" y="560070"/>
                        <a:pt x="847090" y="608330"/>
                      </a:cubicBezTo>
                      <a:cubicBezTo>
                        <a:pt x="819150" y="680720"/>
                        <a:pt x="773430" y="778510"/>
                        <a:pt x="723900" y="871220"/>
                      </a:cubicBezTo>
                      <a:cubicBezTo>
                        <a:pt x="665480" y="980440"/>
                        <a:pt x="591820" y="1168400"/>
                        <a:pt x="514350" y="1220470"/>
                      </a:cubicBezTo>
                      <a:cubicBezTo>
                        <a:pt x="467360" y="1252220"/>
                        <a:pt x="392430" y="1262380"/>
                        <a:pt x="364490" y="1244600"/>
                      </a:cubicBezTo>
                      <a:cubicBezTo>
                        <a:pt x="342900" y="1230630"/>
                        <a:pt x="339090" y="1189990"/>
                        <a:pt x="337820" y="1159510"/>
                      </a:cubicBezTo>
                      <a:cubicBezTo>
                        <a:pt x="336550" y="1122680"/>
                        <a:pt x="349250" y="1090930"/>
                        <a:pt x="368300" y="1037590"/>
                      </a:cubicBezTo>
                      <a:cubicBezTo>
                        <a:pt x="407670" y="927100"/>
                        <a:pt x="529590" y="624840"/>
                        <a:pt x="604520" y="547370"/>
                      </a:cubicBezTo>
                      <a:cubicBezTo>
                        <a:pt x="638810" y="511810"/>
                        <a:pt x="676910" y="487680"/>
                        <a:pt x="704850" y="494030"/>
                      </a:cubicBezTo>
                      <a:cubicBezTo>
                        <a:pt x="732790" y="500380"/>
                        <a:pt x="763270" y="542290"/>
                        <a:pt x="770890" y="581660"/>
                      </a:cubicBezTo>
                      <a:cubicBezTo>
                        <a:pt x="783590" y="643890"/>
                        <a:pt x="730250" y="767080"/>
                        <a:pt x="701040" y="843280"/>
                      </a:cubicBezTo>
                      <a:cubicBezTo>
                        <a:pt x="676910" y="906780"/>
                        <a:pt x="642620" y="975360"/>
                        <a:pt x="615950" y="1009650"/>
                      </a:cubicBezTo>
                      <a:cubicBezTo>
                        <a:pt x="600710" y="1028700"/>
                        <a:pt x="588010" y="1040130"/>
                        <a:pt x="571500" y="1046480"/>
                      </a:cubicBezTo>
                      <a:cubicBezTo>
                        <a:pt x="554990" y="1052830"/>
                        <a:pt x="530860" y="1051560"/>
                        <a:pt x="514350" y="1045210"/>
                      </a:cubicBezTo>
                      <a:cubicBezTo>
                        <a:pt x="497840" y="1038860"/>
                        <a:pt x="480060" y="1022350"/>
                        <a:pt x="472440" y="1005840"/>
                      </a:cubicBezTo>
                      <a:cubicBezTo>
                        <a:pt x="464820" y="989330"/>
                        <a:pt x="466090" y="971550"/>
                        <a:pt x="466090" y="948690"/>
                      </a:cubicBezTo>
                      <a:cubicBezTo>
                        <a:pt x="467360" y="914400"/>
                        <a:pt x="473710" y="869950"/>
                        <a:pt x="486410" y="817880"/>
                      </a:cubicBezTo>
                      <a:cubicBezTo>
                        <a:pt x="505460" y="739140"/>
                        <a:pt x="567690" y="601980"/>
                        <a:pt x="586740" y="528320"/>
                      </a:cubicBezTo>
                      <a:cubicBezTo>
                        <a:pt x="598170" y="483870"/>
                        <a:pt x="594360" y="444500"/>
                        <a:pt x="605790" y="420370"/>
                      </a:cubicBezTo>
                      <a:cubicBezTo>
                        <a:pt x="613410" y="406400"/>
                        <a:pt x="621030" y="398780"/>
                        <a:pt x="633730" y="391160"/>
                      </a:cubicBezTo>
                      <a:cubicBezTo>
                        <a:pt x="648970" y="382270"/>
                        <a:pt x="674370" y="375920"/>
                        <a:pt x="692150" y="377190"/>
                      </a:cubicBezTo>
                      <a:cubicBezTo>
                        <a:pt x="706120" y="378460"/>
                        <a:pt x="718820" y="383540"/>
                        <a:pt x="730250" y="392430"/>
                      </a:cubicBezTo>
                      <a:cubicBezTo>
                        <a:pt x="744220" y="403860"/>
                        <a:pt x="762000" y="422910"/>
                        <a:pt x="763270" y="443230"/>
                      </a:cubicBezTo>
                      <a:cubicBezTo>
                        <a:pt x="765810" y="469900"/>
                        <a:pt x="742950" y="501650"/>
                        <a:pt x="721360" y="542290"/>
                      </a:cubicBezTo>
                      <a:cubicBezTo>
                        <a:pt x="681990" y="615950"/>
                        <a:pt x="575310" y="793750"/>
                        <a:pt x="525780" y="839470"/>
                      </a:cubicBezTo>
                      <a:cubicBezTo>
                        <a:pt x="505460" y="858520"/>
                        <a:pt x="488950" y="864870"/>
                        <a:pt x="471170" y="868680"/>
                      </a:cubicBezTo>
                      <a:cubicBezTo>
                        <a:pt x="457200" y="871220"/>
                        <a:pt x="441960" y="868680"/>
                        <a:pt x="429260" y="863600"/>
                      </a:cubicBezTo>
                      <a:cubicBezTo>
                        <a:pt x="416560" y="858520"/>
                        <a:pt x="403860" y="852170"/>
                        <a:pt x="394970" y="840740"/>
                      </a:cubicBezTo>
                      <a:cubicBezTo>
                        <a:pt x="383540" y="826770"/>
                        <a:pt x="375920" y="806450"/>
                        <a:pt x="372110" y="782320"/>
                      </a:cubicBezTo>
                      <a:cubicBezTo>
                        <a:pt x="367030" y="745490"/>
                        <a:pt x="377190" y="690880"/>
                        <a:pt x="387350" y="640080"/>
                      </a:cubicBezTo>
                      <a:cubicBezTo>
                        <a:pt x="398780" y="581660"/>
                        <a:pt x="412750" y="486410"/>
                        <a:pt x="444500" y="452120"/>
                      </a:cubicBezTo>
                      <a:cubicBezTo>
                        <a:pt x="464820" y="429260"/>
                        <a:pt x="497840" y="419100"/>
                        <a:pt x="520700" y="420370"/>
                      </a:cubicBezTo>
                      <a:cubicBezTo>
                        <a:pt x="541020" y="421640"/>
                        <a:pt x="562610" y="434340"/>
                        <a:pt x="576580" y="448310"/>
                      </a:cubicBezTo>
                      <a:cubicBezTo>
                        <a:pt x="589280" y="462280"/>
                        <a:pt x="598170" y="482600"/>
                        <a:pt x="600710" y="505460"/>
                      </a:cubicBezTo>
                      <a:cubicBezTo>
                        <a:pt x="603250" y="535940"/>
                        <a:pt x="595630" y="567690"/>
                        <a:pt x="579120" y="615950"/>
                      </a:cubicBezTo>
                      <a:cubicBezTo>
                        <a:pt x="543560" y="721360"/>
                        <a:pt x="375920" y="1004570"/>
                        <a:pt x="341630" y="1099820"/>
                      </a:cubicBezTo>
                      <a:cubicBezTo>
                        <a:pt x="327660" y="1136650"/>
                        <a:pt x="332740" y="1155700"/>
                        <a:pt x="321310" y="1181100"/>
                      </a:cubicBezTo>
                      <a:cubicBezTo>
                        <a:pt x="309880" y="1206500"/>
                        <a:pt x="292100" y="1221740"/>
                        <a:pt x="275590" y="1253490"/>
                      </a:cubicBezTo>
                      <a:cubicBezTo>
                        <a:pt x="245110" y="1311910"/>
                        <a:pt x="191770" y="1469390"/>
                        <a:pt x="166370" y="1506220"/>
                      </a:cubicBezTo>
                      <a:cubicBezTo>
                        <a:pt x="157480" y="1517650"/>
                        <a:pt x="154940" y="1521460"/>
                        <a:pt x="144780" y="1526540"/>
                      </a:cubicBezTo>
                      <a:cubicBezTo>
                        <a:pt x="130810" y="1534160"/>
                        <a:pt x="106680" y="1543050"/>
                        <a:pt x="87630" y="1541780"/>
                      </a:cubicBezTo>
                      <a:cubicBezTo>
                        <a:pt x="68580" y="1540510"/>
                        <a:pt x="46990" y="1532890"/>
                        <a:pt x="33020" y="1518920"/>
                      </a:cubicBezTo>
                      <a:cubicBezTo>
                        <a:pt x="16510" y="1501140"/>
                        <a:pt x="2540" y="1457960"/>
                        <a:pt x="1270" y="1437640"/>
                      </a:cubicBezTo>
                      <a:cubicBezTo>
                        <a:pt x="1270" y="1424940"/>
                        <a:pt x="3810" y="1418590"/>
                        <a:pt x="10160" y="1408430"/>
                      </a:cubicBezTo>
                      <a:cubicBezTo>
                        <a:pt x="17780" y="1394460"/>
                        <a:pt x="35560" y="1375410"/>
                        <a:pt x="52070" y="1366520"/>
                      </a:cubicBezTo>
                      <a:cubicBezTo>
                        <a:pt x="68580" y="1357630"/>
                        <a:pt x="91440" y="1353820"/>
                        <a:pt x="110490" y="1357630"/>
                      </a:cubicBezTo>
                      <a:cubicBezTo>
                        <a:pt x="128270" y="1360170"/>
                        <a:pt x="149860" y="1371600"/>
                        <a:pt x="162560" y="1385570"/>
                      </a:cubicBezTo>
                      <a:cubicBezTo>
                        <a:pt x="175260" y="1399540"/>
                        <a:pt x="184150" y="1424940"/>
                        <a:pt x="186690" y="1440180"/>
                      </a:cubicBezTo>
                      <a:cubicBezTo>
                        <a:pt x="189230" y="1451610"/>
                        <a:pt x="187960" y="1459230"/>
                        <a:pt x="184150" y="1470660"/>
                      </a:cubicBezTo>
                      <a:cubicBezTo>
                        <a:pt x="179070" y="1485900"/>
                        <a:pt x="166370" y="1508760"/>
                        <a:pt x="152400" y="1520190"/>
                      </a:cubicBezTo>
                      <a:cubicBezTo>
                        <a:pt x="138430" y="1531620"/>
                        <a:pt x="116840" y="1540510"/>
                        <a:pt x="97790" y="1541780"/>
                      </a:cubicBezTo>
                      <a:cubicBezTo>
                        <a:pt x="78740" y="1543050"/>
                        <a:pt x="55880" y="1535430"/>
                        <a:pt x="40640" y="1525270"/>
                      </a:cubicBezTo>
                      <a:cubicBezTo>
                        <a:pt x="25400" y="1513840"/>
                        <a:pt x="11430" y="1492250"/>
                        <a:pt x="5080" y="1477010"/>
                      </a:cubicBezTo>
                      <a:cubicBezTo>
                        <a:pt x="1270" y="1466850"/>
                        <a:pt x="0" y="1460500"/>
                        <a:pt x="1270" y="1447800"/>
                      </a:cubicBezTo>
                      <a:cubicBezTo>
                        <a:pt x="2540" y="1423670"/>
                        <a:pt x="13970" y="1389380"/>
                        <a:pt x="30480" y="1347470"/>
                      </a:cubicBezTo>
                      <a:cubicBezTo>
                        <a:pt x="59690" y="1271270"/>
                        <a:pt x="132080" y="1130300"/>
                        <a:pt x="181610" y="1036320"/>
                      </a:cubicBezTo>
                      <a:cubicBezTo>
                        <a:pt x="224790" y="955040"/>
                        <a:pt x="270510" y="896620"/>
                        <a:pt x="311150" y="811530"/>
                      </a:cubicBezTo>
                      <a:cubicBezTo>
                        <a:pt x="359410" y="707390"/>
                        <a:pt x="400050" y="504190"/>
                        <a:pt x="444500" y="452120"/>
                      </a:cubicBezTo>
                      <a:cubicBezTo>
                        <a:pt x="462280" y="430530"/>
                        <a:pt x="481330" y="425450"/>
                        <a:pt x="499110" y="421640"/>
                      </a:cubicBezTo>
                      <a:cubicBezTo>
                        <a:pt x="513080" y="419100"/>
                        <a:pt x="527050" y="420370"/>
                        <a:pt x="541020" y="425450"/>
                      </a:cubicBezTo>
                      <a:cubicBezTo>
                        <a:pt x="557530" y="431800"/>
                        <a:pt x="579120" y="449580"/>
                        <a:pt x="589280" y="464820"/>
                      </a:cubicBezTo>
                      <a:cubicBezTo>
                        <a:pt x="596900" y="477520"/>
                        <a:pt x="600710" y="486410"/>
                        <a:pt x="600710" y="505460"/>
                      </a:cubicBezTo>
                      <a:cubicBezTo>
                        <a:pt x="600710" y="551180"/>
                        <a:pt x="544830" y="683260"/>
                        <a:pt x="537210" y="741680"/>
                      </a:cubicBezTo>
                      <a:cubicBezTo>
                        <a:pt x="533400" y="774700"/>
                        <a:pt x="544830" y="801370"/>
                        <a:pt x="537210" y="821690"/>
                      </a:cubicBezTo>
                      <a:cubicBezTo>
                        <a:pt x="532130" y="835660"/>
                        <a:pt x="523240" y="845820"/>
                        <a:pt x="510540" y="853440"/>
                      </a:cubicBezTo>
                      <a:cubicBezTo>
                        <a:pt x="495300" y="862330"/>
                        <a:pt x="469900" y="871220"/>
                        <a:pt x="450850" y="868680"/>
                      </a:cubicBezTo>
                      <a:cubicBezTo>
                        <a:pt x="431800" y="866140"/>
                        <a:pt x="407670" y="855980"/>
                        <a:pt x="394970" y="840740"/>
                      </a:cubicBezTo>
                      <a:cubicBezTo>
                        <a:pt x="381000" y="822960"/>
                        <a:pt x="369570" y="793750"/>
                        <a:pt x="374650" y="762000"/>
                      </a:cubicBezTo>
                      <a:cubicBezTo>
                        <a:pt x="384810" y="699770"/>
                        <a:pt x="488950" y="558800"/>
                        <a:pt x="533400" y="509270"/>
                      </a:cubicBezTo>
                      <a:cubicBezTo>
                        <a:pt x="556260" y="483870"/>
                        <a:pt x="580390" y="478790"/>
                        <a:pt x="594360" y="459740"/>
                      </a:cubicBezTo>
                      <a:cubicBezTo>
                        <a:pt x="607060" y="443230"/>
                        <a:pt x="604520" y="417830"/>
                        <a:pt x="617220" y="403860"/>
                      </a:cubicBezTo>
                      <a:cubicBezTo>
                        <a:pt x="629920" y="389890"/>
                        <a:pt x="652780" y="378460"/>
                        <a:pt x="671830" y="377190"/>
                      </a:cubicBezTo>
                      <a:cubicBezTo>
                        <a:pt x="690880" y="375920"/>
                        <a:pt x="715010" y="379730"/>
                        <a:pt x="730250" y="392430"/>
                      </a:cubicBezTo>
                      <a:cubicBezTo>
                        <a:pt x="748030" y="406400"/>
                        <a:pt x="760730" y="435610"/>
                        <a:pt x="764540" y="463550"/>
                      </a:cubicBezTo>
                      <a:cubicBezTo>
                        <a:pt x="769620" y="499110"/>
                        <a:pt x="753110" y="547370"/>
                        <a:pt x="741680" y="590550"/>
                      </a:cubicBezTo>
                      <a:cubicBezTo>
                        <a:pt x="728980" y="638810"/>
                        <a:pt x="712470" y="689610"/>
                        <a:pt x="692150" y="741680"/>
                      </a:cubicBezTo>
                      <a:cubicBezTo>
                        <a:pt x="669290" y="801370"/>
                        <a:pt x="618490" y="876300"/>
                        <a:pt x="609600" y="927100"/>
                      </a:cubicBezTo>
                      <a:cubicBezTo>
                        <a:pt x="604520" y="958850"/>
                        <a:pt x="624840" y="989330"/>
                        <a:pt x="615950" y="1009650"/>
                      </a:cubicBezTo>
                      <a:cubicBezTo>
                        <a:pt x="608330" y="1027430"/>
                        <a:pt x="588010" y="1040130"/>
                        <a:pt x="571500" y="1046480"/>
                      </a:cubicBezTo>
                      <a:cubicBezTo>
                        <a:pt x="554990" y="1052830"/>
                        <a:pt x="530860" y="1051560"/>
                        <a:pt x="514350" y="1045210"/>
                      </a:cubicBezTo>
                      <a:cubicBezTo>
                        <a:pt x="497840" y="1038860"/>
                        <a:pt x="480060" y="1022350"/>
                        <a:pt x="472440" y="1005840"/>
                      </a:cubicBezTo>
                      <a:cubicBezTo>
                        <a:pt x="464820" y="989330"/>
                        <a:pt x="462280" y="971550"/>
                        <a:pt x="466090" y="948690"/>
                      </a:cubicBezTo>
                      <a:cubicBezTo>
                        <a:pt x="473710" y="908050"/>
                        <a:pt x="528320" y="840740"/>
                        <a:pt x="548640" y="792480"/>
                      </a:cubicBezTo>
                      <a:cubicBezTo>
                        <a:pt x="565150" y="751840"/>
                        <a:pt x="558800" y="707390"/>
                        <a:pt x="585470" y="678180"/>
                      </a:cubicBezTo>
                      <a:cubicBezTo>
                        <a:pt x="618490" y="641350"/>
                        <a:pt x="735330" y="586740"/>
                        <a:pt x="754380" y="607060"/>
                      </a:cubicBezTo>
                      <a:cubicBezTo>
                        <a:pt x="789940" y="645160"/>
                        <a:pt x="558800" y="1145540"/>
                        <a:pt x="477520" y="1174750"/>
                      </a:cubicBezTo>
                      <a:cubicBezTo>
                        <a:pt x="445770" y="1186180"/>
                        <a:pt x="396240" y="1163320"/>
                        <a:pt x="387350" y="1135380"/>
                      </a:cubicBezTo>
                      <a:cubicBezTo>
                        <a:pt x="369570" y="1080770"/>
                        <a:pt x="523240" y="923290"/>
                        <a:pt x="580390" y="806450"/>
                      </a:cubicBezTo>
                      <a:cubicBezTo>
                        <a:pt x="640080" y="684530"/>
                        <a:pt x="694690" y="468630"/>
                        <a:pt x="732790" y="416560"/>
                      </a:cubicBezTo>
                      <a:cubicBezTo>
                        <a:pt x="745490" y="400050"/>
                        <a:pt x="751840" y="396240"/>
                        <a:pt x="765810" y="391160"/>
                      </a:cubicBezTo>
                      <a:cubicBezTo>
                        <a:pt x="782320" y="384810"/>
                        <a:pt x="808990" y="381000"/>
                        <a:pt x="826770" y="386080"/>
                      </a:cubicBezTo>
                      <a:cubicBezTo>
                        <a:pt x="845820" y="391160"/>
                        <a:pt x="866140" y="407670"/>
                        <a:pt x="876300" y="424180"/>
                      </a:cubicBezTo>
                      <a:cubicBezTo>
                        <a:pt x="886460" y="440690"/>
                        <a:pt x="890270" y="455930"/>
                        <a:pt x="887730" y="483870"/>
                      </a:cubicBezTo>
                      <a:cubicBezTo>
                        <a:pt x="881380" y="554990"/>
                        <a:pt x="797560" y="740410"/>
                        <a:pt x="742950" y="852170"/>
                      </a:cubicBezTo>
                      <a:cubicBezTo>
                        <a:pt x="694690" y="951230"/>
                        <a:pt x="641350" y="1047750"/>
                        <a:pt x="581660" y="1121410"/>
                      </a:cubicBezTo>
                      <a:cubicBezTo>
                        <a:pt x="530860" y="1184910"/>
                        <a:pt x="462280" y="1240790"/>
                        <a:pt x="414020" y="1277620"/>
                      </a:cubicBezTo>
                      <a:cubicBezTo>
                        <a:pt x="381000" y="1301750"/>
                        <a:pt x="356870" y="1319530"/>
                        <a:pt x="325120" y="1330960"/>
                      </a:cubicBezTo>
                      <a:cubicBezTo>
                        <a:pt x="293370" y="1342390"/>
                        <a:pt x="251460" y="1334770"/>
                        <a:pt x="223520" y="1344930"/>
                      </a:cubicBezTo>
                      <a:cubicBezTo>
                        <a:pt x="201930" y="1352550"/>
                        <a:pt x="186690" y="1375410"/>
                        <a:pt x="168910" y="1380490"/>
                      </a:cubicBezTo>
                      <a:cubicBezTo>
                        <a:pt x="154940" y="1384300"/>
                        <a:pt x="139700" y="1384300"/>
                        <a:pt x="125730" y="1380490"/>
                      </a:cubicBezTo>
                      <a:cubicBezTo>
                        <a:pt x="111760" y="1376680"/>
                        <a:pt x="97790" y="1370330"/>
                        <a:pt x="87630" y="1358900"/>
                      </a:cubicBezTo>
                      <a:cubicBezTo>
                        <a:pt x="74930" y="1344930"/>
                        <a:pt x="60960" y="1319530"/>
                        <a:pt x="58420" y="1301750"/>
                      </a:cubicBezTo>
                      <a:cubicBezTo>
                        <a:pt x="55880" y="1286510"/>
                        <a:pt x="57150" y="1278890"/>
                        <a:pt x="64770" y="1258570"/>
                      </a:cubicBezTo>
                      <a:cubicBezTo>
                        <a:pt x="90170" y="1187450"/>
                        <a:pt x="274320" y="914400"/>
                        <a:pt x="334010" y="828040"/>
                      </a:cubicBezTo>
                      <a:cubicBezTo>
                        <a:pt x="360680" y="789940"/>
                        <a:pt x="369570" y="773430"/>
                        <a:pt x="396240" y="746760"/>
                      </a:cubicBezTo>
                      <a:cubicBezTo>
                        <a:pt x="431800" y="711200"/>
                        <a:pt x="476250" y="679450"/>
                        <a:pt x="533400" y="641350"/>
                      </a:cubicBezTo>
                      <a:cubicBezTo>
                        <a:pt x="615950" y="586740"/>
                        <a:pt x="782320" y="520700"/>
                        <a:pt x="850900" y="459740"/>
                      </a:cubicBezTo>
                      <a:cubicBezTo>
                        <a:pt x="894080" y="421640"/>
                        <a:pt x="906780" y="365760"/>
                        <a:pt x="934720" y="344170"/>
                      </a:cubicBezTo>
                      <a:cubicBezTo>
                        <a:pt x="952500" y="331470"/>
                        <a:pt x="969010" y="325120"/>
                        <a:pt x="986790" y="325120"/>
                      </a:cubicBezTo>
                      <a:cubicBezTo>
                        <a:pt x="1004570" y="325120"/>
                        <a:pt x="1026160" y="335280"/>
                        <a:pt x="1038860" y="345440"/>
                      </a:cubicBezTo>
                      <a:cubicBezTo>
                        <a:pt x="1049020" y="354330"/>
                        <a:pt x="1056640" y="364490"/>
                        <a:pt x="1060450" y="377190"/>
                      </a:cubicBezTo>
                      <a:cubicBezTo>
                        <a:pt x="1065530" y="392430"/>
                        <a:pt x="1064260" y="407670"/>
                        <a:pt x="1059180" y="433070"/>
                      </a:cubicBezTo>
                      <a:cubicBezTo>
                        <a:pt x="1047750" y="499110"/>
                        <a:pt x="972820" y="730250"/>
                        <a:pt x="939800" y="774700"/>
                      </a:cubicBezTo>
                      <a:cubicBezTo>
                        <a:pt x="929640" y="788670"/>
                        <a:pt x="923290" y="792480"/>
                        <a:pt x="910590" y="796290"/>
                      </a:cubicBezTo>
                      <a:cubicBezTo>
                        <a:pt x="895350" y="801370"/>
                        <a:pt x="871220" y="805180"/>
                        <a:pt x="854710" y="797560"/>
                      </a:cubicBezTo>
                      <a:cubicBezTo>
                        <a:pt x="835660" y="789940"/>
                        <a:pt x="811530" y="763270"/>
                        <a:pt x="805180" y="744220"/>
                      </a:cubicBezTo>
                      <a:cubicBezTo>
                        <a:pt x="800100" y="727710"/>
                        <a:pt x="805180" y="715010"/>
                        <a:pt x="811530" y="689610"/>
                      </a:cubicBezTo>
                      <a:cubicBezTo>
                        <a:pt x="828040" y="628650"/>
                        <a:pt x="909320" y="440690"/>
                        <a:pt x="944880" y="388620"/>
                      </a:cubicBezTo>
                      <a:cubicBezTo>
                        <a:pt x="960120" y="367030"/>
                        <a:pt x="969010" y="356870"/>
                        <a:pt x="984250" y="349250"/>
                      </a:cubicBezTo>
                      <a:cubicBezTo>
                        <a:pt x="1000760" y="341630"/>
                        <a:pt x="1023620" y="340360"/>
                        <a:pt x="1040130" y="345440"/>
                      </a:cubicBezTo>
                      <a:cubicBezTo>
                        <a:pt x="1056640" y="350520"/>
                        <a:pt x="1075690" y="364490"/>
                        <a:pt x="1084580" y="379730"/>
                      </a:cubicBezTo>
                      <a:cubicBezTo>
                        <a:pt x="1093470" y="394970"/>
                        <a:pt x="1096010" y="407670"/>
                        <a:pt x="1094740" y="434340"/>
                      </a:cubicBezTo>
                      <a:cubicBezTo>
                        <a:pt x="1093470" y="502920"/>
                        <a:pt x="1029970" y="749300"/>
                        <a:pt x="1007110" y="803910"/>
                      </a:cubicBezTo>
                      <a:cubicBezTo>
                        <a:pt x="999490" y="821690"/>
                        <a:pt x="996950" y="826770"/>
                        <a:pt x="986790" y="835660"/>
                      </a:cubicBezTo>
                      <a:cubicBezTo>
                        <a:pt x="974090" y="845820"/>
                        <a:pt x="953770" y="855980"/>
                        <a:pt x="935990" y="857250"/>
                      </a:cubicBezTo>
                      <a:cubicBezTo>
                        <a:pt x="919480" y="858520"/>
                        <a:pt x="896620" y="850900"/>
                        <a:pt x="883920" y="840740"/>
                      </a:cubicBezTo>
                      <a:cubicBezTo>
                        <a:pt x="869950" y="830580"/>
                        <a:pt x="858520" y="815340"/>
                        <a:pt x="855980" y="793750"/>
                      </a:cubicBezTo>
                      <a:cubicBezTo>
                        <a:pt x="850900" y="754380"/>
                        <a:pt x="904240" y="662940"/>
                        <a:pt x="911860" y="613410"/>
                      </a:cubicBezTo>
                      <a:cubicBezTo>
                        <a:pt x="916940" y="580390"/>
                        <a:pt x="901700" y="546100"/>
                        <a:pt x="910590" y="527050"/>
                      </a:cubicBezTo>
                      <a:cubicBezTo>
                        <a:pt x="915670" y="515620"/>
                        <a:pt x="927100" y="509270"/>
                        <a:pt x="938530" y="504190"/>
                      </a:cubicBezTo>
                      <a:cubicBezTo>
                        <a:pt x="952500" y="499110"/>
                        <a:pt x="976630" y="496570"/>
                        <a:pt x="991870" y="500380"/>
                      </a:cubicBezTo>
                      <a:cubicBezTo>
                        <a:pt x="1004570" y="502920"/>
                        <a:pt x="1014730" y="509270"/>
                        <a:pt x="1023620" y="519430"/>
                      </a:cubicBezTo>
                      <a:cubicBezTo>
                        <a:pt x="1035050" y="533400"/>
                        <a:pt x="1049020" y="560070"/>
                        <a:pt x="1045210" y="585470"/>
                      </a:cubicBezTo>
                      <a:cubicBezTo>
                        <a:pt x="1038860" y="628650"/>
                        <a:pt x="963930" y="690880"/>
                        <a:pt x="929640" y="749300"/>
                      </a:cubicBezTo>
                      <a:cubicBezTo>
                        <a:pt x="894080" y="807720"/>
                        <a:pt x="872490" y="905510"/>
                        <a:pt x="836930" y="935990"/>
                      </a:cubicBezTo>
                      <a:cubicBezTo>
                        <a:pt x="816610" y="953770"/>
                        <a:pt x="788670" y="957580"/>
                        <a:pt x="770890" y="956310"/>
                      </a:cubicBezTo>
                      <a:cubicBezTo>
                        <a:pt x="758190" y="955040"/>
                        <a:pt x="748030" y="949960"/>
                        <a:pt x="739140" y="942340"/>
                      </a:cubicBezTo>
                      <a:cubicBezTo>
                        <a:pt x="727710" y="932180"/>
                        <a:pt x="717550" y="919480"/>
                        <a:pt x="712470" y="897890"/>
                      </a:cubicBezTo>
                      <a:cubicBezTo>
                        <a:pt x="702310" y="857250"/>
                        <a:pt x="708660" y="759460"/>
                        <a:pt x="722630" y="708660"/>
                      </a:cubicBezTo>
                      <a:cubicBezTo>
                        <a:pt x="732790" y="670560"/>
                        <a:pt x="772160" y="615950"/>
                        <a:pt x="772160" y="615950"/>
                      </a:cubicBezTo>
                      <a:cubicBezTo>
                        <a:pt x="772160" y="615950"/>
                        <a:pt x="745490" y="652780"/>
                        <a:pt x="734060" y="685800"/>
                      </a:cubicBezTo>
                      <a:cubicBezTo>
                        <a:pt x="711200" y="749300"/>
                        <a:pt x="703580" y="937260"/>
                        <a:pt x="673100" y="982980"/>
                      </a:cubicBezTo>
                      <a:cubicBezTo>
                        <a:pt x="660400" y="1002030"/>
                        <a:pt x="643890" y="1008380"/>
                        <a:pt x="629920" y="1013460"/>
                      </a:cubicBezTo>
                      <a:cubicBezTo>
                        <a:pt x="618490" y="1017270"/>
                        <a:pt x="607060" y="1018540"/>
                        <a:pt x="594360" y="1013460"/>
                      </a:cubicBezTo>
                      <a:cubicBezTo>
                        <a:pt x="577850" y="1007110"/>
                        <a:pt x="549910" y="985520"/>
                        <a:pt x="542290" y="967740"/>
                      </a:cubicBezTo>
                      <a:cubicBezTo>
                        <a:pt x="534670" y="952500"/>
                        <a:pt x="538480" y="934720"/>
                        <a:pt x="542290" y="915670"/>
                      </a:cubicBezTo>
                      <a:cubicBezTo>
                        <a:pt x="548640" y="889000"/>
                        <a:pt x="568960" y="866140"/>
                        <a:pt x="584200" y="821690"/>
                      </a:cubicBezTo>
                      <a:cubicBezTo>
                        <a:pt x="615950" y="727710"/>
                        <a:pt x="643890" y="429260"/>
                        <a:pt x="695960" y="370840"/>
                      </a:cubicBezTo>
                      <a:cubicBezTo>
                        <a:pt x="716280" y="347980"/>
                        <a:pt x="742950" y="341630"/>
                        <a:pt x="764540" y="344170"/>
                      </a:cubicBezTo>
                      <a:cubicBezTo>
                        <a:pt x="786130" y="346710"/>
                        <a:pt x="810260" y="360680"/>
                        <a:pt x="824230" y="386080"/>
                      </a:cubicBezTo>
                      <a:cubicBezTo>
                        <a:pt x="852170" y="438150"/>
                        <a:pt x="847090" y="635000"/>
                        <a:pt x="828040" y="687070"/>
                      </a:cubicBezTo>
                      <a:cubicBezTo>
                        <a:pt x="820420" y="708660"/>
                        <a:pt x="807720" y="720090"/>
                        <a:pt x="792480" y="727710"/>
                      </a:cubicBezTo>
                      <a:cubicBezTo>
                        <a:pt x="777240" y="735330"/>
                        <a:pt x="754380" y="737870"/>
                        <a:pt x="739140" y="735330"/>
                      </a:cubicBezTo>
                      <a:cubicBezTo>
                        <a:pt x="726440" y="732790"/>
                        <a:pt x="715010" y="727710"/>
                        <a:pt x="706120" y="718820"/>
                      </a:cubicBezTo>
                      <a:cubicBezTo>
                        <a:pt x="694690" y="707390"/>
                        <a:pt x="685800" y="695960"/>
                        <a:pt x="680720" y="670560"/>
                      </a:cubicBezTo>
                      <a:cubicBezTo>
                        <a:pt x="665480" y="603250"/>
                        <a:pt x="680720" y="340360"/>
                        <a:pt x="695960" y="270510"/>
                      </a:cubicBezTo>
                      <a:cubicBezTo>
                        <a:pt x="701040" y="245110"/>
                        <a:pt x="704850" y="232410"/>
                        <a:pt x="716280" y="219710"/>
                      </a:cubicBezTo>
                      <a:cubicBezTo>
                        <a:pt x="727710" y="207010"/>
                        <a:pt x="749300" y="199390"/>
                        <a:pt x="764540" y="196850"/>
                      </a:cubicBezTo>
                      <a:cubicBezTo>
                        <a:pt x="777240" y="195580"/>
                        <a:pt x="788670" y="196850"/>
                        <a:pt x="800100" y="201930"/>
                      </a:cubicBezTo>
                      <a:cubicBezTo>
                        <a:pt x="814070" y="208280"/>
                        <a:pt x="831850" y="224790"/>
                        <a:pt x="839470" y="238760"/>
                      </a:cubicBezTo>
                      <a:cubicBezTo>
                        <a:pt x="845820" y="250190"/>
                        <a:pt x="845820" y="256540"/>
                        <a:pt x="847090" y="274320"/>
                      </a:cubicBezTo>
                      <a:cubicBezTo>
                        <a:pt x="852170" y="331470"/>
                        <a:pt x="824230" y="553720"/>
                        <a:pt x="828040" y="629920"/>
                      </a:cubicBezTo>
                      <a:cubicBezTo>
                        <a:pt x="829310" y="665480"/>
                        <a:pt x="845820" y="688340"/>
                        <a:pt x="839470" y="708660"/>
                      </a:cubicBezTo>
                      <a:cubicBezTo>
                        <a:pt x="834390" y="725170"/>
                        <a:pt x="817880" y="739140"/>
                        <a:pt x="802640" y="745490"/>
                      </a:cubicBezTo>
                      <a:cubicBezTo>
                        <a:pt x="787400" y="751840"/>
                        <a:pt x="765810" y="753110"/>
                        <a:pt x="750570" y="748030"/>
                      </a:cubicBezTo>
                      <a:cubicBezTo>
                        <a:pt x="735330" y="742950"/>
                        <a:pt x="718820" y="728980"/>
                        <a:pt x="709930" y="715010"/>
                      </a:cubicBezTo>
                      <a:cubicBezTo>
                        <a:pt x="701040" y="701040"/>
                        <a:pt x="698500" y="688340"/>
                        <a:pt x="701040" y="662940"/>
                      </a:cubicBezTo>
                      <a:cubicBezTo>
                        <a:pt x="708660" y="589280"/>
                        <a:pt x="836930" y="294640"/>
                        <a:pt x="873760" y="240030"/>
                      </a:cubicBezTo>
                      <a:cubicBezTo>
                        <a:pt x="883920" y="224790"/>
                        <a:pt x="889000" y="219710"/>
                        <a:pt x="900430" y="214630"/>
                      </a:cubicBezTo>
                      <a:cubicBezTo>
                        <a:pt x="914400" y="208280"/>
                        <a:pt x="935990" y="203200"/>
                        <a:pt x="952500" y="207010"/>
                      </a:cubicBezTo>
                      <a:cubicBezTo>
                        <a:pt x="969010" y="210820"/>
                        <a:pt x="988060" y="223520"/>
                        <a:pt x="998220" y="234950"/>
                      </a:cubicBezTo>
                      <a:cubicBezTo>
                        <a:pt x="1005840" y="243840"/>
                        <a:pt x="1009650" y="251460"/>
                        <a:pt x="1012190" y="267970"/>
                      </a:cubicBezTo>
                      <a:cubicBezTo>
                        <a:pt x="1018540" y="311150"/>
                        <a:pt x="993140" y="427990"/>
                        <a:pt x="988060" y="508000"/>
                      </a:cubicBezTo>
                      <a:cubicBezTo>
                        <a:pt x="982980" y="589280"/>
                        <a:pt x="1004570" y="706120"/>
                        <a:pt x="982980" y="754380"/>
                      </a:cubicBezTo>
                      <a:cubicBezTo>
                        <a:pt x="971550" y="781050"/>
                        <a:pt x="952500" y="797560"/>
                        <a:pt x="932180" y="803910"/>
                      </a:cubicBezTo>
                      <a:cubicBezTo>
                        <a:pt x="911860" y="810260"/>
                        <a:pt x="880110" y="802640"/>
                        <a:pt x="863600" y="791210"/>
                      </a:cubicBezTo>
                      <a:cubicBezTo>
                        <a:pt x="849630" y="781050"/>
                        <a:pt x="843280" y="769620"/>
                        <a:pt x="836930" y="745490"/>
                      </a:cubicBezTo>
                      <a:cubicBezTo>
                        <a:pt x="819150" y="678180"/>
                        <a:pt x="831850" y="400050"/>
                        <a:pt x="849630" y="331470"/>
                      </a:cubicBezTo>
                      <a:cubicBezTo>
                        <a:pt x="855980" y="307340"/>
                        <a:pt x="861060" y="295910"/>
                        <a:pt x="873760" y="284480"/>
                      </a:cubicBezTo>
                      <a:cubicBezTo>
                        <a:pt x="886460" y="274320"/>
                        <a:pt x="906780" y="266700"/>
                        <a:pt x="923290" y="266700"/>
                      </a:cubicBezTo>
                      <a:cubicBezTo>
                        <a:pt x="939800" y="266700"/>
                        <a:pt x="960120" y="274320"/>
                        <a:pt x="972820" y="284480"/>
                      </a:cubicBezTo>
                      <a:cubicBezTo>
                        <a:pt x="985520" y="295910"/>
                        <a:pt x="991870" y="306070"/>
                        <a:pt x="996950" y="331470"/>
                      </a:cubicBezTo>
                      <a:cubicBezTo>
                        <a:pt x="1013460" y="412750"/>
                        <a:pt x="1003300" y="803910"/>
                        <a:pt x="960120" y="873760"/>
                      </a:cubicBezTo>
                      <a:cubicBezTo>
                        <a:pt x="944880" y="897890"/>
                        <a:pt x="922020" y="906780"/>
                        <a:pt x="902970" y="906780"/>
                      </a:cubicBezTo>
                      <a:cubicBezTo>
                        <a:pt x="883920" y="906780"/>
                        <a:pt x="855980" y="892810"/>
                        <a:pt x="844550" y="877570"/>
                      </a:cubicBezTo>
                      <a:cubicBezTo>
                        <a:pt x="833120" y="862330"/>
                        <a:pt x="829310" y="839470"/>
                        <a:pt x="834390" y="812800"/>
                      </a:cubicBezTo>
                      <a:cubicBezTo>
                        <a:pt x="844550" y="759460"/>
                        <a:pt x="923290" y="683260"/>
                        <a:pt x="963930" y="591820"/>
                      </a:cubicBezTo>
                      <a:cubicBezTo>
                        <a:pt x="1021080" y="463550"/>
                        <a:pt x="1078230" y="175260"/>
                        <a:pt x="1120140" y="101600"/>
                      </a:cubicBezTo>
                      <a:cubicBezTo>
                        <a:pt x="1134110" y="77470"/>
                        <a:pt x="1143000" y="66040"/>
                        <a:pt x="1159510" y="58420"/>
                      </a:cubicBezTo>
                      <a:cubicBezTo>
                        <a:pt x="1176020" y="50800"/>
                        <a:pt x="1198880" y="48260"/>
                        <a:pt x="1216660" y="53340"/>
                      </a:cubicBezTo>
                      <a:cubicBezTo>
                        <a:pt x="1234440" y="58420"/>
                        <a:pt x="1253490" y="71120"/>
                        <a:pt x="1263650" y="86360"/>
                      </a:cubicBezTo>
                      <a:cubicBezTo>
                        <a:pt x="1273810" y="101600"/>
                        <a:pt x="1275080" y="115570"/>
                        <a:pt x="1276350" y="142240"/>
                      </a:cubicBezTo>
                      <a:cubicBezTo>
                        <a:pt x="1278890" y="201930"/>
                        <a:pt x="1261110" y="386080"/>
                        <a:pt x="1234440" y="435610"/>
                      </a:cubicBezTo>
                      <a:cubicBezTo>
                        <a:pt x="1223010" y="457200"/>
                        <a:pt x="1207770" y="467360"/>
                        <a:pt x="1191260" y="473710"/>
                      </a:cubicBezTo>
                      <a:cubicBezTo>
                        <a:pt x="1174750" y="480060"/>
                        <a:pt x="1149350" y="478790"/>
                        <a:pt x="1134110" y="473710"/>
                      </a:cubicBezTo>
                      <a:cubicBezTo>
                        <a:pt x="1121410" y="469900"/>
                        <a:pt x="1111250" y="462280"/>
                        <a:pt x="1102360" y="452120"/>
                      </a:cubicBezTo>
                      <a:cubicBezTo>
                        <a:pt x="1092200" y="439420"/>
                        <a:pt x="1087120" y="425450"/>
                        <a:pt x="1082040" y="398780"/>
                      </a:cubicBezTo>
                      <a:cubicBezTo>
                        <a:pt x="1069340" y="332740"/>
                        <a:pt x="1049020" y="92710"/>
                        <a:pt x="1076960" y="38100"/>
                      </a:cubicBezTo>
                      <a:cubicBezTo>
                        <a:pt x="1088390" y="16510"/>
                        <a:pt x="1108710" y="8890"/>
                        <a:pt x="1123950" y="3810"/>
                      </a:cubicBezTo>
                      <a:cubicBezTo>
                        <a:pt x="1136650" y="0"/>
                        <a:pt x="1150620" y="0"/>
                        <a:pt x="1163320" y="3810"/>
                      </a:cubicBezTo>
                      <a:cubicBezTo>
                        <a:pt x="1179830" y="8890"/>
                        <a:pt x="1201420" y="21590"/>
                        <a:pt x="1211580" y="35560"/>
                      </a:cubicBezTo>
                      <a:cubicBezTo>
                        <a:pt x="1221740" y="50800"/>
                        <a:pt x="1228090" y="69850"/>
                        <a:pt x="1226820" y="91440"/>
                      </a:cubicBezTo>
                      <a:cubicBezTo>
                        <a:pt x="1225550" y="121920"/>
                        <a:pt x="1198880" y="156210"/>
                        <a:pt x="1189990" y="200660"/>
                      </a:cubicBezTo>
                      <a:cubicBezTo>
                        <a:pt x="1177290" y="262890"/>
                        <a:pt x="1184910" y="387350"/>
                        <a:pt x="1168400" y="434340"/>
                      </a:cubicBezTo>
                      <a:cubicBezTo>
                        <a:pt x="1159510" y="458470"/>
                        <a:pt x="1150620" y="472440"/>
                        <a:pt x="1135380" y="482600"/>
                      </a:cubicBezTo>
                      <a:cubicBezTo>
                        <a:pt x="1120140" y="492760"/>
                        <a:pt x="1094740" y="497840"/>
                        <a:pt x="1078230" y="496570"/>
                      </a:cubicBezTo>
                      <a:cubicBezTo>
                        <a:pt x="1064260" y="495300"/>
                        <a:pt x="1052830" y="491490"/>
                        <a:pt x="1041400" y="482600"/>
                      </a:cubicBezTo>
                      <a:cubicBezTo>
                        <a:pt x="1028700" y="472440"/>
                        <a:pt x="1017270" y="459740"/>
                        <a:pt x="1008380" y="435610"/>
                      </a:cubicBezTo>
                      <a:cubicBezTo>
                        <a:pt x="989330" y="381000"/>
                        <a:pt x="982980" y="191770"/>
                        <a:pt x="990600" y="139700"/>
                      </a:cubicBezTo>
                      <a:cubicBezTo>
                        <a:pt x="993140" y="120650"/>
                        <a:pt x="995680" y="113030"/>
                        <a:pt x="1004570" y="101600"/>
                      </a:cubicBezTo>
                      <a:cubicBezTo>
                        <a:pt x="1014730" y="87630"/>
                        <a:pt x="1037590" y="73660"/>
                        <a:pt x="1054100" y="68580"/>
                      </a:cubicBezTo>
                      <a:cubicBezTo>
                        <a:pt x="1066800" y="64770"/>
                        <a:pt x="1080770" y="66040"/>
                        <a:pt x="1093470" y="68580"/>
                      </a:cubicBezTo>
                      <a:cubicBezTo>
                        <a:pt x="1106170" y="71120"/>
                        <a:pt x="1118870" y="77470"/>
                        <a:pt x="1129030" y="87630"/>
                      </a:cubicBezTo>
                      <a:cubicBezTo>
                        <a:pt x="1140460" y="99060"/>
                        <a:pt x="1150620" y="114300"/>
                        <a:pt x="1155700" y="139700"/>
                      </a:cubicBezTo>
                      <a:cubicBezTo>
                        <a:pt x="1167130" y="194310"/>
                        <a:pt x="1156970" y="373380"/>
                        <a:pt x="1139190" y="417830"/>
                      </a:cubicBezTo>
                      <a:cubicBezTo>
                        <a:pt x="1131570" y="434340"/>
                        <a:pt x="1122680" y="440690"/>
                        <a:pt x="1112520" y="448310"/>
                      </a:cubicBezTo>
                      <a:cubicBezTo>
                        <a:pt x="1102360" y="455930"/>
                        <a:pt x="1089660" y="461010"/>
                        <a:pt x="1075690" y="462280"/>
                      </a:cubicBezTo>
                      <a:cubicBezTo>
                        <a:pt x="1059180" y="463550"/>
                        <a:pt x="1033780" y="459740"/>
                        <a:pt x="1018540" y="448310"/>
                      </a:cubicBezTo>
                      <a:cubicBezTo>
                        <a:pt x="1000760" y="435610"/>
                        <a:pt x="988060" y="408940"/>
                        <a:pt x="981710" y="381000"/>
                      </a:cubicBezTo>
                      <a:cubicBezTo>
                        <a:pt x="972820" y="339090"/>
                        <a:pt x="995680" y="255270"/>
                        <a:pt x="993140" y="214630"/>
                      </a:cubicBezTo>
                      <a:cubicBezTo>
                        <a:pt x="991870" y="190500"/>
                        <a:pt x="979170" y="175260"/>
                        <a:pt x="982980" y="157480"/>
                      </a:cubicBezTo>
                      <a:cubicBezTo>
                        <a:pt x="986790" y="139700"/>
                        <a:pt x="998220" y="120650"/>
                        <a:pt x="1012190" y="109220"/>
                      </a:cubicBezTo>
                      <a:cubicBezTo>
                        <a:pt x="1026160" y="97790"/>
                        <a:pt x="1049020" y="88900"/>
                        <a:pt x="1068070" y="91440"/>
                      </a:cubicBezTo>
                      <a:cubicBezTo>
                        <a:pt x="1089660" y="93980"/>
                        <a:pt x="1113790" y="110490"/>
                        <a:pt x="1132840" y="130810"/>
                      </a:cubicBezTo>
                      <a:cubicBezTo>
                        <a:pt x="1160780" y="161290"/>
                        <a:pt x="1215390" y="250190"/>
                        <a:pt x="1203960" y="267970"/>
                      </a:cubicBezTo>
                      <a:cubicBezTo>
                        <a:pt x="1195070" y="280670"/>
                        <a:pt x="1130300" y="274320"/>
                        <a:pt x="1121410" y="260350"/>
                      </a:cubicBezTo>
                      <a:cubicBezTo>
                        <a:pt x="1112520" y="246380"/>
                        <a:pt x="1139190" y="199390"/>
                        <a:pt x="1156970" y="180340"/>
                      </a:cubicBezTo>
                      <a:cubicBezTo>
                        <a:pt x="1173480" y="162560"/>
                        <a:pt x="1201420" y="147320"/>
                        <a:pt x="1223010" y="148590"/>
                      </a:cubicBezTo>
                      <a:cubicBezTo>
                        <a:pt x="1244600" y="149860"/>
                        <a:pt x="1275080" y="167640"/>
                        <a:pt x="1286510" y="185420"/>
                      </a:cubicBezTo>
                      <a:cubicBezTo>
                        <a:pt x="1297940" y="203200"/>
                        <a:pt x="1292860" y="257810"/>
                        <a:pt x="1292860" y="2578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5" name="Group 19">
                <a:extLst>
                  <a:ext uri="{FF2B5EF4-FFF2-40B4-BE49-F238E27FC236}">
                    <a16:creationId xmlns:a16="http://schemas.microsoft.com/office/drawing/2014/main" id="{3C4035E4-EA72-9651-9D1E-858BB25D2E8E}"/>
                  </a:ext>
                </a:extLst>
              </p:cNvPr>
              <p:cNvGrpSpPr/>
              <p:nvPr/>
            </p:nvGrpSpPr>
            <p:grpSpPr>
              <a:xfrm>
                <a:off x="12163139" y="6634570"/>
                <a:ext cx="329008" cy="210633"/>
                <a:chOff x="0" y="0"/>
                <a:chExt cx="991870" cy="635000"/>
              </a:xfrm>
            </p:grpSpPr>
            <p:sp>
              <p:nvSpPr>
                <p:cNvPr id="173" name="Freeform 20">
                  <a:extLst>
                    <a:ext uri="{FF2B5EF4-FFF2-40B4-BE49-F238E27FC236}">
                      <a16:creationId xmlns:a16="http://schemas.microsoft.com/office/drawing/2014/main" id="{07E10B66-1EED-7AB9-46E6-7B8D1FA2E8AD}"/>
                    </a:ext>
                  </a:extLst>
                </p:cNvPr>
                <p:cNvSpPr/>
                <p:nvPr/>
              </p:nvSpPr>
              <p:spPr>
                <a:xfrm>
                  <a:off x="46990" y="48260"/>
                  <a:ext cx="899160" cy="537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160" h="537210">
                      <a:moveTo>
                        <a:pt x="60960" y="372110"/>
                      </a:moveTo>
                      <a:cubicBezTo>
                        <a:pt x="501650" y="260350"/>
                        <a:pt x="519430" y="261620"/>
                        <a:pt x="524510" y="270510"/>
                      </a:cubicBezTo>
                      <a:cubicBezTo>
                        <a:pt x="529590" y="278130"/>
                        <a:pt x="527050" y="297180"/>
                        <a:pt x="516890" y="306070"/>
                      </a:cubicBezTo>
                      <a:cubicBezTo>
                        <a:pt x="492760" y="325120"/>
                        <a:pt x="345440" y="322580"/>
                        <a:pt x="320040" y="308610"/>
                      </a:cubicBezTo>
                      <a:cubicBezTo>
                        <a:pt x="311150" y="303530"/>
                        <a:pt x="308610" y="295910"/>
                        <a:pt x="307340" y="288290"/>
                      </a:cubicBezTo>
                      <a:cubicBezTo>
                        <a:pt x="306070" y="280670"/>
                        <a:pt x="308610" y="271780"/>
                        <a:pt x="314960" y="265430"/>
                      </a:cubicBezTo>
                      <a:cubicBezTo>
                        <a:pt x="325120" y="255270"/>
                        <a:pt x="356870" y="243840"/>
                        <a:pt x="373380" y="243840"/>
                      </a:cubicBezTo>
                      <a:cubicBezTo>
                        <a:pt x="384810" y="243840"/>
                        <a:pt x="396240" y="248920"/>
                        <a:pt x="401320" y="255270"/>
                      </a:cubicBezTo>
                      <a:cubicBezTo>
                        <a:pt x="406400" y="262890"/>
                        <a:pt x="406400" y="276860"/>
                        <a:pt x="400050" y="285750"/>
                      </a:cubicBezTo>
                      <a:cubicBezTo>
                        <a:pt x="388620" y="300990"/>
                        <a:pt x="331470" y="320040"/>
                        <a:pt x="311150" y="317500"/>
                      </a:cubicBezTo>
                      <a:cubicBezTo>
                        <a:pt x="299720" y="316230"/>
                        <a:pt x="288290" y="307340"/>
                        <a:pt x="285750" y="299720"/>
                      </a:cubicBezTo>
                      <a:cubicBezTo>
                        <a:pt x="283210" y="292100"/>
                        <a:pt x="284480" y="279400"/>
                        <a:pt x="293370" y="270510"/>
                      </a:cubicBezTo>
                      <a:cubicBezTo>
                        <a:pt x="318770" y="245110"/>
                        <a:pt x="459740" y="228600"/>
                        <a:pt x="523240" y="204470"/>
                      </a:cubicBezTo>
                      <a:cubicBezTo>
                        <a:pt x="570230" y="186690"/>
                        <a:pt x="610870" y="168910"/>
                        <a:pt x="643890" y="147320"/>
                      </a:cubicBezTo>
                      <a:cubicBezTo>
                        <a:pt x="670560" y="129540"/>
                        <a:pt x="689610" y="100330"/>
                        <a:pt x="709930" y="87630"/>
                      </a:cubicBezTo>
                      <a:cubicBezTo>
                        <a:pt x="722630" y="80010"/>
                        <a:pt x="731520" y="78740"/>
                        <a:pt x="746760" y="73660"/>
                      </a:cubicBezTo>
                      <a:cubicBezTo>
                        <a:pt x="774700" y="64770"/>
                        <a:pt x="845820" y="34290"/>
                        <a:pt x="861060" y="45720"/>
                      </a:cubicBezTo>
                      <a:cubicBezTo>
                        <a:pt x="871220" y="53340"/>
                        <a:pt x="871220" y="82550"/>
                        <a:pt x="862330" y="93980"/>
                      </a:cubicBezTo>
                      <a:cubicBezTo>
                        <a:pt x="850900" y="109220"/>
                        <a:pt x="796290" y="118110"/>
                        <a:pt x="778510" y="113030"/>
                      </a:cubicBezTo>
                      <a:cubicBezTo>
                        <a:pt x="768350" y="110490"/>
                        <a:pt x="760730" y="101600"/>
                        <a:pt x="758190" y="93980"/>
                      </a:cubicBezTo>
                      <a:cubicBezTo>
                        <a:pt x="755650" y="87630"/>
                        <a:pt x="755650" y="78740"/>
                        <a:pt x="758190" y="72390"/>
                      </a:cubicBezTo>
                      <a:cubicBezTo>
                        <a:pt x="762000" y="64770"/>
                        <a:pt x="769620" y="57150"/>
                        <a:pt x="778510" y="54610"/>
                      </a:cubicBezTo>
                      <a:cubicBezTo>
                        <a:pt x="787400" y="50800"/>
                        <a:pt x="806450" y="49530"/>
                        <a:pt x="811530" y="54610"/>
                      </a:cubicBezTo>
                      <a:cubicBezTo>
                        <a:pt x="815340" y="59690"/>
                        <a:pt x="812800" y="76200"/>
                        <a:pt x="807720" y="83820"/>
                      </a:cubicBezTo>
                      <a:cubicBezTo>
                        <a:pt x="802640" y="90170"/>
                        <a:pt x="795020" y="93980"/>
                        <a:pt x="784860" y="96520"/>
                      </a:cubicBezTo>
                      <a:cubicBezTo>
                        <a:pt x="767080" y="100330"/>
                        <a:pt x="725170" y="102870"/>
                        <a:pt x="711200" y="92710"/>
                      </a:cubicBezTo>
                      <a:cubicBezTo>
                        <a:pt x="701040" y="85090"/>
                        <a:pt x="694690" y="64770"/>
                        <a:pt x="697230" y="55880"/>
                      </a:cubicBezTo>
                      <a:cubicBezTo>
                        <a:pt x="699770" y="48260"/>
                        <a:pt x="708660" y="41910"/>
                        <a:pt x="717550" y="38100"/>
                      </a:cubicBezTo>
                      <a:cubicBezTo>
                        <a:pt x="731520" y="33020"/>
                        <a:pt x="758190" y="43180"/>
                        <a:pt x="779780" y="38100"/>
                      </a:cubicBezTo>
                      <a:cubicBezTo>
                        <a:pt x="805180" y="33020"/>
                        <a:pt x="838200" y="2540"/>
                        <a:pt x="857250" y="3810"/>
                      </a:cubicBezTo>
                      <a:cubicBezTo>
                        <a:pt x="869950" y="5080"/>
                        <a:pt x="882650" y="13970"/>
                        <a:pt x="886460" y="21590"/>
                      </a:cubicBezTo>
                      <a:cubicBezTo>
                        <a:pt x="890270" y="29210"/>
                        <a:pt x="890270" y="40640"/>
                        <a:pt x="883920" y="48260"/>
                      </a:cubicBezTo>
                      <a:cubicBezTo>
                        <a:pt x="867410" y="66040"/>
                        <a:pt x="779780" y="58420"/>
                        <a:pt x="727710" y="72390"/>
                      </a:cubicBezTo>
                      <a:cubicBezTo>
                        <a:pt x="670560" y="87630"/>
                        <a:pt x="623570" y="102870"/>
                        <a:pt x="554990" y="142240"/>
                      </a:cubicBezTo>
                      <a:cubicBezTo>
                        <a:pt x="435610" y="210820"/>
                        <a:pt x="189230" y="431800"/>
                        <a:pt x="100330" y="491490"/>
                      </a:cubicBezTo>
                      <a:cubicBezTo>
                        <a:pt x="66040" y="514350"/>
                        <a:pt x="43180" y="537210"/>
                        <a:pt x="25400" y="535940"/>
                      </a:cubicBezTo>
                      <a:cubicBezTo>
                        <a:pt x="15240" y="535940"/>
                        <a:pt x="6350" y="527050"/>
                        <a:pt x="3810" y="520700"/>
                      </a:cubicBezTo>
                      <a:cubicBezTo>
                        <a:pt x="1270" y="514350"/>
                        <a:pt x="6350" y="499110"/>
                        <a:pt x="12700" y="495300"/>
                      </a:cubicBezTo>
                      <a:cubicBezTo>
                        <a:pt x="19050" y="491490"/>
                        <a:pt x="39370" y="496570"/>
                        <a:pt x="43180" y="502920"/>
                      </a:cubicBezTo>
                      <a:cubicBezTo>
                        <a:pt x="46990" y="509270"/>
                        <a:pt x="40640" y="529590"/>
                        <a:pt x="34290" y="533400"/>
                      </a:cubicBezTo>
                      <a:cubicBezTo>
                        <a:pt x="27940" y="537210"/>
                        <a:pt x="12700" y="533400"/>
                        <a:pt x="7620" y="528320"/>
                      </a:cubicBezTo>
                      <a:cubicBezTo>
                        <a:pt x="2540" y="523240"/>
                        <a:pt x="0" y="510540"/>
                        <a:pt x="5080" y="501650"/>
                      </a:cubicBezTo>
                      <a:cubicBezTo>
                        <a:pt x="13970" y="482600"/>
                        <a:pt x="60960" y="471170"/>
                        <a:pt x="104140" y="440690"/>
                      </a:cubicBezTo>
                      <a:cubicBezTo>
                        <a:pt x="200660" y="372110"/>
                        <a:pt x="438150" y="147320"/>
                        <a:pt x="551180" y="80010"/>
                      </a:cubicBezTo>
                      <a:cubicBezTo>
                        <a:pt x="610870" y="44450"/>
                        <a:pt x="656590" y="31750"/>
                        <a:pt x="699770" y="19050"/>
                      </a:cubicBezTo>
                      <a:cubicBezTo>
                        <a:pt x="731520" y="8890"/>
                        <a:pt x="756920" y="5080"/>
                        <a:pt x="786130" y="2540"/>
                      </a:cubicBezTo>
                      <a:cubicBezTo>
                        <a:pt x="814070" y="0"/>
                        <a:pt x="867410" y="1270"/>
                        <a:pt x="868680" y="5080"/>
                      </a:cubicBezTo>
                      <a:cubicBezTo>
                        <a:pt x="868680" y="7620"/>
                        <a:pt x="834390" y="17780"/>
                        <a:pt x="834390" y="17780"/>
                      </a:cubicBezTo>
                      <a:cubicBezTo>
                        <a:pt x="834390" y="17780"/>
                        <a:pt x="855980" y="1270"/>
                        <a:pt x="864870" y="3810"/>
                      </a:cubicBezTo>
                      <a:cubicBezTo>
                        <a:pt x="875030" y="6350"/>
                        <a:pt x="890270" y="30480"/>
                        <a:pt x="887730" y="41910"/>
                      </a:cubicBezTo>
                      <a:cubicBezTo>
                        <a:pt x="883920" y="57150"/>
                        <a:pt x="845820" y="74930"/>
                        <a:pt x="820420" y="83820"/>
                      </a:cubicBezTo>
                      <a:cubicBezTo>
                        <a:pt x="791210" y="93980"/>
                        <a:pt x="737870" y="101600"/>
                        <a:pt x="717550" y="95250"/>
                      </a:cubicBezTo>
                      <a:cubicBezTo>
                        <a:pt x="707390" y="91440"/>
                        <a:pt x="701040" y="85090"/>
                        <a:pt x="697230" y="77470"/>
                      </a:cubicBezTo>
                      <a:cubicBezTo>
                        <a:pt x="694690" y="71120"/>
                        <a:pt x="693420" y="62230"/>
                        <a:pt x="697230" y="55880"/>
                      </a:cubicBezTo>
                      <a:cubicBezTo>
                        <a:pt x="701040" y="48260"/>
                        <a:pt x="712470" y="40640"/>
                        <a:pt x="725170" y="36830"/>
                      </a:cubicBezTo>
                      <a:cubicBezTo>
                        <a:pt x="748030" y="30480"/>
                        <a:pt x="805180" y="30480"/>
                        <a:pt x="829310" y="38100"/>
                      </a:cubicBezTo>
                      <a:cubicBezTo>
                        <a:pt x="844550" y="43180"/>
                        <a:pt x="859790" y="53340"/>
                        <a:pt x="863600" y="63500"/>
                      </a:cubicBezTo>
                      <a:cubicBezTo>
                        <a:pt x="866140" y="72390"/>
                        <a:pt x="861060" y="86360"/>
                        <a:pt x="854710" y="93980"/>
                      </a:cubicBezTo>
                      <a:cubicBezTo>
                        <a:pt x="847090" y="102870"/>
                        <a:pt x="833120" y="110490"/>
                        <a:pt x="819150" y="113030"/>
                      </a:cubicBezTo>
                      <a:cubicBezTo>
                        <a:pt x="803910" y="115570"/>
                        <a:pt x="774700" y="115570"/>
                        <a:pt x="765810" y="105410"/>
                      </a:cubicBezTo>
                      <a:cubicBezTo>
                        <a:pt x="758190" y="96520"/>
                        <a:pt x="756920" y="72390"/>
                        <a:pt x="765810" y="60960"/>
                      </a:cubicBezTo>
                      <a:cubicBezTo>
                        <a:pt x="779780" y="44450"/>
                        <a:pt x="844550" y="36830"/>
                        <a:pt x="867410" y="36830"/>
                      </a:cubicBezTo>
                      <a:cubicBezTo>
                        <a:pt x="878840" y="36830"/>
                        <a:pt x="890270" y="38100"/>
                        <a:pt x="894080" y="44450"/>
                      </a:cubicBezTo>
                      <a:cubicBezTo>
                        <a:pt x="899160" y="54610"/>
                        <a:pt x="889000" y="88900"/>
                        <a:pt x="873760" y="102870"/>
                      </a:cubicBezTo>
                      <a:cubicBezTo>
                        <a:pt x="852170" y="121920"/>
                        <a:pt x="793750" y="111760"/>
                        <a:pt x="758190" y="128270"/>
                      </a:cubicBezTo>
                      <a:cubicBezTo>
                        <a:pt x="722630" y="143510"/>
                        <a:pt x="695960" y="177800"/>
                        <a:pt x="662940" y="198120"/>
                      </a:cubicBezTo>
                      <a:cubicBezTo>
                        <a:pt x="628650" y="218440"/>
                        <a:pt x="599440" y="236220"/>
                        <a:pt x="554990" y="252730"/>
                      </a:cubicBezTo>
                      <a:cubicBezTo>
                        <a:pt x="491490" y="276860"/>
                        <a:pt x="350520" y="323850"/>
                        <a:pt x="311150" y="317500"/>
                      </a:cubicBezTo>
                      <a:cubicBezTo>
                        <a:pt x="297180" y="314960"/>
                        <a:pt x="288290" y="307340"/>
                        <a:pt x="285750" y="299720"/>
                      </a:cubicBezTo>
                      <a:cubicBezTo>
                        <a:pt x="283210" y="290830"/>
                        <a:pt x="289560" y="275590"/>
                        <a:pt x="298450" y="266700"/>
                      </a:cubicBezTo>
                      <a:cubicBezTo>
                        <a:pt x="312420" y="254000"/>
                        <a:pt x="355600" y="243840"/>
                        <a:pt x="373380" y="243840"/>
                      </a:cubicBezTo>
                      <a:cubicBezTo>
                        <a:pt x="383540" y="243840"/>
                        <a:pt x="393700" y="243840"/>
                        <a:pt x="397510" y="250190"/>
                      </a:cubicBezTo>
                      <a:cubicBezTo>
                        <a:pt x="402590" y="257810"/>
                        <a:pt x="403860" y="279400"/>
                        <a:pt x="396240" y="289560"/>
                      </a:cubicBezTo>
                      <a:cubicBezTo>
                        <a:pt x="387350" y="302260"/>
                        <a:pt x="347980" y="313690"/>
                        <a:pt x="332740" y="311150"/>
                      </a:cubicBezTo>
                      <a:cubicBezTo>
                        <a:pt x="322580" y="309880"/>
                        <a:pt x="311150" y="302260"/>
                        <a:pt x="308610" y="294640"/>
                      </a:cubicBezTo>
                      <a:cubicBezTo>
                        <a:pt x="306070" y="285750"/>
                        <a:pt x="309880" y="269240"/>
                        <a:pt x="320040" y="261620"/>
                      </a:cubicBezTo>
                      <a:cubicBezTo>
                        <a:pt x="344170" y="243840"/>
                        <a:pt x="472440" y="248920"/>
                        <a:pt x="504190" y="260350"/>
                      </a:cubicBezTo>
                      <a:cubicBezTo>
                        <a:pt x="516890" y="265430"/>
                        <a:pt x="527050" y="274320"/>
                        <a:pt x="528320" y="281940"/>
                      </a:cubicBezTo>
                      <a:cubicBezTo>
                        <a:pt x="529590" y="289560"/>
                        <a:pt x="521970" y="302260"/>
                        <a:pt x="510540" y="308610"/>
                      </a:cubicBezTo>
                      <a:cubicBezTo>
                        <a:pt x="490220" y="321310"/>
                        <a:pt x="443230" y="312420"/>
                        <a:pt x="396240" y="322580"/>
                      </a:cubicBezTo>
                      <a:cubicBezTo>
                        <a:pt x="313690" y="339090"/>
                        <a:pt x="113030" y="426720"/>
                        <a:pt x="66040" y="416560"/>
                      </a:cubicBezTo>
                      <a:cubicBezTo>
                        <a:pt x="52070" y="414020"/>
                        <a:pt x="40640" y="402590"/>
                        <a:pt x="40640" y="394970"/>
                      </a:cubicBezTo>
                      <a:cubicBezTo>
                        <a:pt x="40640" y="387350"/>
                        <a:pt x="60960" y="372110"/>
                        <a:pt x="60960" y="3721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6" name="Group 21">
                <a:extLst>
                  <a:ext uri="{FF2B5EF4-FFF2-40B4-BE49-F238E27FC236}">
                    <a16:creationId xmlns:a16="http://schemas.microsoft.com/office/drawing/2014/main" id="{3978B944-660F-F42E-749E-C2CE236A8CA3}"/>
                  </a:ext>
                </a:extLst>
              </p:cNvPr>
              <p:cNvGrpSpPr/>
              <p:nvPr/>
            </p:nvGrpSpPr>
            <p:grpSpPr>
              <a:xfrm>
                <a:off x="12395677" y="6668271"/>
                <a:ext cx="310051" cy="268767"/>
                <a:chOff x="0" y="0"/>
                <a:chExt cx="934720" cy="810260"/>
              </a:xfrm>
            </p:grpSpPr>
            <p:sp>
              <p:nvSpPr>
                <p:cNvPr id="172" name="Freeform 22">
                  <a:extLst>
                    <a:ext uri="{FF2B5EF4-FFF2-40B4-BE49-F238E27FC236}">
                      <a16:creationId xmlns:a16="http://schemas.microsoft.com/office/drawing/2014/main" id="{94EB17BD-EBF5-2198-17DA-DDCD30291E60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839470" cy="715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470" h="715010">
                      <a:moveTo>
                        <a:pt x="160020" y="11430"/>
                      </a:moveTo>
                      <a:cubicBezTo>
                        <a:pt x="350520" y="326390"/>
                        <a:pt x="335280" y="336550"/>
                        <a:pt x="326390" y="336550"/>
                      </a:cubicBezTo>
                      <a:cubicBezTo>
                        <a:pt x="313690" y="336550"/>
                        <a:pt x="299720" y="309880"/>
                        <a:pt x="284480" y="289560"/>
                      </a:cubicBezTo>
                      <a:cubicBezTo>
                        <a:pt x="262890" y="260350"/>
                        <a:pt x="218440" y="195580"/>
                        <a:pt x="214630" y="171450"/>
                      </a:cubicBezTo>
                      <a:cubicBezTo>
                        <a:pt x="213360" y="161290"/>
                        <a:pt x="214630" y="154940"/>
                        <a:pt x="218440" y="149860"/>
                      </a:cubicBezTo>
                      <a:cubicBezTo>
                        <a:pt x="223520" y="144780"/>
                        <a:pt x="236220" y="140970"/>
                        <a:pt x="242570" y="142240"/>
                      </a:cubicBezTo>
                      <a:cubicBezTo>
                        <a:pt x="247650" y="143510"/>
                        <a:pt x="254000" y="146050"/>
                        <a:pt x="256540" y="152400"/>
                      </a:cubicBezTo>
                      <a:cubicBezTo>
                        <a:pt x="262890" y="165100"/>
                        <a:pt x="262890" y="212090"/>
                        <a:pt x="256540" y="229870"/>
                      </a:cubicBezTo>
                      <a:cubicBezTo>
                        <a:pt x="252730" y="241300"/>
                        <a:pt x="246380" y="252730"/>
                        <a:pt x="238760" y="255270"/>
                      </a:cubicBezTo>
                      <a:cubicBezTo>
                        <a:pt x="231140" y="257810"/>
                        <a:pt x="222250" y="256540"/>
                        <a:pt x="212090" y="248920"/>
                      </a:cubicBezTo>
                      <a:cubicBezTo>
                        <a:pt x="184150" y="229870"/>
                        <a:pt x="105410" y="115570"/>
                        <a:pt x="102870" y="82550"/>
                      </a:cubicBezTo>
                      <a:cubicBezTo>
                        <a:pt x="101600" y="69850"/>
                        <a:pt x="109220" y="58420"/>
                        <a:pt x="115570" y="54610"/>
                      </a:cubicBezTo>
                      <a:cubicBezTo>
                        <a:pt x="120650" y="52070"/>
                        <a:pt x="130810" y="52070"/>
                        <a:pt x="137160" y="57150"/>
                      </a:cubicBezTo>
                      <a:cubicBezTo>
                        <a:pt x="151130" y="69850"/>
                        <a:pt x="168910" y="149860"/>
                        <a:pt x="163830" y="170180"/>
                      </a:cubicBezTo>
                      <a:cubicBezTo>
                        <a:pt x="161290" y="179070"/>
                        <a:pt x="156210" y="185420"/>
                        <a:pt x="149860" y="187960"/>
                      </a:cubicBezTo>
                      <a:cubicBezTo>
                        <a:pt x="142240" y="190500"/>
                        <a:pt x="129540" y="189230"/>
                        <a:pt x="121920" y="181610"/>
                      </a:cubicBezTo>
                      <a:cubicBezTo>
                        <a:pt x="105410" y="165100"/>
                        <a:pt x="86360" y="78740"/>
                        <a:pt x="95250" y="59690"/>
                      </a:cubicBezTo>
                      <a:cubicBezTo>
                        <a:pt x="99060" y="52070"/>
                        <a:pt x="109220" y="48260"/>
                        <a:pt x="116840" y="48260"/>
                      </a:cubicBezTo>
                      <a:cubicBezTo>
                        <a:pt x="124460" y="49530"/>
                        <a:pt x="134620" y="55880"/>
                        <a:pt x="139700" y="66040"/>
                      </a:cubicBezTo>
                      <a:cubicBezTo>
                        <a:pt x="151130" y="88900"/>
                        <a:pt x="133350" y="154940"/>
                        <a:pt x="142240" y="194310"/>
                      </a:cubicBezTo>
                      <a:cubicBezTo>
                        <a:pt x="149860" y="232410"/>
                        <a:pt x="187960" y="278130"/>
                        <a:pt x="187960" y="299720"/>
                      </a:cubicBezTo>
                      <a:cubicBezTo>
                        <a:pt x="187960" y="308610"/>
                        <a:pt x="185420" y="316230"/>
                        <a:pt x="180340" y="320040"/>
                      </a:cubicBezTo>
                      <a:cubicBezTo>
                        <a:pt x="175260" y="323850"/>
                        <a:pt x="166370" y="327660"/>
                        <a:pt x="160020" y="325120"/>
                      </a:cubicBezTo>
                      <a:cubicBezTo>
                        <a:pt x="149860" y="321310"/>
                        <a:pt x="138430" y="300990"/>
                        <a:pt x="130810" y="283210"/>
                      </a:cubicBezTo>
                      <a:cubicBezTo>
                        <a:pt x="119380" y="257810"/>
                        <a:pt x="102870" y="204470"/>
                        <a:pt x="109220" y="185420"/>
                      </a:cubicBezTo>
                      <a:cubicBezTo>
                        <a:pt x="111760" y="175260"/>
                        <a:pt x="121920" y="167640"/>
                        <a:pt x="129540" y="166370"/>
                      </a:cubicBezTo>
                      <a:cubicBezTo>
                        <a:pt x="135890" y="165100"/>
                        <a:pt x="142240" y="167640"/>
                        <a:pt x="149860" y="173990"/>
                      </a:cubicBezTo>
                      <a:cubicBezTo>
                        <a:pt x="177800" y="198120"/>
                        <a:pt x="265430" y="354330"/>
                        <a:pt x="279400" y="398780"/>
                      </a:cubicBezTo>
                      <a:cubicBezTo>
                        <a:pt x="284480" y="415290"/>
                        <a:pt x="287020" y="429260"/>
                        <a:pt x="281940" y="435610"/>
                      </a:cubicBezTo>
                      <a:cubicBezTo>
                        <a:pt x="276860" y="441960"/>
                        <a:pt x="260350" y="444500"/>
                        <a:pt x="248920" y="438150"/>
                      </a:cubicBezTo>
                      <a:cubicBezTo>
                        <a:pt x="223520" y="422910"/>
                        <a:pt x="173990" y="297180"/>
                        <a:pt x="173990" y="262890"/>
                      </a:cubicBezTo>
                      <a:cubicBezTo>
                        <a:pt x="173990" y="248920"/>
                        <a:pt x="180340" y="234950"/>
                        <a:pt x="187960" y="232410"/>
                      </a:cubicBezTo>
                      <a:cubicBezTo>
                        <a:pt x="194310" y="229870"/>
                        <a:pt x="203200" y="233680"/>
                        <a:pt x="212090" y="241300"/>
                      </a:cubicBezTo>
                      <a:cubicBezTo>
                        <a:pt x="238760" y="264160"/>
                        <a:pt x="322580" y="400050"/>
                        <a:pt x="321310" y="429260"/>
                      </a:cubicBezTo>
                      <a:cubicBezTo>
                        <a:pt x="321310" y="438150"/>
                        <a:pt x="314960" y="444500"/>
                        <a:pt x="309880" y="447040"/>
                      </a:cubicBezTo>
                      <a:cubicBezTo>
                        <a:pt x="303530" y="449580"/>
                        <a:pt x="293370" y="450850"/>
                        <a:pt x="285750" y="445770"/>
                      </a:cubicBezTo>
                      <a:cubicBezTo>
                        <a:pt x="267970" y="434340"/>
                        <a:pt x="245110" y="374650"/>
                        <a:pt x="232410" y="341630"/>
                      </a:cubicBezTo>
                      <a:cubicBezTo>
                        <a:pt x="220980" y="312420"/>
                        <a:pt x="203200" y="275590"/>
                        <a:pt x="208280" y="257810"/>
                      </a:cubicBezTo>
                      <a:cubicBezTo>
                        <a:pt x="212090" y="246380"/>
                        <a:pt x="222250" y="234950"/>
                        <a:pt x="234950" y="234950"/>
                      </a:cubicBezTo>
                      <a:cubicBezTo>
                        <a:pt x="264160" y="234950"/>
                        <a:pt x="364490" y="336550"/>
                        <a:pt x="377190" y="367030"/>
                      </a:cubicBezTo>
                      <a:cubicBezTo>
                        <a:pt x="382270" y="379730"/>
                        <a:pt x="381000" y="392430"/>
                        <a:pt x="375920" y="397510"/>
                      </a:cubicBezTo>
                      <a:cubicBezTo>
                        <a:pt x="370840" y="402590"/>
                        <a:pt x="356870" y="405130"/>
                        <a:pt x="346710" y="400050"/>
                      </a:cubicBezTo>
                      <a:cubicBezTo>
                        <a:pt x="322580" y="388620"/>
                        <a:pt x="262890" y="302260"/>
                        <a:pt x="259080" y="276860"/>
                      </a:cubicBezTo>
                      <a:cubicBezTo>
                        <a:pt x="257810" y="266700"/>
                        <a:pt x="260350" y="260350"/>
                        <a:pt x="265430" y="255270"/>
                      </a:cubicBezTo>
                      <a:cubicBezTo>
                        <a:pt x="270510" y="250190"/>
                        <a:pt x="280670" y="246380"/>
                        <a:pt x="292100" y="250190"/>
                      </a:cubicBezTo>
                      <a:cubicBezTo>
                        <a:pt x="326390" y="262890"/>
                        <a:pt x="444500" y="416560"/>
                        <a:pt x="454660" y="449580"/>
                      </a:cubicBezTo>
                      <a:cubicBezTo>
                        <a:pt x="457200" y="458470"/>
                        <a:pt x="455930" y="464820"/>
                        <a:pt x="452120" y="469900"/>
                      </a:cubicBezTo>
                      <a:cubicBezTo>
                        <a:pt x="448310" y="474980"/>
                        <a:pt x="438150" y="480060"/>
                        <a:pt x="427990" y="478790"/>
                      </a:cubicBezTo>
                      <a:cubicBezTo>
                        <a:pt x="401320" y="474980"/>
                        <a:pt x="322580" y="408940"/>
                        <a:pt x="303530" y="382270"/>
                      </a:cubicBezTo>
                      <a:cubicBezTo>
                        <a:pt x="294640" y="369570"/>
                        <a:pt x="287020" y="356870"/>
                        <a:pt x="290830" y="349250"/>
                      </a:cubicBezTo>
                      <a:cubicBezTo>
                        <a:pt x="294640" y="341630"/>
                        <a:pt x="308610" y="332740"/>
                        <a:pt x="322580" y="335280"/>
                      </a:cubicBezTo>
                      <a:cubicBezTo>
                        <a:pt x="354330" y="340360"/>
                        <a:pt x="459740" y="445770"/>
                        <a:pt x="466090" y="472440"/>
                      </a:cubicBezTo>
                      <a:cubicBezTo>
                        <a:pt x="468630" y="481330"/>
                        <a:pt x="463550" y="488950"/>
                        <a:pt x="458470" y="492760"/>
                      </a:cubicBezTo>
                      <a:cubicBezTo>
                        <a:pt x="453390" y="497840"/>
                        <a:pt x="435610" y="500380"/>
                        <a:pt x="433070" y="496570"/>
                      </a:cubicBezTo>
                      <a:cubicBezTo>
                        <a:pt x="429260" y="491490"/>
                        <a:pt x="447040" y="455930"/>
                        <a:pt x="452120" y="455930"/>
                      </a:cubicBezTo>
                      <a:cubicBezTo>
                        <a:pt x="455930" y="455930"/>
                        <a:pt x="466090" y="477520"/>
                        <a:pt x="463550" y="483870"/>
                      </a:cubicBezTo>
                      <a:cubicBezTo>
                        <a:pt x="461010" y="491490"/>
                        <a:pt x="444500" y="501650"/>
                        <a:pt x="431800" y="497840"/>
                      </a:cubicBezTo>
                      <a:cubicBezTo>
                        <a:pt x="392430" y="487680"/>
                        <a:pt x="293370" y="328930"/>
                        <a:pt x="246380" y="265430"/>
                      </a:cubicBezTo>
                      <a:cubicBezTo>
                        <a:pt x="214630" y="223520"/>
                        <a:pt x="176530" y="179070"/>
                        <a:pt x="171450" y="157480"/>
                      </a:cubicBezTo>
                      <a:cubicBezTo>
                        <a:pt x="168910" y="148590"/>
                        <a:pt x="170180" y="143510"/>
                        <a:pt x="173990" y="138430"/>
                      </a:cubicBezTo>
                      <a:cubicBezTo>
                        <a:pt x="177800" y="133350"/>
                        <a:pt x="187960" y="127000"/>
                        <a:pt x="196850" y="129540"/>
                      </a:cubicBezTo>
                      <a:cubicBezTo>
                        <a:pt x="215900" y="134620"/>
                        <a:pt x="252730" y="193040"/>
                        <a:pt x="267970" y="220980"/>
                      </a:cubicBezTo>
                      <a:cubicBezTo>
                        <a:pt x="278130" y="240030"/>
                        <a:pt x="290830" y="262890"/>
                        <a:pt x="285750" y="274320"/>
                      </a:cubicBezTo>
                      <a:cubicBezTo>
                        <a:pt x="281940" y="283210"/>
                        <a:pt x="265430" y="290830"/>
                        <a:pt x="252730" y="288290"/>
                      </a:cubicBezTo>
                      <a:cubicBezTo>
                        <a:pt x="231140" y="284480"/>
                        <a:pt x="177800" y="234950"/>
                        <a:pt x="171450" y="213360"/>
                      </a:cubicBezTo>
                      <a:cubicBezTo>
                        <a:pt x="167640" y="200660"/>
                        <a:pt x="172720" y="184150"/>
                        <a:pt x="179070" y="179070"/>
                      </a:cubicBezTo>
                      <a:cubicBezTo>
                        <a:pt x="184150" y="175260"/>
                        <a:pt x="194310" y="173990"/>
                        <a:pt x="200660" y="179070"/>
                      </a:cubicBezTo>
                      <a:cubicBezTo>
                        <a:pt x="212090" y="187960"/>
                        <a:pt x="219710" y="238760"/>
                        <a:pt x="219710" y="264160"/>
                      </a:cubicBezTo>
                      <a:cubicBezTo>
                        <a:pt x="219710" y="284480"/>
                        <a:pt x="217170" y="309880"/>
                        <a:pt x="207010" y="317500"/>
                      </a:cubicBezTo>
                      <a:cubicBezTo>
                        <a:pt x="199390" y="323850"/>
                        <a:pt x="187960" y="323850"/>
                        <a:pt x="176530" y="318770"/>
                      </a:cubicBezTo>
                      <a:cubicBezTo>
                        <a:pt x="148590" y="304800"/>
                        <a:pt x="78740" y="199390"/>
                        <a:pt x="74930" y="170180"/>
                      </a:cubicBezTo>
                      <a:cubicBezTo>
                        <a:pt x="73660" y="158750"/>
                        <a:pt x="78740" y="149860"/>
                        <a:pt x="83820" y="144780"/>
                      </a:cubicBezTo>
                      <a:cubicBezTo>
                        <a:pt x="88900" y="140970"/>
                        <a:pt x="96520" y="137160"/>
                        <a:pt x="106680" y="140970"/>
                      </a:cubicBezTo>
                      <a:cubicBezTo>
                        <a:pt x="137160" y="151130"/>
                        <a:pt x="210820" y="265430"/>
                        <a:pt x="261620" y="309880"/>
                      </a:cubicBezTo>
                      <a:cubicBezTo>
                        <a:pt x="302260" y="345440"/>
                        <a:pt x="339090" y="370840"/>
                        <a:pt x="379730" y="392430"/>
                      </a:cubicBezTo>
                      <a:cubicBezTo>
                        <a:pt x="417830" y="411480"/>
                        <a:pt x="455930" y="427990"/>
                        <a:pt x="499110" y="434340"/>
                      </a:cubicBezTo>
                      <a:cubicBezTo>
                        <a:pt x="546100" y="440690"/>
                        <a:pt x="618490" y="407670"/>
                        <a:pt x="650240" y="425450"/>
                      </a:cubicBezTo>
                      <a:cubicBezTo>
                        <a:pt x="674370" y="439420"/>
                        <a:pt x="676910" y="472440"/>
                        <a:pt x="688340" y="504190"/>
                      </a:cubicBezTo>
                      <a:cubicBezTo>
                        <a:pt x="702310" y="546100"/>
                        <a:pt x="725170" y="626110"/>
                        <a:pt x="721360" y="655320"/>
                      </a:cubicBezTo>
                      <a:cubicBezTo>
                        <a:pt x="720090" y="668020"/>
                        <a:pt x="713740" y="676910"/>
                        <a:pt x="707390" y="680720"/>
                      </a:cubicBezTo>
                      <a:cubicBezTo>
                        <a:pt x="701040" y="684530"/>
                        <a:pt x="689610" y="685800"/>
                        <a:pt x="683260" y="680720"/>
                      </a:cubicBezTo>
                      <a:cubicBezTo>
                        <a:pt x="670560" y="670560"/>
                        <a:pt x="670560" y="613410"/>
                        <a:pt x="668020" y="584200"/>
                      </a:cubicBezTo>
                      <a:cubicBezTo>
                        <a:pt x="666750" y="561340"/>
                        <a:pt x="662940" y="534670"/>
                        <a:pt x="668020" y="520700"/>
                      </a:cubicBezTo>
                      <a:cubicBezTo>
                        <a:pt x="670560" y="511810"/>
                        <a:pt x="676910" y="502920"/>
                        <a:pt x="683260" y="501650"/>
                      </a:cubicBezTo>
                      <a:cubicBezTo>
                        <a:pt x="692150" y="499110"/>
                        <a:pt x="708660" y="508000"/>
                        <a:pt x="718820" y="519430"/>
                      </a:cubicBezTo>
                      <a:cubicBezTo>
                        <a:pt x="736600" y="541020"/>
                        <a:pt x="758190" y="618490"/>
                        <a:pt x="750570" y="640080"/>
                      </a:cubicBezTo>
                      <a:cubicBezTo>
                        <a:pt x="746760" y="650240"/>
                        <a:pt x="734060" y="657860"/>
                        <a:pt x="726440" y="657860"/>
                      </a:cubicBezTo>
                      <a:cubicBezTo>
                        <a:pt x="718820" y="657860"/>
                        <a:pt x="708660" y="652780"/>
                        <a:pt x="702310" y="642620"/>
                      </a:cubicBezTo>
                      <a:cubicBezTo>
                        <a:pt x="688340" y="615950"/>
                        <a:pt x="690880" y="490220"/>
                        <a:pt x="702310" y="462280"/>
                      </a:cubicBezTo>
                      <a:cubicBezTo>
                        <a:pt x="706120" y="452120"/>
                        <a:pt x="712470" y="447040"/>
                        <a:pt x="718820" y="444500"/>
                      </a:cubicBezTo>
                      <a:cubicBezTo>
                        <a:pt x="725170" y="441960"/>
                        <a:pt x="735330" y="440690"/>
                        <a:pt x="742950" y="447040"/>
                      </a:cubicBezTo>
                      <a:cubicBezTo>
                        <a:pt x="764540" y="467360"/>
                        <a:pt x="784860" y="633730"/>
                        <a:pt x="784860" y="674370"/>
                      </a:cubicBezTo>
                      <a:cubicBezTo>
                        <a:pt x="784860" y="689610"/>
                        <a:pt x="784860" y="699770"/>
                        <a:pt x="778510" y="706120"/>
                      </a:cubicBezTo>
                      <a:cubicBezTo>
                        <a:pt x="773430" y="711200"/>
                        <a:pt x="762000" y="715010"/>
                        <a:pt x="755650" y="712470"/>
                      </a:cubicBezTo>
                      <a:cubicBezTo>
                        <a:pt x="748030" y="709930"/>
                        <a:pt x="741680" y="703580"/>
                        <a:pt x="737870" y="692150"/>
                      </a:cubicBezTo>
                      <a:cubicBezTo>
                        <a:pt x="726440" y="661670"/>
                        <a:pt x="726440" y="524510"/>
                        <a:pt x="737870" y="495300"/>
                      </a:cubicBezTo>
                      <a:cubicBezTo>
                        <a:pt x="741680" y="485140"/>
                        <a:pt x="746760" y="481330"/>
                        <a:pt x="753110" y="478790"/>
                      </a:cubicBezTo>
                      <a:cubicBezTo>
                        <a:pt x="759460" y="476250"/>
                        <a:pt x="769620" y="476250"/>
                        <a:pt x="775970" y="481330"/>
                      </a:cubicBezTo>
                      <a:cubicBezTo>
                        <a:pt x="786130" y="487680"/>
                        <a:pt x="792480" y="508000"/>
                        <a:pt x="797560" y="525780"/>
                      </a:cubicBezTo>
                      <a:cubicBezTo>
                        <a:pt x="805180" y="551180"/>
                        <a:pt x="819150" y="603250"/>
                        <a:pt x="812800" y="622300"/>
                      </a:cubicBezTo>
                      <a:cubicBezTo>
                        <a:pt x="808990" y="632460"/>
                        <a:pt x="800100" y="641350"/>
                        <a:pt x="792480" y="642620"/>
                      </a:cubicBezTo>
                      <a:cubicBezTo>
                        <a:pt x="783590" y="643890"/>
                        <a:pt x="770890" y="636270"/>
                        <a:pt x="764540" y="624840"/>
                      </a:cubicBezTo>
                      <a:cubicBezTo>
                        <a:pt x="750570" y="600710"/>
                        <a:pt x="745490" y="506730"/>
                        <a:pt x="754380" y="481330"/>
                      </a:cubicBezTo>
                      <a:cubicBezTo>
                        <a:pt x="758190" y="469900"/>
                        <a:pt x="767080" y="461010"/>
                        <a:pt x="774700" y="459740"/>
                      </a:cubicBezTo>
                      <a:cubicBezTo>
                        <a:pt x="783590" y="458470"/>
                        <a:pt x="796290" y="464820"/>
                        <a:pt x="803910" y="476250"/>
                      </a:cubicBezTo>
                      <a:cubicBezTo>
                        <a:pt x="821690" y="501650"/>
                        <a:pt x="834390" y="607060"/>
                        <a:pt x="829310" y="635000"/>
                      </a:cubicBezTo>
                      <a:cubicBezTo>
                        <a:pt x="826770" y="646430"/>
                        <a:pt x="822960" y="654050"/>
                        <a:pt x="816610" y="656590"/>
                      </a:cubicBezTo>
                      <a:cubicBezTo>
                        <a:pt x="807720" y="660400"/>
                        <a:pt x="786130" y="656590"/>
                        <a:pt x="777240" y="646430"/>
                      </a:cubicBezTo>
                      <a:cubicBezTo>
                        <a:pt x="762000" y="629920"/>
                        <a:pt x="762000" y="580390"/>
                        <a:pt x="759460" y="548640"/>
                      </a:cubicBezTo>
                      <a:cubicBezTo>
                        <a:pt x="756920" y="520700"/>
                        <a:pt x="750570" y="480060"/>
                        <a:pt x="762000" y="466090"/>
                      </a:cubicBezTo>
                      <a:cubicBezTo>
                        <a:pt x="769620" y="455930"/>
                        <a:pt x="789940" y="450850"/>
                        <a:pt x="800100" y="455930"/>
                      </a:cubicBezTo>
                      <a:cubicBezTo>
                        <a:pt x="817880" y="464820"/>
                        <a:pt x="839470" y="532130"/>
                        <a:pt x="834390" y="554990"/>
                      </a:cubicBezTo>
                      <a:cubicBezTo>
                        <a:pt x="830580" y="570230"/>
                        <a:pt x="814070" y="585470"/>
                        <a:pt x="803910" y="586740"/>
                      </a:cubicBezTo>
                      <a:cubicBezTo>
                        <a:pt x="795020" y="588010"/>
                        <a:pt x="786130" y="579120"/>
                        <a:pt x="778510" y="568960"/>
                      </a:cubicBezTo>
                      <a:cubicBezTo>
                        <a:pt x="762000" y="547370"/>
                        <a:pt x="753110" y="471170"/>
                        <a:pt x="731520" y="441960"/>
                      </a:cubicBezTo>
                      <a:cubicBezTo>
                        <a:pt x="716280" y="420370"/>
                        <a:pt x="704850" y="410210"/>
                        <a:pt x="676910" y="398780"/>
                      </a:cubicBezTo>
                      <a:cubicBezTo>
                        <a:pt x="614680" y="374650"/>
                        <a:pt x="378460" y="403860"/>
                        <a:pt x="347980" y="377190"/>
                      </a:cubicBezTo>
                      <a:cubicBezTo>
                        <a:pt x="337820" y="368300"/>
                        <a:pt x="339090" y="354330"/>
                        <a:pt x="341630" y="346710"/>
                      </a:cubicBezTo>
                      <a:cubicBezTo>
                        <a:pt x="344170" y="339090"/>
                        <a:pt x="349250" y="334010"/>
                        <a:pt x="360680" y="330200"/>
                      </a:cubicBezTo>
                      <a:cubicBezTo>
                        <a:pt x="396240" y="318770"/>
                        <a:pt x="581660" y="341630"/>
                        <a:pt x="614680" y="361950"/>
                      </a:cubicBezTo>
                      <a:cubicBezTo>
                        <a:pt x="626110" y="368300"/>
                        <a:pt x="631190" y="378460"/>
                        <a:pt x="631190" y="386080"/>
                      </a:cubicBezTo>
                      <a:cubicBezTo>
                        <a:pt x="631190" y="394970"/>
                        <a:pt x="622300" y="403860"/>
                        <a:pt x="609600" y="410210"/>
                      </a:cubicBezTo>
                      <a:cubicBezTo>
                        <a:pt x="572770" y="426720"/>
                        <a:pt x="384810" y="430530"/>
                        <a:pt x="355600" y="410210"/>
                      </a:cubicBezTo>
                      <a:cubicBezTo>
                        <a:pt x="345440" y="402590"/>
                        <a:pt x="342900" y="388620"/>
                        <a:pt x="345440" y="381000"/>
                      </a:cubicBezTo>
                      <a:cubicBezTo>
                        <a:pt x="347980" y="374650"/>
                        <a:pt x="356870" y="367030"/>
                        <a:pt x="367030" y="365760"/>
                      </a:cubicBezTo>
                      <a:cubicBezTo>
                        <a:pt x="383540" y="364490"/>
                        <a:pt x="406400" y="387350"/>
                        <a:pt x="436880" y="397510"/>
                      </a:cubicBezTo>
                      <a:cubicBezTo>
                        <a:pt x="486410" y="414020"/>
                        <a:pt x="612140" y="422910"/>
                        <a:pt x="638810" y="441960"/>
                      </a:cubicBezTo>
                      <a:cubicBezTo>
                        <a:pt x="647700" y="448310"/>
                        <a:pt x="651510" y="455930"/>
                        <a:pt x="651510" y="462280"/>
                      </a:cubicBezTo>
                      <a:cubicBezTo>
                        <a:pt x="651510" y="468630"/>
                        <a:pt x="646430" y="478790"/>
                        <a:pt x="636270" y="482600"/>
                      </a:cubicBezTo>
                      <a:cubicBezTo>
                        <a:pt x="609600" y="494030"/>
                        <a:pt x="478790" y="480060"/>
                        <a:pt x="454660" y="463550"/>
                      </a:cubicBezTo>
                      <a:cubicBezTo>
                        <a:pt x="445770" y="457200"/>
                        <a:pt x="441960" y="447040"/>
                        <a:pt x="443230" y="439420"/>
                      </a:cubicBezTo>
                      <a:cubicBezTo>
                        <a:pt x="444500" y="433070"/>
                        <a:pt x="448310" y="427990"/>
                        <a:pt x="455930" y="422910"/>
                      </a:cubicBezTo>
                      <a:cubicBezTo>
                        <a:pt x="477520" y="410210"/>
                        <a:pt x="581660" y="392430"/>
                        <a:pt x="608330" y="400050"/>
                      </a:cubicBezTo>
                      <a:cubicBezTo>
                        <a:pt x="619760" y="403860"/>
                        <a:pt x="631190" y="416560"/>
                        <a:pt x="629920" y="419100"/>
                      </a:cubicBezTo>
                      <a:cubicBezTo>
                        <a:pt x="627380" y="422910"/>
                        <a:pt x="570230" y="397510"/>
                        <a:pt x="538480" y="391160"/>
                      </a:cubicBezTo>
                      <a:cubicBezTo>
                        <a:pt x="505460" y="384810"/>
                        <a:pt x="453390" y="396240"/>
                        <a:pt x="435610" y="384810"/>
                      </a:cubicBezTo>
                      <a:cubicBezTo>
                        <a:pt x="425450" y="378460"/>
                        <a:pt x="419100" y="367030"/>
                        <a:pt x="420370" y="359410"/>
                      </a:cubicBezTo>
                      <a:cubicBezTo>
                        <a:pt x="421640" y="351790"/>
                        <a:pt x="430530" y="342900"/>
                        <a:pt x="443230" y="340360"/>
                      </a:cubicBezTo>
                      <a:cubicBezTo>
                        <a:pt x="477520" y="332740"/>
                        <a:pt x="638810" y="365760"/>
                        <a:pt x="652780" y="387350"/>
                      </a:cubicBezTo>
                      <a:cubicBezTo>
                        <a:pt x="657860" y="394970"/>
                        <a:pt x="652780" y="407670"/>
                        <a:pt x="647700" y="412750"/>
                      </a:cubicBezTo>
                      <a:cubicBezTo>
                        <a:pt x="643890" y="417830"/>
                        <a:pt x="637540" y="419100"/>
                        <a:pt x="627380" y="417830"/>
                      </a:cubicBezTo>
                      <a:cubicBezTo>
                        <a:pt x="576580" y="412750"/>
                        <a:pt x="241300" y="246380"/>
                        <a:pt x="199390" y="209550"/>
                      </a:cubicBezTo>
                      <a:cubicBezTo>
                        <a:pt x="190500" y="200660"/>
                        <a:pt x="185420" y="195580"/>
                        <a:pt x="186690" y="189230"/>
                      </a:cubicBezTo>
                      <a:cubicBezTo>
                        <a:pt x="187960" y="182880"/>
                        <a:pt x="195580" y="171450"/>
                        <a:pt x="207010" y="170180"/>
                      </a:cubicBezTo>
                      <a:cubicBezTo>
                        <a:pt x="240030" y="166370"/>
                        <a:pt x="402590" y="251460"/>
                        <a:pt x="417830" y="280670"/>
                      </a:cubicBezTo>
                      <a:cubicBezTo>
                        <a:pt x="422910" y="290830"/>
                        <a:pt x="419100" y="303530"/>
                        <a:pt x="414020" y="308610"/>
                      </a:cubicBezTo>
                      <a:cubicBezTo>
                        <a:pt x="408940" y="313690"/>
                        <a:pt x="400050" y="313690"/>
                        <a:pt x="389890" y="311150"/>
                      </a:cubicBezTo>
                      <a:cubicBezTo>
                        <a:pt x="363220" y="304800"/>
                        <a:pt x="275590" y="245110"/>
                        <a:pt x="257810" y="222250"/>
                      </a:cubicBezTo>
                      <a:cubicBezTo>
                        <a:pt x="250190" y="213360"/>
                        <a:pt x="246380" y="205740"/>
                        <a:pt x="248920" y="199390"/>
                      </a:cubicBezTo>
                      <a:cubicBezTo>
                        <a:pt x="251460" y="191770"/>
                        <a:pt x="266700" y="182880"/>
                        <a:pt x="280670" y="185420"/>
                      </a:cubicBezTo>
                      <a:cubicBezTo>
                        <a:pt x="312420" y="190500"/>
                        <a:pt x="397510" y="285750"/>
                        <a:pt x="424180" y="317500"/>
                      </a:cubicBezTo>
                      <a:cubicBezTo>
                        <a:pt x="436880" y="332740"/>
                        <a:pt x="447040" y="344170"/>
                        <a:pt x="447040" y="354330"/>
                      </a:cubicBezTo>
                      <a:cubicBezTo>
                        <a:pt x="447040" y="360680"/>
                        <a:pt x="441960" y="369570"/>
                        <a:pt x="436880" y="372110"/>
                      </a:cubicBezTo>
                      <a:cubicBezTo>
                        <a:pt x="431800" y="374650"/>
                        <a:pt x="425450" y="375920"/>
                        <a:pt x="416560" y="373380"/>
                      </a:cubicBezTo>
                      <a:cubicBezTo>
                        <a:pt x="387350" y="364490"/>
                        <a:pt x="274320" y="283210"/>
                        <a:pt x="256540" y="254000"/>
                      </a:cubicBezTo>
                      <a:cubicBezTo>
                        <a:pt x="250190" y="242570"/>
                        <a:pt x="248920" y="229870"/>
                        <a:pt x="252730" y="223520"/>
                      </a:cubicBezTo>
                      <a:cubicBezTo>
                        <a:pt x="256540" y="217170"/>
                        <a:pt x="269240" y="213360"/>
                        <a:pt x="281940" y="215900"/>
                      </a:cubicBezTo>
                      <a:cubicBezTo>
                        <a:pt x="313690" y="223520"/>
                        <a:pt x="414020" y="308610"/>
                        <a:pt x="426720" y="339090"/>
                      </a:cubicBezTo>
                      <a:cubicBezTo>
                        <a:pt x="431800" y="350520"/>
                        <a:pt x="430530" y="364490"/>
                        <a:pt x="425450" y="369570"/>
                      </a:cubicBezTo>
                      <a:cubicBezTo>
                        <a:pt x="420370" y="374650"/>
                        <a:pt x="407670" y="375920"/>
                        <a:pt x="394970" y="370840"/>
                      </a:cubicBezTo>
                      <a:cubicBezTo>
                        <a:pt x="351790" y="351790"/>
                        <a:pt x="186690" y="156210"/>
                        <a:pt x="179070" y="113030"/>
                      </a:cubicBezTo>
                      <a:cubicBezTo>
                        <a:pt x="176530" y="100330"/>
                        <a:pt x="182880" y="90170"/>
                        <a:pt x="189230" y="86360"/>
                      </a:cubicBezTo>
                      <a:cubicBezTo>
                        <a:pt x="195580" y="82550"/>
                        <a:pt x="205740" y="86360"/>
                        <a:pt x="217170" y="92710"/>
                      </a:cubicBezTo>
                      <a:cubicBezTo>
                        <a:pt x="243840" y="109220"/>
                        <a:pt x="320040" y="198120"/>
                        <a:pt x="327660" y="231140"/>
                      </a:cubicBezTo>
                      <a:cubicBezTo>
                        <a:pt x="331470" y="246380"/>
                        <a:pt x="326390" y="261620"/>
                        <a:pt x="320040" y="266700"/>
                      </a:cubicBezTo>
                      <a:cubicBezTo>
                        <a:pt x="314960" y="270510"/>
                        <a:pt x="303530" y="270510"/>
                        <a:pt x="294640" y="264160"/>
                      </a:cubicBezTo>
                      <a:cubicBezTo>
                        <a:pt x="269240" y="247650"/>
                        <a:pt x="203200" y="134620"/>
                        <a:pt x="199390" y="104140"/>
                      </a:cubicBezTo>
                      <a:cubicBezTo>
                        <a:pt x="198120" y="92710"/>
                        <a:pt x="201930" y="82550"/>
                        <a:pt x="207010" y="78740"/>
                      </a:cubicBezTo>
                      <a:cubicBezTo>
                        <a:pt x="212090" y="74930"/>
                        <a:pt x="222250" y="73660"/>
                        <a:pt x="232410" y="77470"/>
                      </a:cubicBezTo>
                      <a:cubicBezTo>
                        <a:pt x="261620" y="88900"/>
                        <a:pt x="355600" y="187960"/>
                        <a:pt x="364490" y="219710"/>
                      </a:cubicBezTo>
                      <a:cubicBezTo>
                        <a:pt x="368300" y="232410"/>
                        <a:pt x="365760" y="243840"/>
                        <a:pt x="359410" y="248920"/>
                      </a:cubicBezTo>
                      <a:cubicBezTo>
                        <a:pt x="353060" y="254000"/>
                        <a:pt x="341630" y="254000"/>
                        <a:pt x="330200" y="247650"/>
                      </a:cubicBezTo>
                      <a:cubicBezTo>
                        <a:pt x="300990" y="231140"/>
                        <a:pt x="222250" y="115570"/>
                        <a:pt x="217170" y="82550"/>
                      </a:cubicBezTo>
                      <a:cubicBezTo>
                        <a:pt x="214630" y="69850"/>
                        <a:pt x="219710" y="57150"/>
                        <a:pt x="226060" y="53340"/>
                      </a:cubicBezTo>
                      <a:cubicBezTo>
                        <a:pt x="232410" y="49530"/>
                        <a:pt x="246380" y="52070"/>
                        <a:pt x="256540" y="58420"/>
                      </a:cubicBezTo>
                      <a:cubicBezTo>
                        <a:pt x="273050" y="69850"/>
                        <a:pt x="302260" y="119380"/>
                        <a:pt x="302260" y="140970"/>
                      </a:cubicBezTo>
                      <a:cubicBezTo>
                        <a:pt x="302260" y="153670"/>
                        <a:pt x="294640" y="170180"/>
                        <a:pt x="284480" y="172720"/>
                      </a:cubicBezTo>
                      <a:cubicBezTo>
                        <a:pt x="264160" y="176530"/>
                        <a:pt x="180340" y="113030"/>
                        <a:pt x="171450" y="88900"/>
                      </a:cubicBezTo>
                      <a:cubicBezTo>
                        <a:pt x="166370" y="77470"/>
                        <a:pt x="171450" y="60960"/>
                        <a:pt x="177800" y="55880"/>
                      </a:cubicBezTo>
                      <a:cubicBezTo>
                        <a:pt x="184150" y="50800"/>
                        <a:pt x="195580" y="50800"/>
                        <a:pt x="205740" y="54610"/>
                      </a:cubicBezTo>
                      <a:cubicBezTo>
                        <a:pt x="223520" y="62230"/>
                        <a:pt x="264160" y="107950"/>
                        <a:pt x="265430" y="128270"/>
                      </a:cubicBezTo>
                      <a:cubicBezTo>
                        <a:pt x="266700" y="140970"/>
                        <a:pt x="256540" y="160020"/>
                        <a:pt x="245110" y="161290"/>
                      </a:cubicBezTo>
                      <a:cubicBezTo>
                        <a:pt x="224790" y="165100"/>
                        <a:pt x="153670" y="104140"/>
                        <a:pt x="144780" y="80010"/>
                      </a:cubicBezTo>
                      <a:cubicBezTo>
                        <a:pt x="139700" y="67310"/>
                        <a:pt x="143510" y="50800"/>
                        <a:pt x="149860" y="45720"/>
                      </a:cubicBezTo>
                      <a:cubicBezTo>
                        <a:pt x="156210" y="40640"/>
                        <a:pt x="172720" y="40640"/>
                        <a:pt x="184150" y="46990"/>
                      </a:cubicBezTo>
                      <a:cubicBezTo>
                        <a:pt x="203200" y="55880"/>
                        <a:pt x="232410" y="99060"/>
                        <a:pt x="241300" y="116840"/>
                      </a:cubicBezTo>
                      <a:cubicBezTo>
                        <a:pt x="246380" y="127000"/>
                        <a:pt x="248920" y="134620"/>
                        <a:pt x="246380" y="142240"/>
                      </a:cubicBezTo>
                      <a:cubicBezTo>
                        <a:pt x="245110" y="148590"/>
                        <a:pt x="237490" y="157480"/>
                        <a:pt x="231140" y="160020"/>
                      </a:cubicBezTo>
                      <a:cubicBezTo>
                        <a:pt x="223520" y="162560"/>
                        <a:pt x="212090" y="158750"/>
                        <a:pt x="201930" y="152400"/>
                      </a:cubicBezTo>
                      <a:cubicBezTo>
                        <a:pt x="182880" y="139700"/>
                        <a:pt x="140970" y="93980"/>
                        <a:pt x="138430" y="73660"/>
                      </a:cubicBezTo>
                      <a:cubicBezTo>
                        <a:pt x="137160" y="63500"/>
                        <a:pt x="144780" y="50800"/>
                        <a:pt x="151130" y="46990"/>
                      </a:cubicBezTo>
                      <a:cubicBezTo>
                        <a:pt x="157480" y="43180"/>
                        <a:pt x="163830" y="44450"/>
                        <a:pt x="176530" y="46990"/>
                      </a:cubicBezTo>
                      <a:cubicBezTo>
                        <a:pt x="214630" y="55880"/>
                        <a:pt x="339090" y="123190"/>
                        <a:pt x="393700" y="160020"/>
                      </a:cubicBezTo>
                      <a:cubicBezTo>
                        <a:pt x="431800" y="185420"/>
                        <a:pt x="473710" y="213360"/>
                        <a:pt x="482600" y="232410"/>
                      </a:cubicBezTo>
                      <a:cubicBezTo>
                        <a:pt x="486410" y="241300"/>
                        <a:pt x="485140" y="248920"/>
                        <a:pt x="482600" y="255270"/>
                      </a:cubicBezTo>
                      <a:cubicBezTo>
                        <a:pt x="480060" y="261620"/>
                        <a:pt x="471170" y="267970"/>
                        <a:pt x="463550" y="267970"/>
                      </a:cubicBezTo>
                      <a:cubicBezTo>
                        <a:pt x="450850" y="267970"/>
                        <a:pt x="434340" y="255270"/>
                        <a:pt x="416560" y="241300"/>
                      </a:cubicBezTo>
                      <a:cubicBezTo>
                        <a:pt x="382270" y="213360"/>
                        <a:pt x="293370" y="127000"/>
                        <a:pt x="284480" y="95250"/>
                      </a:cubicBezTo>
                      <a:cubicBezTo>
                        <a:pt x="280670" y="82550"/>
                        <a:pt x="284480" y="69850"/>
                        <a:pt x="290830" y="64770"/>
                      </a:cubicBezTo>
                      <a:cubicBezTo>
                        <a:pt x="295910" y="59690"/>
                        <a:pt x="307340" y="59690"/>
                        <a:pt x="317500" y="64770"/>
                      </a:cubicBezTo>
                      <a:cubicBezTo>
                        <a:pt x="339090" y="73660"/>
                        <a:pt x="386080" y="130810"/>
                        <a:pt x="396240" y="152400"/>
                      </a:cubicBezTo>
                      <a:cubicBezTo>
                        <a:pt x="401320" y="162560"/>
                        <a:pt x="402590" y="171450"/>
                        <a:pt x="398780" y="177800"/>
                      </a:cubicBezTo>
                      <a:cubicBezTo>
                        <a:pt x="393700" y="184150"/>
                        <a:pt x="378460" y="189230"/>
                        <a:pt x="364490" y="186690"/>
                      </a:cubicBezTo>
                      <a:cubicBezTo>
                        <a:pt x="336550" y="180340"/>
                        <a:pt x="265430" y="118110"/>
                        <a:pt x="251460" y="92710"/>
                      </a:cubicBezTo>
                      <a:cubicBezTo>
                        <a:pt x="245110" y="81280"/>
                        <a:pt x="243840" y="68580"/>
                        <a:pt x="247650" y="60960"/>
                      </a:cubicBezTo>
                      <a:cubicBezTo>
                        <a:pt x="251460" y="54610"/>
                        <a:pt x="262890" y="48260"/>
                        <a:pt x="273050" y="50800"/>
                      </a:cubicBezTo>
                      <a:cubicBezTo>
                        <a:pt x="297180" y="55880"/>
                        <a:pt x="368300" y="138430"/>
                        <a:pt x="375920" y="162560"/>
                      </a:cubicBezTo>
                      <a:cubicBezTo>
                        <a:pt x="378460" y="171450"/>
                        <a:pt x="375920" y="179070"/>
                        <a:pt x="372110" y="184150"/>
                      </a:cubicBezTo>
                      <a:cubicBezTo>
                        <a:pt x="368300" y="189230"/>
                        <a:pt x="359410" y="194310"/>
                        <a:pt x="350520" y="193040"/>
                      </a:cubicBezTo>
                      <a:cubicBezTo>
                        <a:pt x="335280" y="190500"/>
                        <a:pt x="309880" y="166370"/>
                        <a:pt x="293370" y="148590"/>
                      </a:cubicBezTo>
                      <a:cubicBezTo>
                        <a:pt x="275590" y="129540"/>
                        <a:pt x="248920" y="97790"/>
                        <a:pt x="248920" y="81280"/>
                      </a:cubicBezTo>
                      <a:cubicBezTo>
                        <a:pt x="248920" y="72390"/>
                        <a:pt x="255270" y="64770"/>
                        <a:pt x="261620" y="60960"/>
                      </a:cubicBezTo>
                      <a:cubicBezTo>
                        <a:pt x="267970" y="57150"/>
                        <a:pt x="273050" y="57150"/>
                        <a:pt x="284480" y="59690"/>
                      </a:cubicBezTo>
                      <a:cubicBezTo>
                        <a:pt x="325120" y="71120"/>
                        <a:pt x="521970" y="198120"/>
                        <a:pt x="548640" y="237490"/>
                      </a:cubicBezTo>
                      <a:cubicBezTo>
                        <a:pt x="556260" y="250190"/>
                        <a:pt x="558800" y="260350"/>
                        <a:pt x="554990" y="267970"/>
                      </a:cubicBezTo>
                      <a:cubicBezTo>
                        <a:pt x="551180" y="275590"/>
                        <a:pt x="541020" y="284480"/>
                        <a:pt x="528320" y="283210"/>
                      </a:cubicBezTo>
                      <a:cubicBezTo>
                        <a:pt x="487680" y="279400"/>
                        <a:pt x="318770" y="111760"/>
                        <a:pt x="294640" y="73660"/>
                      </a:cubicBezTo>
                      <a:cubicBezTo>
                        <a:pt x="288290" y="63500"/>
                        <a:pt x="285750" y="57150"/>
                        <a:pt x="287020" y="49530"/>
                      </a:cubicBezTo>
                      <a:cubicBezTo>
                        <a:pt x="288290" y="41910"/>
                        <a:pt x="293370" y="33020"/>
                        <a:pt x="300990" y="30480"/>
                      </a:cubicBezTo>
                      <a:cubicBezTo>
                        <a:pt x="312420" y="26670"/>
                        <a:pt x="331470" y="38100"/>
                        <a:pt x="353060" y="49530"/>
                      </a:cubicBezTo>
                      <a:cubicBezTo>
                        <a:pt x="394970" y="73660"/>
                        <a:pt x="495300" y="149860"/>
                        <a:pt x="524510" y="186690"/>
                      </a:cubicBezTo>
                      <a:cubicBezTo>
                        <a:pt x="539750" y="204470"/>
                        <a:pt x="552450" y="224790"/>
                        <a:pt x="548640" y="233680"/>
                      </a:cubicBezTo>
                      <a:cubicBezTo>
                        <a:pt x="546100" y="241300"/>
                        <a:pt x="532130" y="246380"/>
                        <a:pt x="519430" y="243840"/>
                      </a:cubicBezTo>
                      <a:cubicBezTo>
                        <a:pt x="487680" y="238760"/>
                        <a:pt x="384810" y="153670"/>
                        <a:pt x="364490" y="128270"/>
                      </a:cubicBezTo>
                      <a:cubicBezTo>
                        <a:pt x="356870" y="119380"/>
                        <a:pt x="354330" y="113030"/>
                        <a:pt x="355600" y="105410"/>
                      </a:cubicBezTo>
                      <a:cubicBezTo>
                        <a:pt x="356870" y="97790"/>
                        <a:pt x="361950" y="88900"/>
                        <a:pt x="369570" y="85090"/>
                      </a:cubicBezTo>
                      <a:cubicBezTo>
                        <a:pt x="381000" y="80010"/>
                        <a:pt x="407670" y="88900"/>
                        <a:pt x="425450" y="95250"/>
                      </a:cubicBezTo>
                      <a:cubicBezTo>
                        <a:pt x="445770" y="102870"/>
                        <a:pt x="457200" y="119380"/>
                        <a:pt x="485140" y="129540"/>
                      </a:cubicBezTo>
                      <a:cubicBezTo>
                        <a:pt x="542290" y="151130"/>
                        <a:pt x="725170" y="163830"/>
                        <a:pt x="762000" y="182880"/>
                      </a:cubicBezTo>
                      <a:cubicBezTo>
                        <a:pt x="773430" y="189230"/>
                        <a:pt x="775970" y="193040"/>
                        <a:pt x="779780" y="200660"/>
                      </a:cubicBezTo>
                      <a:cubicBezTo>
                        <a:pt x="783590" y="208280"/>
                        <a:pt x="783590" y="215900"/>
                        <a:pt x="781050" y="228600"/>
                      </a:cubicBezTo>
                      <a:cubicBezTo>
                        <a:pt x="775970" y="256540"/>
                        <a:pt x="746760" y="330200"/>
                        <a:pt x="728980" y="360680"/>
                      </a:cubicBezTo>
                      <a:cubicBezTo>
                        <a:pt x="717550" y="379730"/>
                        <a:pt x="706120" y="400050"/>
                        <a:pt x="693420" y="402590"/>
                      </a:cubicBezTo>
                      <a:cubicBezTo>
                        <a:pt x="684530" y="405130"/>
                        <a:pt x="671830" y="397510"/>
                        <a:pt x="665480" y="391160"/>
                      </a:cubicBezTo>
                      <a:cubicBezTo>
                        <a:pt x="659130" y="384810"/>
                        <a:pt x="657860" y="374650"/>
                        <a:pt x="655320" y="361950"/>
                      </a:cubicBezTo>
                      <a:cubicBezTo>
                        <a:pt x="651510" y="339090"/>
                        <a:pt x="647700" y="283210"/>
                        <a:pt x="654050" y="261620"/>
                      </a:cubicBezTo>
                      <a:cubicBezTo>
                        <a:pt x="657860" y="248920"/>
                        <a:pt x="664210" y="238760"/>
                        <a:pt x="671830" y="236220"/>
                      </a:cubicBezTo>
                      <a:cubicBezTo>
                        <a:pt x="679450" y="233680"/>
                        <a:pt x="697230" y="236220"/>
                        <a:pt x="702310" y="243840"/>
                      </a:cubicBezTo>
                      <a:cubicBezTo>
                        <a:pt x="711200" y="256540"/>
                        <a:pt x="699770" y="312420"/>
                        <a:pt x="687070" y="326390"/>
                      </a:cubicBezTo>
                      <a:cubicBezTo>
                        <a:pt x="678180" y="335280"/>
                        <a:pt x="660400" y="339090"/>
                        <a:pt x="650240" y="335280"/>
                      </a:cubicBezTo>
                      <a:cubicBezTo>
                        <a:pt x="638810" y="330200"/>
                        <a:pt x="628650" y="311150"/>
                        <a:pt x="622300" y="294640"/>
                      </a:cubicBezTo>
                      <a:cubicBezTo>
                        <a:pt x="614680" y="274320"/>
                        <a:pt x="607060" y="232410"/>
                        <a:pt x="615950" y="220980"/>
                      </a:cubicBezTo>
                      <a:cubicBezTo>
                        <a:pt x="621030" y="213360"/>
                        <a:pt x="637540" y="210820"/>
                        <a:pt x="646430" y="213360"/>
                      </a:cubicBezTo>
                      <a:cubicBezTo>
                        <a:pt x="654050" y="215900"/>
                        <a:pt x="660400" y="222250"/>
                        <a:pt x="664210" y="231140"/>
                      </a:cubicBezTo>
                      <a:cubicBezTo>
                        <a:pt x="670560" y="248920"/>
                        <a:pt x="657860" y="300990"/>
                        <a:pt x="654050" y="323850"/>
                      </a:cubicBezTo>
                      <a:cubicBezTo>
                        <a:pt x="651510" y="336550"/>
                        <a:pt x="652780" y="345440"/>
                        <a:pt x="646430" y="354330"/>
                      </a:cubicBezTo>
                      <a:cubicBezTo>
                        <a:pt x="637540" y="365760"/>
                        <a:pt x="608330" y="386080"/>
                        <a:pt x="595630" y="379730"/>
                      </a:cubicBezTo>
                      <a:cubicBezTo>
                        <a:pt x="575310" y="369570"/>
                        <a:pt x="557530" y="261620"/>
                        <a:pt x="565150" y="237490"/>
                      </a:cubicBezTo>
                      <a:cubicBezTo>
                        <a:pt x="567690" y="227330"/>
                        <a:pt x="575310" y="222250"/>
                        <a:pt x="582930" y="219710"/>
                      </a:cubicBezTo>
                      <a:cubicBezTo>
                        <a:pt x="590550" y="217170"/>
                        <a:pt x="605790" y="219710"/>
                        <a:pt x="612140" y="227330"/>
                      </a:cubicBezTo>
                      <a:cubicBezTo>
                        <a:pt x="622300" y="241300"/>
                        <a:pt x="612140" y="300990"/>
                        <a:pt x="605790" y="321310"/>
                      </a:cubicBezTo>
                      <a:cubicBezTo>
                        <a:pt x="601980" y="332740"/>
                        <a:pt x="599440" y="341630"/>
                        <a:pt x="591820" y="345440"/>
                      </a:cubicBezTo>
                      <a:cubicBezTo>
                        <a:pt x="584200" y="349250"/>
                        <a:pt x="571500" y="350520"/>
                        <a:pt x="562610" y="345440"/>
                      </a:cubicBezTo>
                      <a:cubicBezTo>
                        <a:pt x="547370" y="337820"/>
                        <a:pt x="529590" y="306070"/>
                        <a:pt x="521970" y="281940"/>
                      </a:cubicBezTo>
                      <a:cubicBezTo>
                        <a:pt x="513080" y="256540"/>
                        <a:pt x="505460" y="209550"/>
                        <a:pt x="514350" y="196850"/>
                      </a:cubicBezTo>
                      <a:cubicBezTo>
                        <a:pt x="519430" y="189230"/>
                        <a:pt x="530860" y="187960"/>
                        <a:pt x="538480" y="189230"/>
                      </a:cubicBezTo>
                      <a:cubicBezTo>
                        <a:pt x="546100" y="190500"/>
                        <a:pt x="553720" y="196850"/>
                        <a:pt x="557530" y="204470"/>
                      </a:cubicBezTo>
                      <a:cubicBezTo>
                        <a:pt x="563880" y="215900"/>
                        <a:pt x="560070" y="240030"/>
                        <a:pt x="558800" y="259080"/>
                      </a:cubicBezTo>
                      <a:cubicBezTo>
                        <a:pt x="556260" y="280670"/>
                        <a:pt x="554990" y="313690"/>
                        <a:pt x="543560" y="328930"/>
                      </a:cubicBezTo>
                      <a:cubicBezTo>
                        <a:pt x="534670" y="340360"/>
                        <a:pt x="518160" y="353060"/>
                        <a:pt x="506730" y="350520"/>
                      </a:cubicBezTo>
                      <a:cubicBezTo>
                        <a:pt x="488950" y="346710"/>
                        <a:pt x="469900" y="298450"/>
                        <a:pt x="458470" y="273050"/>
                      </a:cubicBezTo>
                      <a:cubicBezTo>
                        <a:pt x="448310" y="251460"/>
                        <a:pt x="440690" y="224790"/>
                        <a:pt x="440690" y="207010"/>
                      </a:cubicBezTo>
                      <a:cubicBezTo>
                        <a:pt x="440690" y="195580"/>
                        <a:pt x="444500" y="184150"/>
                        <a:pt x="449580" y="179070"/>
                      </a:cubicBezTo>
                      <a:cubicBezTo>
                        <a:pt x="453390" y="175260"/>
                        <a:pt x="461010" y="172720"/>
                        <a:pt x="467360" y="173990"/>
                      </a:cubicBezTo>
                      <a:cubicBezTo>
                        <a:pt x="474980" y="175260"/>
                        <a:pt x="486410" y="184150"/>
                        <a:pt x="490220" y="191770"/>
                      </a:cubicBezTo>
                      <a:cubicBezTo>
                        <a:pt x="494030" y="199390"/>
                        <a:pt x="488950" y="208280"/>
                        <a:pt x="486410" y="222250"/>
                      </a:cubicBezTo>
                      <a:cubicBezTo>
                        <a:pt x="480060" y="251460"/>
                        <a:pt x="466090" y="339090"/>
                        <a:pt x="449580" y="360680"/>
                      </a:cubicBezTo>
                      <a:cubicBezTo>
                        <a:pt x="441960" y="370840"/>
                        <a:pt x="433070" y="375920"/>
                        <a:pt x="425450" y="375920"/>
                      </a:cubicBezTo>
                      <a:cubicBezTo>
                        <a:pt x="417830" y="375920"/>
                        <a:pt x="408940" y="369570"/>
                        <a:pt x="402590" y="359410"/>
                      </a:cubicBezTo>
                      <a:cubicBezTo>
                        <a:pt x="386080" y="335280"/>
                        <a:pt x="360680" y="237490"/>
                        <a:pt x="365760" y="207010"/>
                      </a:cubicBezTo>
                      <a:cubicBezTo>
                        <a:pt x="368300" y="193040"/>
                        <a:pt x="374650" y="181610"/>
                        <a:pt x="382270" y="179070"/>
                      </a:cubicBezTo>
                      <a:cubicBezTo>
                        <a:pt x="389890" y="176530"/>
                        <a:pt x="406400" y="182880"/>
                        <a:pt x="412750" y="191770"/>
                      </a:cubicBezTo>
                      <a:cubicBezTo>
                        <a:pt x="422910" y="207010"/>
                        <a:pt x="415290" y="259080"/>
                        <a:pt x="412750" y="280670"/>
                      </a:cubicBezTo>
                      <a:cubicBezTo>
                        <a:pt x="411480" y="293370"/>
                        <a:pt x="410210" y="300990"/>
                        <a:pt x="405130" y="308610"/>
                      </a:cubicBezTo>
                      <a:cubicBezTo>
                        <a:pt x="398780" y="317500"/>
                        <a:pt x="384810" y="327660"/>
                        <a:pt x="375920" y="327660"/>
                      </a:cubicBezTo>
                      <a:cubicBezTo>
                        <a:pt x="368300" y="327660"/>
                        <a:pt x="360680" y="321310"/>
                        <a:pt x="355600" y="314960"/>
                      </a:cubicBezTo>
                      <a:cubicBezTo>
                        <a:pt x="347980" y="304800"/>
                        <a:pt x="344170" y="287020"/>
                        <a:pt x="337820" y="270510"/>
                      </a:cubicBezTo>
                      <a:cubicBezTo>
                        <a:pt x="330200" y="250190"/>
                        <a:pt x="316230" y="218440"/>
                        <a:pt x="317500" y="203200"/>
                      </a:cubicBezTo>
                      <a:cubicBezTo>
                        <a:pt x="317500" y="195580"/>
                        <a:pt x="320040" y="189230"/>
                        <a:pt x="325120" y="185420"/>
                      </a:cubicBezTo>
                      <a:cubicBezTo>
                        <a:pt x="331470" y="180340"/>
                        <a:pt x="345440" y="176530"/>
                        <a:pt x="353060" y="179070"/>
                      </a:cubicBezTo>
                      <a:cubicBezTo>
                        <a:pt x="359410" y="181610"/>
                        <a:pt x="365760" y="187960"/>
                        <a:pt x="368300" y="198120"/>
                      </a:cubicBezTo>
                      <a:cubicBezTo>
                        <a:pt x="375920" y="223520"/>
                        <a:pt x="360680" y="320040"/>
                        <a:pt x="350520" y="349250"/>
                      </a:cubicBezTo>
                      <a:cubicBezTo>
                        <a:pt x="346710" y="361950"/>
                        <a:pt x="342900" y="370840"/>
                        <a:pt x="335280" y="374650"/>
                      </a:cubicBezTo>
                      <a:cubicBezTo>
                        <a:pt x="328930" y="378460"/>
                        <a:pt x="321310" y="381000"/>
                        <a:pt x="312420" y="375920"/>
                      </a:cubicBezTo>
                      <a:cubicBezTo>
                        <a:pt x="276860" y="355600"/>
                        <a:pt x="139700" y="111760"/>
                        <a:pt x="135890" y="57150"/>
                      </a:cubicBezTo>
                      <a:cubicBezTo>
                        <a:pt x="134620" y="39370"/>
                        <a:pt x="142240" y="24130"/>
                        <a:pt x="149860" y="19050"/>
                      </a:cubicBezTo>
                      <a:cubicBezTo>
                        <a:pt x="156210" y="15240"/>
                        <a:pt x="170180" y="16510"/>
                        <a:pt x="175260" y="21590"/>
                      </a:cubicBezTo>
                      <a:cubicBezTo>
                        <a:pt x="182880" y="29210"/>
                        <a:pt x="184150" y="46990"/>
                        <a:pt x="182880" y="68580"/>
                      </a:cubicBezTo>
                      <a:cubicBezTo>
                        <a:pt x="181610" y="124460"/>
                        <a:pt x="140970" y="297180"/>
                        <a:pt x="116840" y="356870"/>
                      </a:cubicBezTo>
                      <a:cubicBezTo>
                        <a:pt x="105410" y="386080"/>
                        <a:pt x="93980" y="414020"/>
                        <a:pt x="81280" y="417830"/>
                      </a:cubicBezTo>
                      <a:cubicBezTo>
                        <a:pt x="72390" y="420370"/>
                        <a:pt x="60960" y="415290"/>
                        <a:pt x="54610" y="403860"/>
                      </a:cubicBezTo>
                      <a:cubicBezTo>
                        <a:pt x="34290" y="372110"/>
                        <a:pt x="29210" y="180340"/>
                        <a:pt x="44450" y="146050"/>
                      </a:cubicBezTo>
                      <a:cubicBezTo>
                        <a:pt x="49530" y="135890"/>
                        <a:pt x="55880" y="130810"/>
                        <a:pt x="63500" y="129540"/>
                      </a:cubicBezTo>
                      <a:cubicBezTo>
                        <a:pt x="71120" y="128270"/>
                        <a:pt x="82550" y="133350"/>
                        <a:pt x="87630" y="140970"/>
                      </a:cubicBezTo>
                      <a:cubicBezTo>
                        <a:pt x="95250" y="154940"/>
                        <a:pt x="85090" y="193040"/>
                        <a:pt x="78740" y="219710"/>
                      </a:cubicBezTo>
                      <a:cubicBezTo>
                        <a:pt x="72390" y="248920"/>
                        <a:pt x="60960" y="297180"/>
                        <a:pt x="45720" y="311150"/>
                      </a:cubicBezTo>
                      <a:cubicBezTo>
                        <a:pt x="36830" y="318770"/>
                        <a:pt x="21590" y="322580"/>
                        <a:pt x="13970" y="318770"/>
                      </a:cubicBezTo>
                      <a:cubicBezTo>
                        <a:pt x="6350" y="314960"/>
                        <a:pt x="1270" y="302260"/>
                        <a:pt x="2540" y="289560"/>
                      </a:cubicBezTo>
                      <a:cubicBezTo>
                        <a:pt x="6350" y="260350"/>
                        <a:pt x="85090" y="194310"/>
                        <a:pt x="102870" y="157480"/>
                      </a:cubicBezTo>
                      <a:cubicBezTo>
                        <a:pt x="113030" y="135890"/>
                        <a:pt x="106680" y="110490"/>
                        <a:pt x="116840" y="101600"/>
                      </a:cubicBezTo>
                      <a:cubicBezTo>
                        <a:pt x="125730" y="95250"/>
                        <a:pt x="147320" y="95250"/>
                        <a:pt x="153670" y="100330"/>
                      </a:cubicBezTo>
                      <a:cubicBezTo>
                        <a:pt x="158750" y="104140"/>
                        <a:pt x="161290" y="116840"/>
                        <a:pt x="160020" y="123190"/>
                      </a:cubicBezTo>
                      <a:cubicBezTo>
                        <a:pt x="158750" y="130810"/>
                        <a:pt x="151130" y="139700"/>
                        <a:pt x="144780" y="142240"/>
                      </a:cubicBezTo>
                      <a:cubicBezTo>
                        <a:pt x="138430" y="144780"/>
                        <a:pt x="127000" y="143510"/>
                        <a:pt x="121920" y="139700"/>
                      </a:cubicBezTo>
                      <a:cubicBezTo>
                        <a:pt x="115570" y="134620"/>
                        <a:pt x="109220" y="118110"/>
                        <a:pt x="111760" y="110490"/>
                      </a:cubicBezTo>
                      <a:cubicBezTo>
                        <a:pt x="114300" y="102870"/>
                        <a:pt x="129540" y="92710"/>
                        <a:pt x="137160" y="92710"/>
                      </a:cubicBezTo>
                      <a:cubicBezTo>
                        <a:pt x="144780" y="92710"/>
                        <a:pt x="157480" y="102870"/>
                        <a:pt x="160020" y="113030"/>
                      </a:cubicBezTo>
                      <a:cubicBezTo>
                        <a:pt x="165100" y="130810"/>
                        <a:pt x="152400" y="167640"/>
                        <a:pt x="137160" y="196850"/>
                      </a:cubicBezTo>
                      <a:cubicBezTo>
                        <a:pt x="116840" y="236220"/>
                        <a:pt x="62230" y="308610"/>
                        <a:pt x="36830" y="318770"/>
                      </a:cubicBezTo>
                      <a:cubicBezTo>
                        <a:pt x="26670" y="322580"/>
                        <a:pt x="16510" y="320040"/>
                        <a:pt x="10160" y="316230"/>
                      </a:cubicBezTo>
                      <a:cubicBezTo>
                        <a:pt x="5080" y="312420"/>
                        <a:pt x="1270" y="304800"/>
                        <a:pt x="1270" y="294640"/>
                      </a:cubicBezTo>
                      <a:cubicBezTo>
                        <a:pt x="0" y="266700"/>
                        <a:pt x="25400" y="160020"/>
                        <a:pt x="46990" y="140970"/>
                      </a:cubicBezTo>
                      <a:cubicBezTo>
                        <a:pt x="57150" y="132080"/>
                        <a:pt x="74930" y="128270"/>
                        <a:pt x="83820" y="135890"/>
                      </a:cubicBezTo>
                      <a:cubicBezTo>
                        <a:pt x="107950" y="156210"/>
                        <a:pt x="115570" y="373380"/>
                        <a:pt x="93980" y="392430"/>
                      </a:cubicBezTo>
                      <a:cubicBezTo>
                        <a:pt x="85090" y="398780"/>
                        <a:pt x="64770" y="394970"/>
                        <a:pt x="58420" y="384810"/>
                      </a:cubicBezTo>
                      <a:cubicBezTo>
                        <a:pt x="39370" y="354330"/>
                        <a:pt x="100330" y="143510"/>
                        <a:pt x="121920" y="97790"/>
                      </a:cubicBezTo>
                      <a:cubicBezTo>
                        <a:pt x="129540" y="81280"/>
                        <a:pt x="143510" y="77470"/>
                        <a:pt x="144780" y="67310"/>
                      </a:cubicBezTo>
                      <a:cubicBezTo>
                        <a:pt x="146050" y="58420"/>
                        <a:pt x="130810" y="46990"/>
                        <a:pt x="133350" y="38100"/>
                      </a:cubicBezTo>
                      <a:cubicBezTo>
                        <a:pt x="135890" y="29210"/>
                        <a:pt x="151130" y="15240"/>
                        <a:pt x="162560" y="16510"/>
                      </a:cubicBezTo>
                      <a:cubicBezTo>
                        <a:pt x="185420" y="20320"/>
                        <a:pt x="219710" y="91440"/>
                        <a:pt x="247650" y="139700"/>
                      </a:cubicBezTo>
                      <a:cubicBezTo>
                        <a:pt x="281940" y="200660"/>
                        <a:pt x="347980" y="321310"/>
                        <a:pt x="346710" y="354330"/>
                      </a:cubicBezTo>
                      <a:cubicBezTo>
                        <a:pt x="346710" y="364490"/>
                        <a:pt x="341630" y="370840"/>
                        <a:pt x="335280" y="374650"/>
                      </a:cubicBezTo>
                      <a:cubicBezTo>
                        <a:pt x="330200" y="378460"/>
                        <a:pt x="318770" y="379730"/>
                        <a:pt x="312420" y="375920"/>
                      </a:cubicBezTo>
                      <a:cubicBezTo>
                        <a:pt x="304800" y="372110"/>
                        <a:pt x="299720" y="363220"/>
                        <a:pt x="297180" y="350520"/>
                      </a:cubicBezTo>
                      <a:cubicBezTo>
                        <a:pt x="290830" y="322580"/>
                        <a:pt x="304800" y="231140"/>
                        <a:pt x="317500" y="203200"/>
                      </a:cubicBezTo>
                      <a:cubicBezTo>
                        <a:pt x="323850" y="189230"/>
                        <a:pt x="331470" y="179070"/>
                        <a:pt x="340360" y="177800"/>
                      </a:cubicBezTo>
                      <a:cubicBezTo>
                        <a:pt x="347980" y="176530"/>
                        <a:pt x="359410" y="182880"/>
                        <a:pt x="367030" y="191770"/>
                      </a:cubicBezTo>
                      <a:cubicBezTo>
                        <a:pt x="382270" y="210820"/>
                        <a:pt x="408940" y="285750"/>
                        <a:pt x="402590" y="307340"/>
                      </a:cubicBezTo>
                      <a:cubicBezTo>
                        <a:pt x="398780" y="318770"/>
                        <a:pt x="384810" y="327660"/>
                        <a:pt x="375920" y="327660"/>
                      </a:cubicBezTo>
                      <a:cubicBezTo>
                        <a:pt x="367030" y="327660"/>
                        <a:pt x="355600" y="316230"/>
                        <a:pt x="351790" y="303530"/>
                      </a:cubicBezTo>
                      <a:cubicBezTo>
                        <a:pt x="344170" y="280670"/>
                        <a:pt x="354330" y="207010"/>
                        <a:pt x="368300" y="189230"/>
                      </a:cubicBezTo>
                      <a:cubicBezTo>
                        <a:pt x="374650" y="180340"/>
                        <a:pt x="386080" y="176530"/>
                        <a:pt x="393700" y="177800"/>
                      </a:cubicBezTo>
                      <a:cubicBezTo>
                        <a:pt x="401320" y="179070"/>
                        <a:pt x="406400" y="182880"/>
                        <a:pt x="412750" y="191770"/>
                      </a:cubicBezTo>
                      <a:cubicBezTo>
                        <a:pt x="427990" y="215900"/>
                        <a:pt x="455930" y="327660"/>
                        <a:pt x="450850" y="354330"/>
                      </a:cubicBezTo>
                      <a:cubicBezTo>
                        <a:pt x="449580" y="364490"/>
                        <a:pt x="444500" y="370840"/>
                        <a:pt x="438150" y="373380"/>
                      </a:cubicBezTo>
                      <a:cubicBezTo>
                        <a:pt x="431800" y="375920"/>
                        <a:pt x="420370" y="375920"/>
                        <a:pt x="414020" y="372110"/>
                      </a:cubicBezTo>
                      <a:cubicBezTo>
                        <a:pt x="407670" y="368300"/>
                        <a:pt x="402590" y="361950"/>
                        <a:pt x="401320" y="353060"/>
                      </a:cubicBezTo>
                      <a:cubicBezTo>
                        <a:pt x="397510" y="332740"/>
                        <a:pt x="417830" y="276860"/>
                        <a:pt x="425450" y="246380"/>
                      </a:cubicBezTo>
                      <a:cubicBezTo>
                        <a:pt x="430530" y="224790"/>
                        <a:pt x="434340" y="201930"/>
                        <a:pt x="441960" y="189230"/>
                      </a:cubicBezTo>
                      <a:cubicBezTo>
                        <a:pt x="447040" y="181610"/>
                        <a:pt x="453390" y="173990"/>
                        <a:pt x="461010" y="173990"/>
                      </a:cubicBezTo>
                      <a:cubicBezTo>
                        <a:pt x="469900" y="173990"/>
                        <a:pt x="481330" y="180340"/>
                        <a:pt x="490220" y="191770"/>
                      </a:cubicBezTo>
                      <a:cubicBezTo>
                        <a:pt x="509270" y="215900"/>
                        <a:pt x="544830" y="311150"/>
                        <a:pt x="538480" y="334010"/>
                      </a:cubicBezTo>
                      <a:cubicBezTo>
                        <a:pt x="535940" y="344170"/>
                        <a:pt x="527050" y="349250"/>
                        <a:pt x="519430" y="350520"/>
                      </a:cubicBezTo>
                      <a:cubicBezTo>
                        <a:pt x="511810" y="351790"/>
                        <a:pt x="500380" y="349250"/>
                        <a:pt x="495300" y="344170"/>
                      </a:cubicBezTo>
                      <a:cubicBezTo>
                        <a:pt x="490220" y="339090"/>
                        <a:pt x="488950" y="331470"/>
                        <a:pt x="487680" y="320040"/>
                      </a:cubicBezTo>
                      <a:cubicBezTo>
                        <a:pt x="486410" y="295910"/>
                        <a:pt x="494030" y="228600"/>
                        <a:pt x="508000" y="208280"/>
                      </a:cubicBezTo>
                      <a:cubicBezTo>
                        <a:pt x="515620" y="196850"/>
                        <a:pt x="529590" y="189230"/>
                        <a:pt x="538480" y="189230"/>
                      </a:cubicBezTo>
                      <a:cubicBezTo>
                        <a:pt x="546100" y="189230"/>
                        <a:pt x="551180" y="195580"/>
                        <a:pt x="557530" y="204470"/>
                      </a:cubicBezTo>
                      <a:cubicBezTo>
                        <a:pt x="570230" y="223520"/>
                        <a:pt x="596900" y="295910"/>
                        <a:pt x="588010" y="309880"/>
                      </a:cubicBezTo>
                      <a:cubicBezTo>
                        <a:pt x="582930" y="317500"/>
                        <a:pt x="558800" y="320040"/>
                        <a:pt x="553720" y="313690"/>
                      </a:cubicBezTo>
                      <a:cubicBezTo>
                        <a:pt x="544830" y="303530"/>
                        <a:pt x="558800" y="238760"/>
                        <a:pt x="571500" y="226060"/>
                      </a:cubicBezTo>
                      <a:cubicBezTo>
                        <a:pt x="579120" y="218440"/>
                        <a:pt x="594360" y="217170"/>
                        <a:pt x="601980" y="219710"/>
                      </a:cubicBezTo>
                      <a:cubicBezTo>
                        <a:pt x="608330" y="222250"/>
                        <a:pt x="613410" y="228600"/>
                        <a:pt x="617220" y="238760"/>
                      </a:cubicBezTo>
                      <a:cubicBezTo>
                        <a:pt x="626110" y="259080"/>
                        <a:pt x="646430" y="327660"/>
                        <a:pt x="635000" y="341630"/>
                      </a:cubicBezTo>
                      <a:cubicBezTo>
                        <a:pt x="627380" y="350520"/>
                        <a:pt x="600710" y="351790"/>
                        <a:pt x="593090" y="344170"/>
                      </a:cubicBezTo>
                      <a:cubicBezTo>
                        <a:pt x="580390" y="330200"/>
                        <a:pt x="599440" y="237490"/>
                        <a:pt x="615950" y="220980"/>
                      </a:cubicBezTo>
                      <a:cubicBezTo>
                        <a:pt x="623570" y="212090"/>
                        <a:pt x="637540" y="210820"/>
                        <a:pt x="646430" y="213360"/>
                      </a:cubicBezTo>
                      <a:cubicBezTo>
                        <a:pt x="654050" y="215900"/>
                        <a:pt x="660400" y="222250"/>
                        <a:pt x="664210" y="231140"/>
                      </a:cubicBezTo>
                      <a:cubicBezTo>
                        <a:pt x="671830" y="245110"/>
                        <a:pt x="680720" y="288290"/>
                        <a:pt x="673100" y="295910"/>
                      </a:cubicBezTo>
                      <a:cubicBezTo>
                        <a:pt x="668020" y="300990"/>
                        <a:pt x="646430" y="297180"/>
                        <a:pt x="642620" y="290830"/>
                      </a:cubicBezTo>
                      <a:cubicBezTo>
                        <a:pt x="637540" y="283210"/>
                        <a:pt x="650240" y="251460"/>
                        <a:pt x="661670" y="243840"/>
                      </a:cubicBezTo>
                      <a:cubicBezTo>
                        <a:pt x="671830" y="237490"/>
                        <a:pt x="693420" y="234950"/>
                        <a:pt x="702310" y="243840"/>
                      </a:cubicBezTo>
                      <a:cubicBezTo>
                        <a:pt x="717550" y="257810"/>
                        <a:pt x="718820" y="346710"/>
                        <a:pt x="704850" y="360680"/>
                      </a:cubicBezTo>
                      <a:cubicBezTo>
                        <a:pt x="697230" y="368300"/>
                        <a:pt x="673100" y="367030"/>
                        <a:pt x="668020" y="359410"/>
                      </a:cubicBezTo>
                      <a:cubicBezTo>
                        <a:pt x="657860" y="342900"/>
                        <a:pt x="706120" y="219710"/>
                        <a:pt x="723900" y="215900"/>
                      </a:cubicBezTo>
                      <a:cubicBezTo>
                        <a:pt x="731520" y="214630"/>
                        <a:pt x="748030" y="234950"/>
                        <a:pt x="746760" y="237490"/>
                      </a:cubicBezTo>
                      <a:cubicBezTo>
                        <a:pt x="745490" y="240030"/>
                        <a:pt x="731520" y="237490"/>
                        <a:pt x="716280" y="234950"/>
                      </a:cubicBezTo>
                      <a:cubicBezTo>
                        <a:pt x="674370" y="228600"/>
                        <a:pt x="538480" y="207010"/>
                        <a:pt x="474980" y="184150"/>
                      </a:cubicBezTo>
                      <a:cubicBezTo>
                        <a:pt x="429260" y="167640"/>
                        <a:pt x="379730" y="147320"/>
                        <a:pt x="364490" y="128270"/>
                      </a:cubicBezTo>
                      <a:cubicBezTo>
                        <a:pt x="356870" y="118110"/>
                        <a:pt x="354330" y="106680"/>
                        <a:pt x="356870" y="99060"/>
                      </a:cubicBezTo>
                      <a:cubicBezTo>
                        <a:pt x="359410" y="91440"/>
                        <a:pt x="370840" y="82550"/>
                        <a:pt x="382270" y="82550"/>
                      </a:cubicBezTo>
                      <a:cubicBezTo>
                        <a:pt x="412750" y="83820"/>
                        <a:pt x="538480" y="179070"/>
                        <a:pt x="537210" y="203200"/>
                      </a:cubicBezTo>
                      <a:cubicBezTo>
                        <a:pt x="535940" y="214630"/>
                        <a:pt x="514350" y="227330"/>
                        <a:pt x="496570" y="226060"/>
                      </a:cubicBezTo>
                      <a:cubicBezTo>
                        <a:pt x="461010" y="223520"/>
                        <a:pt x="365760" y="139700"/>
                        <a:pt x="342900" y="109220"/>
                      </a:cubicBezTo>
                      <a:cubicBezTo>
                        <a:pt x="332740" y="95250"/>
                        <a:pt x="337820" y="77470"/>
                        <a:pt x="328930" y="72390"/>
                      </a:cubicBezTo>
                      <a:cubicBezTo>
                        <a:pt x="321310" y="67310"/>
                        <a:pt x="300990" y="78740"/>
                        <a:pt x="294640" y="73660"/>
                      </a:cubicBezTo>
                      <a:cubicBezTo>
                        <a:pt x="288290" y="68580"/>
                        <a:pt x="284480" y="52070"/>
                        <a:pt x="288290" y="44450"/>
                      </a:cubicBezTo>
                      <a:cubicBezTo>
                        <a:pt x="292100" y="36830"/>
                        <a:pt x="306070" y="26670"/>
                        <a:pt x="320040" y="29210"/>
                      </a:cubicBezTo>
                      <a:cubicBezTo>
                        <a:pt x="363220" y="35560"/>
                        <a:pt x="525780" y="196850"/>
                        <a:pt x="548640" y="237490"/>
                      </a:cubicBezTo>
                      <a:cubicBezTo>
                        <a:pt x="556260" y="250190"/>
                        <a:pt x="558800" y="261620"/>
                        <a:pt x="554990" y="267970"/>
                      </a:cubicBezTo>
                      <a:cubicBezTo>
                        <a:pt x="549910" y="275590"/>
                        <a:pt x="533400" y="281940"/>
                        <a:pt x="515620" y="279400"/>
                      </a:cubicBezTo>
                      <a:cubicBezTo>
                        <a:pt x="469900" y="271780"/>
                        <a:pt x="325120" y="160020"/>
                        <a:pt x="283210" y="121920"/>
                      </a:cubicBezTo>
                      <a:cubicBezTo>
                        <a:pt x="265430" y="105410"/>
                        <a:pt x="250190" y="92710"/>
                        <a:pt x="248920" y="81280"/>
                      </a:cubicBezTo>
                      <a:cubicBezTo>
                        <a:pt x="248920" y="73660"/>
                        <a:pt x="255270" y="64770"/>
                        <a:pt x="261620" y="60960"/>
                      </a:cubicBezTo>
                      <a:cubicBezTo>
                        <a:pt x="267970" y="57150"/>
                        <a:pt x="275590" y="55880"/>
                        <a:pt x="284480" y="59690"/>
                      </a:cubicBezTo>
                      <a:cubicBezTo>
                        <a:pt x="306070" y="68580"/>
                        <a:pt x="367030" y="133350"/>
                        <a:pt x="374650" y="157480"/>
                      </a:cubicBezTo>
                      <a:cubicBezTo>
                        <a:pt x="378460" y="167640"/>
                        <a:pt x="377190" y="179070"/>
                        <a:pt x="372110" y="184150"/>
                      </a:cubicBezTo>
                      <a:cubicBezTo>
                        <a:pt x="367030" y="190500"/>
                        <a:pt x="351790" y="193040"/>
                        <a:pt x="340360" y="189230"/>
                      </a:cubicBezTo>
                      <a:cubicBezTo>
                        <a:pt x="314960" y="180340"/>
                        <a:pt x="256540" y="111760"/>
                        <a:pt x="247650" y="87630"/>
                      </a:cubicBezTo>
                      <a:cubicBezTo>
                        <a:pt x="243840" y="77470"/>
                        <a:pt x="243840" y="67310"/>
                        <a:pt x="247650" y="60960"/>
                      </a:cubicBezTo>
                      <a:cubicBezTo>
                        <a:pt x="251460" y="54610"/>
                        <a:pt x="259080" y="48260"/>
                        <a:pt x="267970" y="49530"/>
                      </a:cubicBezTo>
                      <a:cubicBezTo>
                        <a:pt x="292100" y="52070"/>
                        <a:pt x="383540" y="125730"/>
                        <a:pt x="396240" y="152400"/>
                      </a:cubicBezTo>
                      <a:cubicBezTo>
                        <a:pt x="401320" y="163830"/>
                        <a:pt x="400050" y="176530"/>
                        <a:pt x="394970" y="182880"/>
                      </a:cubicBezTo>
                      <a:cubicBezTo>
                        <a:pt x="389890" y="189230"/>
                        <a:pt x="375920" y="190500"/>
                        <a:pt x="364490" y="186690"/>
                      </a:cubicBezTo>
                      <a:cubicBezTo>
                        <a:pt x="341630" y="177800"/>
                        <a:pt x="285750" y="113030"/>
                        <a:pt x="281940" y="90170"/>
                      </a:cubicBezTo>
                      <a:cubicBezTo>
                        <a:pt x="279400" y="80010"/>
                        <a:pt x="285750" y="69850"/>
                        <a:pt x="290830" y="64770"/>
                      </a:cubicBezTo>
                      <a:cubicBezTo>
                        <a:pt x="295910" y="60960"/>
                        <a:pt x="303530" y="58420"/>
                        <a:pt x="312420" y="62230"/>
                      </a:cubicBezTo>
                      <a:cubicBezTo>
                        <a:pt x="342900" y="72390"/>
                        <a:pt x="461010" y="196850"/>
                        <a:pt x="478790" y="227330"/>
                      </a:cubicBezTo>
                      <a:cubicBezTo>
                        <a:pt x="483870" y="237490"/>
                        <a:pt x="486410" y="242570"/>
                        <a:pt x="485140" y="248920"/>
                      </a:cubicBezTo>
                      <a:cubicBezTo>
                        <a:pt x="483870" y="255270"/>
                        <a:pt x="476250" y="264160"/>
                        <a:pt x="469900" y="266700"/>
                      </a:cubicBezTo>
                      <a:cubicBezTo>
                        <a:pt x="463550" y="269240"/>
                        <a:pt x="457200" y="267970"/>
                        <a:pt x="447040" y="264160"/>
                      </a:cubicBezTo>
                      <a:cubicBezTo>
                        <a:pt x="420370" y="254000"/>
                        <a:pt x="363220" y="196850"/>
                        <a:pt x="314960" y="167640"/>
                      </a:cubicBezTo>
                      <a:cubicBezTo>
                        <a:pt x="262890" y="135890"/>
                        <a:pt x="157480" y="111760"/>
                        <a:pt x="142240" y="85090"/>
                      </a:cubicBezTo>
                      <a:cubicBezTo>
                        <a:pt x="135890" y="73660"/>
                        <a:pt x="139700" y="57150"/>
                        <a:pt x="146050" y="50800"/>
                      </a:cubicBezTo>
                      <a:cubicBezTo>
                        <a:pt x="152400" y="44450"/>
                        <a:pt x="165100" y="43180"/>
                        <a:pt x="176530" y="46990"/>
                      </a:cubicBezTo>
                      <a:cubicBezTo>
                        <a:pt x="195580" y="54610"/>
                        <a:pt x="233680" y="97790"/>
                        <a:pt x="241300" y="118110"/>
                      </a:cubicBezTo>
                      <a:cubicBezTo>
                        <a:pt x="246380" y="130810"/>
                        <a:pt x="246380" y="146050"/>
                        <a:pt x="240030" y="152400"/>
                      </a:cubicBezTo>
                      <a:cubicBezTo>
                        <a:pt x="233680" y="158750"/>
                        <a:pt x="214630" y="158750"/>
                        <a:pt x="201930" y="152400"/>
                      </a:cubicBezTo>
                      <a:cubicBezTo>
                        <a:pt x="182880" y="143510"/>
                        <a:pt x="149860" y="100330"/>
                        <a:pt x="144780" y="80010"/>
                      </a:cubicBezTo>
                      <a:cubicBezTo>
                        <a:pt x="140970" y="67310"/>
                        <a:pt x="143510" y="52070"/>
                        <a:pt x="149860" y="45720"/>
                      </a:cubicBezTo>
                      <a:cubicBezTo>
                        <a:pt x="156210" y="40640"/>
                        <a:pt x="167640" y="39370"/>
                        <a:pt x="179070" y="43180"/>
                      </a:cubicBezTo>
                      <a:cubicBezTo>
                        <a:pt x="201930" y="50800"/>
                        <a:pt x="256540" y="100330"/>
                        <a:pt x="262890" y="123190"/>
                      </a:cubicBezTo>
                      <a:cubicBezTo>
                        <a:pt x="266700" y="135890"/>
                        <a:pt x="259080" y="153670"/>
                        <a:pt x="251460" y="158750"/>
                      </a:cubicBezTo>
                      <a:cubicBezTo>
                        <a:pt x="245110" y="162560"/>
                        <a:pt x="232410" y="160020"/>
                        <a:pt x="222250" y="153670"/>
                      </a:cubicBezTo>
                      <a:cubicBezTo>
                        <a:pt x="205740" y="143510"/>
                        <a:pt x="176530" y="107950"/>
                        <a:pt x="171450" y="88900"/>
                      </a:cubicBezTo>
                      <a:cubicBezTo>
                        <a:pt x="168910" y="76200"/>
                        <a:pt x="171450" y="60960"/>
                        <a:pt x="177800" y="55880"/>
                      </a:cubicBezTo>
                      <a:cubicBezTo>
                        <a:pt x="184150" y="50800"/>
                        <a:pt x="194310" y="50800"/>
                        <a:pt x="205740" y="54610"/>
                      </a:cubicBezTo>
                      <a:cubicBezTo>
                        <a:pt x="229870" y="62230"/>
                        <a:pt x="290830" y="115570"/>
                        <a:pt x="300990" y="135890"/>
                      </a:cubicBezTo>
                      <a:cubicBezTo>
                        <a:pt x="304800" y="144780"/>
                        <a:pt x="304800" y="152400"/>
                        <a:pt x="302260" y="158750"/>
                      </a:cubicBezTo>
                      <a:cubicBezTo>
                        <a:pt x="299720" y="165100"/>
                        <a:pt x="290830" y="171450"/>
                        <a:pt x="284480" y="172720"/>
                      </a:cubicBezTo>
                      <a:cubicBezTo>
                        <a:pt x="276860" y="173990"/>
                        <a:pt x="266700" y="168910"/>
                        <a:pt x="259080" y="161290"/>
                      </a:cubicBezTo>
                      <a:cubicBezTo>
                        <a:pt x="243840" y="147320"/>
                        <a:pt x="219710" y="102870"/>
                        <a:pt x="217170" y="82550"/>
                      </a:cubicBezTo>
                      <a:cubicBezTo>
                        <a:pt x="215900" y="71120"/>
                        <a:pt x="217170" y="60960"/>
                        <a:pt x="222250" y="55880"/>
                      </a:cubicBezTo>
                      <a:cubicBezTo>
                        <a:pt x="228600" y="50800"/>
                        <a:pt x="241300" y="48260"/>
                        <a:pt x="252730" y="54610"/>
                      </a:cubicBezTo>
                      <a:cubicBezTo>
                        <a:pt x="281940" y="69850"/>
                        <a:pt x="356870" y="186690"/>
                        <a:pt x="364490" y="219710"/>
                      </a:cubicBezTo>
                      <a:cubicBezTo>
                        <a:pt x="367030" y="232410"/>
                        <a:pt x="365760" y="243840"/>
                        <a:pt x="359410" y="248920"/>
                      </a:cubicBezTo>
                      <a:cubicBezTo>
                        <a:pt x="353060" y="254000"/>
                        <a:pt x="341630" y="252730"/>
                        <a:pt x="330200" y="247650"/>
                      </a:cubicBezTo>
                      <a:cubicBezTo>
                        <a:pt x="299720" y="233680"/>
                        <a:pt x="210820" y="138430"/>
                        <a:pt x="201930" y="107950"/>
                      </a:cubicBezTo>
                      <a:cubicBezTo>
                        <a:pt x="198120" y="95250"/>
                        <a:pt x="201930" y="83820"/>
                        <a:pt x="207010" y="78740"/>
                      </a:cubicBezTo>
                      <a:cubicBezTo>
                        <a:pt x="212090" y="73660"/>
                        <a:pt x="223520" y="72390"/>
                        <a:pt x="232410" y="77470"/>
                      </a:cubicBezTo>
                      <a:cubicBezTo>
                        <a:pt x="257810" y="91440"/>
                        <a:pt x="325120" y="207010"/>
                        <a:pt x="328930" y="238760"/>
                      </a:cubicBezTo>
                      <a:cubicBezTo>
                        <a:pt x="330200" y="251460"/>
                        <a:pt x="326390" y="262890"/>
                        <a:pt x="320040" y="266700"/>
                      </a:cubicBezTo>
                      <a:cubicBezTo>
                        <a:pt x="314960" y="270510"/>
                        <a:pt x="304800" y="269240"/>
                        <a:pt x="294640" y="264160"/>
                      </a:cubicBezTo>
                      <a:cubicBezTo>
                        <a:pt x="267970" y="248920"/>
                        <a:pt x="185420" y="142240"/>
                        <a:pt x="179070" y="113030"/>
                      </a:cubicBezTo>
                      <a:cubicBezTo>
                        <a:pt x="176530" y="102870"/>
                        <a:pt x="180340" y="92710"/>
                        <a:pt x="185420" y="88900"/>
                      </a:cubicBezTo>
                      <a:cubicBezTo>
                        <a:pt x="190500" y="85090"/>
                        <a:pt x="201930" y="83820"/>
                        <a:pt x="213360" y="88900"/>
                      </a:cubicBezTo>
                      <a:cubicBezTo>
                        <a:pt x="255270" y="107950"/>
                        <a:pt x="431800" y="316230"/>
                        <a:pt x="431800" y="354330"/>
                      </a:cubicBezTo>
                      <a:cubicBezTo>
                        <a:pt x="431800" y="364490"/>
                        <a:pt x="421640" y="372110"/>
                        <a:pt x="415290" y="374650"/>
                      </a:cubicBezTo>
                      <a:cubicBezTo>
                        <a:pt x="408940" y="377190"/>
                        <a:pt x="403860" y="374650"/>
                        <a:pt x="394970" y="370840"/>
                      </a:cubicBezTo>
                      <a:cubicBezTo>
                        <a:pt x="367030" y="358140"/>
                        <a:pt x="257810" y="274320"/>
                        <a:pt x="250190" y="245110"/>
                      </a:cubicBezTo>
                      <a:cubicBezTo>
                        <a:pt x="247650" y="233680"/>
                        <a:pt x="254000" y="219710"/>
                        <a:pt x="260350" y="215900"/>
                      </a:cubicBezTo>
                      <a:cubicBezTo>
                        <a:pt x="265430" y="212090"/>
                        <a:pt x="271780" y="212090"/>
                        <a:pt x="281940" y="215900"/>
                      </a:cubicBezTo>
                      <a:cubicBezTo>
                        <a:pt x="311150" y="226060"/>
                        <a:pt x="421640" y="309880"/>
                        <a:pt x="439420" y="336550"/>
                      </a:cubicBezTo>
                      <a:cubicBezTo>
                        <a:pt x="445770" y="345440"/>
                        <a:pt x="448310" y="353060"/>
                        <a:pt x="445770" y="359410"/>
                      </a:cubicBezTo>
                      <a:cubicBezTo>
                        <a:pt x="443230" y="365760"/>
                        <a:pt x="429260" y="374650"/>
                        <a:pt x="416560" y="373380"/>
                      </a:cubicBezTo>
                      <a:cubicBezTo>
                        <a:pt x="387350" y="369570"/>
                        <a:pt x="313690" y="288290"/>
                        <a:pt x="284480" y="255270"/>
                      </a:cubicBezTo>
                      <a:cubicBezTo>
                        <a:pt x="266700" y="236220"/>
                        <a:pt x="247650" y="217170"/>
                        <a:pt x="247650" y="204470"/>
                      </a:cubicBezTo>
                      <a:cubicBezTo>
                        <a:pt x="247650" y="196850"/>
                        <a:pt x="254000" y="186690"/>
                        <a:pt x="260350" y="184150"/>
                      </a:cubicBezTo>
                      <a:cubicBezTo>
                        <a:pt x="265430" y="181610"/>
                        <a:pt x="271780" y="181610"/>
                        <a:pt x="280670" y="185420"/>
                      </a:cubicBezTo>
                      <a:cubicBezTo>
                        <a:pt x="307340" y="194310"/>
                        <a:pt x="406400" y="256540"/>
                        <a:pt x="417830" y="280670"/>
                      </a:cubicBezTo>
                      <a:cubicBezTo>
                        <a:pt x="422910" y="289560"/>
                        <a:pt x="420370" y="299720"/>
                        <a:pt x="416560" y="304800"/>
                      </a:cubicBezTo>
                      <a:cubicBezTo>
                        <a:pt x="414020" y="309880"/>
                        <a:pt x="408940" y="313690"/>
                        <a:pt x="400050" y="313690"/>
                      </a:cubicBezTo>
                      <a:cubicBezTo>
                        <a:pt x="369570" y="313690"/>
                        <a:pt x="208280" y="232410"/>
                        <a:pt x="191770" y="203200"/>
                      </a:cubicBezTo>
                      <a:cubicBezTo>
                        <a:pt x="186690" y="193040"/>
                        <a:pt x="189230" y="181610"/>
                        <a:pt x="193040" y="176530"/>
                      </a:cubicBezTo>
                      <a:cubicBezTo>
                        <a:pt x="196850" y="171450"/>
                        <a:pt x="204470" y="171450"/>
                        <a:pt x="215900" y="172720"/>
                      </a:cubicBezTo>
                      <a:cubicBezTo>
                        <a:pt x="270510" y="180340"/>
                        <a:pt x="612140" y="336550"/>
                        <a:pt x="646430" y="378460"/>
                      </a:cubicBezTo>
                      <a:cubicBezTo>
                        <a:pt x="654050" y="388620"/>
                        <a:pt x="655320" y="397510"/>
                        <a:pt x="652780" y="403860"/>
                      </a:cubicBezTo>
                      <a:cubicBezTo>
                        <a:pt x="651510" y="410210"/>
                        <a:pt x="646430" y="415290"/>
                        <a:pt x="637540" y="417830"/>
                      </a:cubicBezTo>
                      <a:cubicBezTo>
                        <a:pt x="609600" y="426720"/>
                        <a:pt x="463550" y="403860"/>
                        <a:pt x="435610" y="384810"/>
                      </a:cubicBezTo>
                      <a:cubicBezTo>
                        <a:pt x="425450" y="377190"/>
                        <a:pt x="419100" y="367030"/>
                        <a:pt x="420370" y="359410"/>
                      </a:cubicBezTo>
                      <a:cubicBezTo>
                        <a:pt x="421640" y="351790"/>
                        <a:pt x="430530" y="344170"/>
                        <a:pt x="443230" y="340360"/>
                      </a:cubicBezTo>
                      <a:cubicBezTo>
                        <a:pt x="471170" y="331470"/>
                        <a:pt x="565150" y="344170"/>
                        <a:pt x="603250" y="356870"/>
                      </a:cubicBezTo>
                      <a:cubicBezTo>
                        <a:pt x="627380" y="364490"/>
                        <a:pt x="652780" y="375920"/>
                        <a:pt x="659130" y="389890"/>
                      </a:cubicBezTo>
                      <a:cubicBezTo>
                        <a:pt x="664210" y="401320"/>
                        <a:pt x="660400" y="421640"/>
                        <a:pt x="651510" y="431800"/>
                      </a:cubicBezTo>
                      <a:cubicBezTo>
                        <a:pt x="640080" y="445770"/>
                        <a:pt x="608330" y="449580"/>
                        <a:pt x="581660" y="454660"/>
                      </a:cubicBezTo>
                      <a:cubicBezTo>
                        <a:pt x="547370" y="462280"/>
                        <a:pt x="480060" y="477520"/>
                        <a:pt x="459740" y="466090"/>
                      </a:cubicBezTo>
                      <a:cubicBezTo>
                        <a:pt x="448310" y="459740"/>
                        <a:pt x="441960" y="441960"/>
                        <a:pt x="444500" y="434340"/>
                      </a:cubicBezTo>
                      <a:cubicBezTo>
                        <a:pt x="445770" y="427990"/>
                        <a:pt x="454660" y="422910"/>
                        <a:pt x="466090" y="420370"/>
                      </a:cubicBezTo>
                      <a:cubicBezTo>
                        <a:pt x="495300" y="414020"/>
                        <a:pt x="617220" y="422910"/>
                        <a:pt x="638810" y="441960"/>
                      </a:cubicBezTo>
                      <a:cubicBezTo>
                        <a:pt x="647700" y="449580"/>
                        <a:pt x="651510" y="466090"/>
                        <a:pt x="647700" y="472440"/>
                      </a:cubicBezTo>
                      <a:cubicBezTo>
                        <a:pt x="643890" y="480060"/>
                        <a:pt x="632460" y="482600"/>
                        <a:pt x="617220" y="483870"/>
                      </a:cubicBezTo>
                      <a:cubicBezTo>
                        <a:pt x="580390" y="486410"/>
                        <a:pt x="466090" y="457200"/>
                        <a:pt x="417830" y="439420"/>
                      </a:cubicBezTo>
                      <a:cubicBezTo>
                        <a:pt x="387350" y="427990"/>
                        <a:pt x="355600" y="417830"/>
                        <a:pt x="347980" y="402590"/>
                      </a:cubicBezTo>
                      <a:cubicBezTo>
                        <a:pt x="342900" y="392430"/>
                        <a:pt x="347980" y="374650"/>
                        <a:pt x="355600" y="368300"/>
                      </a:cubicBezTo>
                      <a:cubicBezTo>
                        <a:pt x="364490" y="360680"/>
                        <a:pt x="378460" y="364490"/>
                        <a:pt x="398780" y="363220"/>
                      </a:cubicBezTo>
                      <a:cubicBezTo>
                        <a:pt x="441960" y="360680"/>
                        <a:pt x="576580" y="345440"/>
                        <a:pt x="609600" y="360680"/>
                      </a:cubicBezTo>
                      <a:cubicBezTo>
                        <a:pt x="622300" y="367030"/>
                        <a:pt x="631190" y="378460"/>
                        <a:pt x="631190" y="386080"/>
                      </a:cubicBezTo>
                      <a:cubicBezTo>
                        <a:pt x="629920" y="394970"/>
                        <a:pt x="618490" y="405130"/>
                        <a:pt x="603250" y="410210"/>
                      </a:cubicBezTo>
                      <a:cubicBezTo>
                        <a:pt x="562610" y="422910"/>
                        <a:pt x="394970" y="402590"/>
                        <a:pt x="359410" y="383540"/>
                      </a:cubicBezTo>
                      <a:cubicBezTo>
                        <a:pt x="346710" y="377190"/>
                        <a:pt x="339090" y="368300"/>
                        <a:pt x="339090" y="359410"/>
                      </a:cubicBezTo>
                      <a:cubicBezTo>
                        <a:pt x="339090" y="350520"/>
                        <a:pt x="346710" y="336550"/>
                        <a:pt x="360680" y="330200"/>
                      </a:cubicBezTo>
                      <a:cubicBezTo>
                        <a:pt x="406400" y="308610"/>
                        <a:pt x="641350" y="322580"/>
                        <a:pt x="709930" y="351790"/>
                      </a:cubicBezTo>
                      <a:cubicBezTo>
                        <a:pt x="745490" y="367030"/>
                        <a:pt x="759460" y="388620"/>
                        <a:pt x="778510" y="416560"/>
                      </a:cubicBezTo>
                      <a:cubicBezTo>
                        <a:pt x="802640" y="452120"/>
                        <a:pt x="835660" y="528320"/>
                        <a:pt x="831850" y="557530"/>
                      </a:cubicBezTo>
                      <a:cubicBezTo>
                        <a:pt x="829310" y="571500"/>
                        <a:pt x="819150" y="584200"/>
                        <a:pt x="810260" y="586740"/>
                      </a:cubicBezTo>
                      <a:cubicBezTo>
                        <a:pt x="801370" y="589280"/>
                        <a:pt x="788670" y="582930"/>
                        <a:pt x="781050" y="574040"/>
                      </a:cubicBezTo>
                      <a:cubicBezTo>
                        <a:pt x="767080" y="557530"/>
                        <a:pt x="753110" y="492760"/>
                        <a:pt x="759460" y="472440"/>
                      </a:cubicBezTo>
                      <a:cubicBezTo>
                        <a:pt x="763270" y="461010"/>
                        <a:pt x="773430" y="452120"/>
                        <a:pt x="782320" y="452120"/>
                      </a:cubicBezTo>
                      <a:cubicBezTo>
                        <a:pt x="791210" y="450850"/>
                        <a:pt x="803910" y="458470"/>
                        <a:pt x="811530" y="471170"/>
                      </a:cubicBezTo>
                      <a:cubicBezTo>
                        <a:pt x="828040" y="499110"/>
                        <a:pt x="839470" y="613410"/>
                        <a:pt x="828040" y="641350"/>
                      </a:cubicBezTo>
                      <a:cubicBezTo>
                        <a:pt x="822960" y="652780"/>
                        <a:pt x="814070" y="659130"/>
                        <a:pt x="805180" y="660400"/>
                      </a:cubicBezTo>
                      <a:cubicBezTo>
                        <a:pt x="796290" y="661670"/>
                        <a:pt x="784860" y="656590"/>
                        <a:pt x="777240" y="646430"/>
                      </a:cubicBezTo>
                      <a:cubicBezTo>
                        <a:pt x="759460" y="622300"/>
                        <a:pt x="741680" y="509270"/>
                        <a:pt x="754380" y="481330"/>
                      </a:cubicBezTo>
                      <a:cubicBezTo>
                        <a:pt x="760730" y="467360"/>
                        <a:pt x="778510" y="458470"/>
                        <a:pt x="787400" y="459740"/>
                      </a:cubicBezTo>
                      <a:cubicBezTo>
                        <a:pt x="795020" y="461010"/>
                        <a:pt x="801370" y="471170"/>
                        <a:pt x="805180" y="482600"/>
                      </a:cubicBezTo>
                      <a:cubicBezTo>
                        <a:pt x="815340" y="509270"/>
                        <a:pt x="821690" y="596900"/>
                        <a:pt x="812800" y="622300"/>
                      </a:cubicBezTo>
                      <a:cubicBezTo>
                        <a:pt x="808990" y="633730"/>
                        <a:pt x="800100" y="641350"/>
                        <a:pt x="792480" y="642620"/>
                      </a:cubicBezTo>
                      <a:cubicBezTo>
                        <a:pt x="784860" y="643890"/>
                        <a:pt x="774700" y="638810"/>
                        <a:pt x="767080" y="629920"/>
                      </a:cubicBezTo>
                      <a:cubicBezTo>
                        <a:pt x="751840" y="609600"/>
                        <a:pt x="730250" y="510540"/>
                        <a:pt x="740410" y="490220"/>
                      </a:cubicBezTo>
                      <a:cubicBezTo>
                        <a:pt x="745490" y="481330"/>
                        <a:pt x="758190" y="476250"/>
                        <a:pt x="765810" y="477520"/>
                      </a:cubicBezTo>
                      <a:cubicBezTo>
                        <a:pt x="773430" y="478790"/>
                        <a:pt x="781050" y="483870"/>
                        <a:pt x="786130" y="495300"/>
                      </a:cubicBezTo>
                      <a:cubicBezTo>
                        <a:pt x="798830" y="524510"/>
                        <a:pt x="802640" y="659130"/>
                        <a:pt x="786130" y="690880"/>
                      </a:cubicBezTo>
                      <a:cubicBezTo>
                        <a:pt x="778510" y="704850"/>
                        <a:pt x="764540" y="713740"/>
                        <a:pt x="755650" y="712470"/>
                      </a:cubicBezTo>
                      <a:cubicBezTo>
                        <a:pt x="748030" y="711200"/>
                        <a:pt x="742950" y="703580"/>
                        <a:pt x="737870" y="692150"/>
                      </a:cubicBezTo>
                      <a:cubicBezTo>
                        <a:pt x="722630" y="657860"/>
                        <a:pt x="695960" y="502920"/>
                        <a:pt x="702310" y="468630"/>
                      </a:cubicBezTo>
                      <a:cubicBezTo>
                        <a:pt x="703580" y="457200"/>
                        <a:pt x="707390" y="450850"/>
                        <a:pt x="713740" y="447040"/>
                      </a:cubicBezTo>
                      <a:cubicBezTo>
                        <a:pt x="720090" y="443230"/>
                        <a:pt x="736600" y="443230"/>
                        <a:pt x="742950" y="447040"/>
                      </a:cubicBezTo>
                      <a:cubicBezTo>
                        <a:pt x="748030" y="449580"/>
                        <a:pt x="750570" y="453390"/>
                        <a:pt x="753110" y="462280"/>
                      </a:cubicBezTo>
                      <a:cubicBezTo>
                        <a:pt x="760730" y="490220"/>
                        <a:pt x="764540" y="633730"/>
                        <a:pt x="744220" y="651510"/>
                      </a:cubicBezTo>
                      <a:cubicBezTo>
                        <a:pt x="735330" y="659130"/>
                        <a:pt x="716280" y="656590"/>
                        <a:pt x="704850" y="647700"/>
                      </a:cubicBezTo>
                      <a:cubicBezTo>
                        <a:pt x="684530" y="631190"/>
                        <a:pt x="661670" y="543560"/>
                        <a:pt x="668020" y="520700"/>
                      </a:cubicBezTo>
                      <a:cubicBezTo>
                        <a:pt x="670560" y="509270"/>
                        <a:pt x="681990" y="501650"/>
                        <a:pt x="689610" y="500380"/>
                      </a:cubicBezTo>
                      <a:cubicBezTo>
                        <a:pt x="698500" y="499110"/>
                        <a:pt x="712470" y="508000"/>
                        <a:pt x="718820" y="519430"/>
                      </a:cubicBezTo>
                      <a:cubicBezTo>
                        <a:pt x="732790" y="543560"/>
                        <a:pt x="732790" y="635000"/>
                        <a:pt x="721360" y="660400"/>
                      </a:cubicBezTo>
                      <a:cubicBezTo>
                        <a:pt x="716280" y="673100"/>
                        <a:pt x="704850" y="683260"/>
                        <a:pt x="695960" y="683260"/>
                      </a:cubicBezTo>
                      <a:cubicBezTo>
                        <a:pt x="688340" y="683260"/>
                        <a:pt x="679450" y="676910"/>
                        <a:pt x="671830" y="665480"/>
                      </a:cubicBezTo>
                      <a:cubicBezTo>
                        <a:pt x="652780" y="636270"/>
                        <a:pt x="664210" y="502920"/>
                        <a:pt x="627380" y="476250"/>
                      </a:cubicBezTo>
                      <a:cubicBezTo>
                        <a:pt x="596900" y="453390"/>
                        <a:pt x="539750" y="494030"/>
                        <a:pt x="491490" y="485140"/>
                      </a:cubicBezTo>
                      <a:cubicBezTo>
                        <a:pt x="431800" y="474980"/>
                        <a:pt x="353060" y="434340"/>
                        <a:pt x="297180" y="398780"/>
                      </a:cubicBezTo>
                      <a:cubicBezTo>
                        <a:pt x="246380" y="365760"/>
                        <a:pt x="204470" y="322580"/>
                        <a:pt x="166370" y="281940"/>
                      </a:cubicBezTo>
                      <a:cubicBezTo>
                        <a:pt x="132080" y="245110"/>
                        <a:pt x="77470" y="195580"/>
                        <a:pt x="74930" y="170180"/>
                      </a:cubicBezTo>
                      <a:cubicBezTo>
                        <a:pt x="73660" y="157480"/>
                        <a:pt x="81280" y="144780"/>
                        <a:pt x="88900" y="140970"/>
                      </a:cubicBezTo>
                      <a:cubicBezTo>
                        <a:pt x="95250" y="137160"/>
                        <a:pt x="105410" y="139700"/>
                        <a:pt x="115570" y="146050"/>
                      </a:cubicBezTo>
                      <a:cubicBezTo>
                        <a:pt x="138430" y="161290"/>
                        <a:pt x="204470" y="259080"/>
                        <a:pt x="198120" y="271780"/>
                      </a:cubicBezTo>
                      <a:cubicBezTo>
                        <a:pt x="195580" y="276860"/>
                        <a:pt x="175260" y="276860"/>
                        <a:pt x="171450" y="271780"/>
                      </a:cubicBezTo>
                      <a:cubicBezTo>
                        <a:pt x="165100" y="264160"/>
                        <a:pt x="181610" y="234950"/>
                        <a:pt x="180340" y="220980"/>
                      </a:cubicBezTo>
                      <a:cubicBezTo>
                        <a:pt x="179070" y="209550"/>
                        <a:pt x="165100" y="198120"/>
                        <a:pt x="167640" y="191770"/>
                      </a:cubicBezTo>
                      <a:cubicBezTo>
                        <a:pt x="170180" y="184150"/>
                        <a:pt x="187960" y="176530"/>
                        <a:pt x="200660" y="179070"/>
                      </a:cubicBezTo>
                      <a:cubicBezTo>
                        <a:pt x="223520" y="184150"/>
                        <a:pt x="278130" y="237490"/>
                        <a:pt x="283210" y="259080"/>
                      </a:cubicBezTo>
                      <a:cubicBezTo>
                        <a:pt x="285750" y="270510"/>
                        <a:pt x="279400" y="285750"/>
                        <a:pt x="273050" y="289560"/>
                      </a:cubicBezTo>
                      <a:cubicBezTo>
                        <a:pt x="267970" y="293370"/>
                        <a:pt x="252730" y="289560"/>
                        <a:pt x="248920" y="284480"/>
                      </a:cubicBezTo>
                      <a:cubicBezTo>
                        <a:pt x="245110" y="280670"/>
                        <a:pt x="251460" y="274320"/>
                        <a:pt x="248920" y="265430"/>
                      </a:cubicBezTo>
                      <a:cubicBezTo>
                        <a:pt x="241300" y="243840"/>
                        <a:pt x="176530" y="179070"/>
                        <a:pt x="171450" y="157480"/>
                      </a:cubicBezTo>
                      <a:cubicBezTo>
                        <a:pt x="168910" y="148590"/>
                        <a:pt x="170180" y="143510"/>
                        <a:pt x="173990" y="138430"/>
                      </a:cubicBezTo>
                      <a:cubicBezTo>
                        <a:pt x="177800" y="133350"/>
                        <a:pt x="186690" y="127000"/>
                        <a:pt x="196850" y="129540"/>
                      </a:cubicBezTo>
                      <a:cubicBezTo>
                        <a:pt x="240030" y="140970"/>
                        <a:pt x="453390" y="419100"/>
                        <a:pt x="463550" y="468630"/>
                      </a:cubicBezTo>
                      <a:cubicBezTo>
                        <a:pt x="466090" y="481330"/>
                        <a:pt x="462280" y="488950"/>
                        <a:pt x="457200" y="494030"/>
                      </a:cubicBezTo>
                      <a:cubicBezTo>
                        <a:pt x="452120" y="499110"/>
                        <a:pt x="434340" y="501650"/>
                        <a:pt x="431800" y="497840"/>
                      </a:cubicBezTo>
                      <a:cubicBezTo>
                        <a:pt x="427990" y="492760"/>
                        <a:pt x="447040" y="454660"/>
                        <a:pt x="453390" y="454660"/>
                      </a:cubicBezTo>
                      <a:cubicBezTo>
                        <a:pt x="458470" y="454660"/>
                        <a:pt x="464820" y="466090"/>
                        <a:pt x="466090" y="472440"/>
                      </a:cubicBezTo>
                      <a:cubicBezTo>
                        <a:pt x="467360" y="478790"/>
                        <a:pt x="463550" y="488950"/>
                        <a:pt x="458470" y="492760"/>
                      </a:cubicBezTo>
                      <a:cubicBezTo>
                        <a:pt x="453390" y="497840"/>
                        <a:pt x="443230" y="499110"/>
                        <a:pt x="433070" y="496570"/>
                      </a:cubicBezTo>
                      <a:cubicBezTo>
                        <a:pt x="406400" y="488950"/>
                        <a:pt x="339090" y="425450"/>
                        <a:pt x="314960" y="397510"/>
                      </a:cubicBezTo>
                      <a:cubicBezTo>
                        <a:pt x="300990" y="382270"/>
                        <a:pt x="289560" y="367030"/>
                        <a:pt x="289560" y="355600"/>
                      </a:cubicBezTo>
                      <a:cubicBezTo>
                        <a:pt x="289560" y="347980"/>
                        <a:pt x="295910" y="340360"/>
                        <a:pt x="300990" y="336550"/>
                      </a:cubicBezTo>
                      <a:cubicBezTo>
                        <a:pt x="306070" y="332740"/>
                        <a:pt x="313690" y="331470"/>
                        <a:pt x="322580" y="335280"/>
                      </a:cubicBezTo>
                      <a:cubicBezTo>
                        <a:pt x="349250" y="344170"/>
                        <a:pt x="448310" y="422910"/>
                        <a:pt x="454660" y="449580"/>
                      </a:cubicBezTo>
                      <a:cubicBezTo>
                        <a:pt x="457200" y="461010"/>
                        <a:pt x="449580" y="473710"/>
                        <a:pt x="443230" y="477520"/>
                      </a:cubicBezTo>
                      <a:cubicBezTo>
                        <a:pt x="436880" y="481330"/>
                        <a:pt x="427990" y="480060"/>
                        <a:pt x="417830" y="473710"/>
                      </a:cubicBezTo>
                      <a:cubicBezTo>
                        <a:pt x="386080" y="455930"/>
                        <a:pt x="276860" y="325120"/>
                        <a:pt x="264160" y="287020"/>
                      </a:cubicBezTo>
                      <a:cubicBezTo>
                        <a:pt x="259080" y="273050"/>
                        <a:pt x="260350" y="261620"/>
                        <a:pt x="265430" y="255270"/>
                      </a:cubicBezTo>
                      <a:cubicBezTo>
                        <a:pt x="270510" y="248920"/>
                        <a:pt x="285750" y="247650"/>
                        <a:pt x="297180" y="252730"/>
                      </a:cubicBezTo>
                      <a:cubicBezTo>
                        <a:pt x="321310" y="264160"/>
                        <a:pt x="373380" y="346710"/>
                        <a:pt x="379730" y="372110"/>
                      </a:cubicBezTo>
                      <a:cubicBezTo>
                        <a:pt x="382270" y="383540"/>
                        <a:pt x="381000" y="392430"/>
                        <a:pt x="375920" y="397510"/>
                      </a:cubicBezTo>
                      <a:cubicBezTo>
                        <a:pt x="370840" y="402590"/>
                        <a:pt x="360680" y="406400"/>
                        <a:pt x="350520" y="402590"/>
                      </a:cubicBezTo>
                      <a:cubicBezTo>
                        <a:pt x="321310" y="393700"/>
                        <a:pt x="217170" y="289560"/>
                        <a:pt x="209550" y="262890"/>
                      </a:cubicBezTo>
                      <a:cubicBezTo>
                        <a:pt x="207010" y="254000"/>
                        <a:pt x="210820" y="247650"/>
                        <a:pt x="214630" y="242570"/>
                      </a:cubicBezTo>
                      <a:cubicBezTo>
                        <a:pt x="218440" y="237490"/>
                        <a:pt x="228600" y="233680"/>
                        <a:pt x="234950" y="234950"/>
                      </a:cubicBezTo>
                      <a:cubicBezTo>
                        <a:pt x="241300" y="236220"/>
                        <a:pt x="246380" y="238760"/>
                        <a:pt x="252730" y="246380"/>
                      </a:cubicBezTo>
                      <a:cubicBezTo>
                        <a:pt x="271780" y="270510"/>
                        <a:pt x="326390" y="400050"/>
                        <a:pt x="321310" y="429260"/>
                      </a:cubicBezTo>
                      <a:cubicBezTo>
                        <a:pt x="320040" y="439420"/>
                        <a:pt x="312420" y="445770"/>
                        <a:pt x="306070" y="448310"/>
                      </a:cubicBezTo>
                      <a:cubicBezTo>
                        <a:pt x="299720" y="450850"/>
                        <a:pt x="290830" y="448310"/>
                        <a:pt x="281940" y="441960"/>
                      </a:cubicBezTo>
                      <a:cubicBezTo>
                        <a:pt x="255270" y="421640"/>
                        <a:pt x="176530" y="298450"/>
                        <a:pt x="173990" y="262890"/>
                      </a:cubicBezTo>
                      <a:cubicBezTo>
                        <a:pt x="172720" y="248920"/>
                        <a:pt x="180340" y="234950"/>
                        <a:pt x="187960" y="232410"/>
                      </a:cubicBezTo>
                      <a:cubicBezTo>
                        <a:pt x="194310" y="229870"/>
                        <a:pt x="203200" y="233680"/>
                        <a:pt x="212090" y="241300"/>
                      </a:cubicBezTo>
                      <a:cubicBezTo>
                        <a:pt x="234950" y="262890"/>
                        <a:pt x="285750" y="384810"/>
                        <a:pt x="285750" y="416560"/>
                      </a:cubicBezTo>
                      <a:cubicBezTo>
                        <a:pt x="285750" y="429260"/>
                        <a:pt x="280670" y="438150"/>
                        <a:pt x="274320" y="441960"/>
                      </a:cubicBezTo>
                      <a:cubicBezTo>
                        <a:pt x="267970" y="445770"/>
                        <a:pt x="259080" y="444500"/>
                        <a:pt x="248920" y="438150"/>
                      </a:cubicBezTo>
                      <a:cubicBezTo>
                        <a:pt x="217170" y="416560"/>
                        <a:pt x="113030" y="237490"/>
                        <a:pt x="110490" y="196850"/>
                      </a:cubicBezTo>
                      <a:cubicBezTo>
                        <a:pt x="109220" y="182880"/>
                        <a:pt x="115570" y="172720"/>
                        <a:pt x="123190" y="168910"/>
                      </a:cubicBezTo>
                      <a:cubicBezTo>
                        <a:pt x="130810" y="165100"/>
                        <a:pt x="144780" y="168910"/>
                        <a:pt x="153670" y="177800"/>
                      </a:cubicBezTo>
                      <a:cubicBezTo>
                        <a:pt x="171450" y="196850"/>
                        <a:pt x="193040" y="288290"/>
                        <a:pt x="186690" y="309880"/>
                      </a:cubicBezTo>
                      <a:cubicBezTo>
                        <a:pt x="184150" y="318770"/>
                        <a:pt x="176530" y="323850"/>
                        <a:pt x="170180" y="325120"/>
                      </a:cubicBezTo>
                      <a:cubicBezTo>
                        <a:pt x="163830" y="326390"/>
                        <a:pt x="156210" y="325120"/>
                        <a:pt x="149860" y="320040"/>
                      </a:cubicBezTo>
                      <a:cubicBezTo>
                        <a:pt x="138430" y="309880"/>
                        <a:pt x="127000" y="279400"/>
                        <a:pt x="118110" y="254000"/>
                      </a:cubicBezTo>
                      <a:cubicBezTo>
                        <a:pt x="106680" y="223520"/>
                        <a:pt x="93980" y="184150"/>
                        <a:pt x="90170" y="151130"/>
                      </a:cubicBezTo>
                      <a:cubicBezTo>
                        <a:pt x="86360" y="120650"/>
                        <a:pt x="85090" y="74930"/>
                        <a:pt x="95250" y="59690"/>
                      </a:cubicBezTo>
                      <a:cubicBezTo>
                        <a:pt x="100330" y="52070"/>
                        <a:pt x="109220" y="48260"/>
                        <a:pt x="116840" y="48260"/>
                      </a:cubicBezTo>
                      <a:cubicBezTo>
                        <a:pt x="123190" y="48260"/>
                        <a:pt x="130810" y="52070"/>
                        <a:pt x="137160" y="59690"/>
                      </a:cubicBezTo>
                      <a:cubicBezTo>
                        <a:pt x="149860" y="76200"/>
                        <a:pt x="166370" y="135890"/>
                        <a:pt x="163830" y="158750"/>
                      </a:cubicBezTo>
                      <a:cubicBezTo>
                        <a:pt x="162560" y="171450"/>
                        <a:pt x="157480" y="184150"/>
                        <a:pt x="149860" y="187960"/>
                      </a:cubicBezTo>
                      <a:cubicBezTo>
                        <a:pt x="143510" y="191770"/>
                        <a:pt x="129540" y="189230"/>
                        <a:pt x="121920" y="181610"/>
                      </a:cubicBezTo>
                      <a:cubicBezTo>
                        <a:pt x="107950" y="167640"/>
                        <a:pt x="97790" y="99060"/>
                        <a:pt x="101600" y="77470"/>
                      </a:cubicBezTo>
                      <a:cubicBezTo>
                        <a:pt x="104140" y="66040"/>
                        <a:pt x="109220" y="57150"/>
                        <a:pt x="115570" y="54610"/>
                      </a:cubicBezTo>
                      <a:cubicBezTo>
                        <a:pt x="121920" y="52070"/>
                        <a:pt x="128270" y="52070"/>
                        <a:pt x="137160" y="57150"/>
                      </a:cubicBezTo>
                      <a:cubicBezTo>
                        <a:pt x="163830" y="73660"/>
                        <a:pt x="254000" y="203200"/>
                        <a:pt x="254000" y="233680"/>
                      </a:cubicBezTo>
                      <a:cubicBezTo>
                        <a:pt x="254000" y="243840"/>
                        <a:pt x="245110" y="252730"/>
                        <a:pt x="238760" y="255270"/>
                      </a:cubicBezTo>
                      <a:cubicBezTo>
                        <a:pt x="231140" y="257810"/>
                        <a:pt x="217170" y="256540"/>
                        <a:pt x="212090" y="248920"/>
                      </a:cubicBezTo>
                      <a:cubicBezTo>
                        <a:pt x="201930" y="236220"/>
                        <a:pt x="203200" y="177800"/>
                        <a:pt x="213360" y="160020"/>
                      </a:cubicBezTo>
                      <a:cubicBezTo>
                        <a:pt x="219710" y="149860"/>
                        <a:pt x="231140" y="139700"/>
                        <a:pt x="242570" y="142240"/>
                      </a:cubicBezTo>
                      <a:cubicBezTo>
                        <a:pt x="270510" y="148590"/>
                        <a:pt x="349250" y="281940"/>
                        <a:pt x="351790" y="312420"/>
                      </a:cubicBezTo>
                      <a:cubicBezTo>
                        <a:pt x="353060" y="322580"/>
                        <a:pt x="347980" y="331470"/>
                        <a:pt x="341630" y="334010"/>
                      </a:cubicBezTo>
                      <a:cubicBezTo>
                        <a:pt x="335280" y="336550"/>
                        <a:pt x="325120" y="335280"/>
                        <a:pt x="313690" y="327660"/>
                      </a:cubicBezTo>
                      <a:cubicBezTo>
                        <a:pt x="274320" y="299720"/>
                        <a:pt x="129540" y="86360"/>
                        <a:pt x="121920" y="36830"/>
                      </a:cubicBezTo>
                      <a:cubicBezTo>
                        <a:pt x="119380" y="21590"/>
                        <a:pt x="124460" y="7620"/>
                        <a:pt x="130810" y="3810"/>
                      </a:cubicBezTo>
                      <a:cubicBezTo>
                        <a:pt x="137160" y="0"/>
                        <a:pt x="160020" y="11430"/>
                        <a:pt x="160020" y="1143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7" name="Group 23">
                <a:extLst>
                  <a:ext uri="{FF2B5EF4-FFF2-40B4-BE49-F238E27FC236}">
                    <a16:creationId xmlns:a16="http://schemas.microsoft.com/office/drawing/2014/main" id="{08FE36A7-3667-8DF6-3C9E-DD12A7A9B74D}"/>
                  </a:ext>
                </a:extLst>
              </p:cNvPr>
              <p:cNvGrpSpPr/>
              <p:nvPr/>
            </p:nvGrpSpPr>
            <p:grpSpPr>
              <a:xfrm>
                <a:off x="12480773" y="6915976"/>
                <a:ext cx="395990" cy="636953"/>
                <a:chOff x="0" y="0"/>
                <a:chExt cx="1193800" cy="1920240"/>
              </a:xfrm>
            </p:grpSpPr>
            <p:sp>
              <p:nvSpPr>
                <p:cNvPr id="171" name="Freeform 24">
                  <a:extLst>
                    <a:ext uri="{FF2B5EF4-FFF2-40B4-BE49-F238E27FC236}">
                      <a16:creationId xmlns:a16="http://schemas.microsoft.com/office/drawing/2014/main" id="{4D4867AE-6298-7A68-BB68-80EBD87F99E4}"/>
                    </a:ext>
                  </a:extLst>
                </p:cNvPr>
                <p:cNvSpPr/>
                <p:nvPr/>
              </p:nvSpPr>
              <p:spPr>
                <a:xfrm>
                  <a:off x="48260" y="48260"/>
                  <a:ext cx="1096010" cy="18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010" h="1824990">
                      <a:moveTo>
                        <a:pt x="638810" y="1648460"/>
                      </a:moveTo>
                      <a:cubicBezTo>
                        <a:pt x="595630" y="1516380"/>
                        <a:pt x="538480" y="1437640"/>
                        <a:pt x="504190" y="1366520"/>
                      </a:cubicBezTo>
                      <a:cubicBezTo>
                        <a:pt x="468630" y="1292860"/>
                        <a:pt x="448310" y="1223010"/>
                        <a:pt x="406400" y="1134110"/>
                      </a:cubicBezTo>
                      <a:cubicBezTo>
                        <a:pt x="347980" y="1010920"/>
                        <a:pt x="245110" y="836930"/>
                        <a:pt x="177800" y="701040"/>
                      </a:cubicBezTo>
                      <a:cubicBezTo>
                        <a:pt x="119380" y="581660"/>
                        <a:pt x="46990" y="436880"/>
                        <a:pt x="21590" y="361950"/>
                      </a:cubicBezTo>
                      <a:cubicBezTo>
                        <a:pt x="8890" y="326390"/>
                        <a:pt x="5080" y="308610"/>
                        <a:pt x="2540" y="280670"/>
                      </a:cubicBezTo>
                      <a:cubicBezTo>
                        <a:pt x="0" y="252730"/>
                        <a:pt x="3810" y="223520"/>
                        <a:pt x="10160" y="196850"/>
                      </a:cubicBezTo>
                      <a:cubicBezTo>
                        <a:pt x="16510" y="170180"/>
                        <a:pt x="29210" y="142240"/>
                        <a:pt x="44450" y="119380"/>
                      </a:cubicBezTo>
                      <a:cubicBezTo>
                        <a:pt x="59690" y="96520"/>
                        <a:pt x="80010" y="74930"/>
                        <a:pt x="101600" y="58420"/>
                      </a:cubicBezTo>
                      <a:cubicBezTo>
                        <a:pt x="123190" y="41910"/>
                        <a:pt x="148590" y="26670"/>
                        <a:pt x="175260" y="17780"/>
                      </a:cubicBezTo>
                      <a:cubicBezTo>
                        <a:pt x="200660" y="8890"/>
                        <a:pt x="229870" y="2540"/>
                        <a:pt x="257810" y="2540"/>
                      </a:cubicBezTo>
                      <a:cubicBezTo>
                        <a:pt x="285750" y="2540"/>
                        <a:pt x="313690" y="6350"/>
                        <a:pt x="340360" y="15240"/>
                      </a:cubicBezTo>
                      <a:cubicBezTo>
                        <a:pt x="367030" y="24130"/>
                        <a:pt x="392430" y="36830"/>
                        <a:pt x="415290" y="53340"/>
                      </a:cubicBezTo>
                      <a:cubicBezTo>
                        <a:pt x="438150" y="69850"/>
                        <a:pt x="458470" y="90170"/>
                        <a:pt x="474980" y="113030"/>
                      </a:cubicBezTo>
                      <a:cubicBezTo>
                        <a:pt x="490220" y="135890"/>
                        <a:pt x="502920" y="162560"/>
                        <a:pt x="510540" y="189230"/>
                      </a:cubicBezTo>
                      <a:cubicBezTo>
                        <a:pt x="518160" y="215900"/>
                        <a:pt x="521970" y="245110"/>
                        <a:pt x="520700" y="273050"/>
                      </a:cubicBezTo>
                      <a:cubicBezTo>
                        <a:pt x="519430" y="300990"/>
                        <a:pt x="514350" y="328930"/>
                        <a:pt x="504190" y="354330"/>
                      </a:cubicBezTo>
                      <a:cubicBezTo>
                        <a:pt x="494030" y="379730"/>
                        <a:pt x="480060" y="406400"/>
                        <a:pt x="462280" y="427990"/>
                      </a:cubicBezTo>
                      <a:cubicBezTo>
                        <a:pt x="444500" y="449580"/>
                        <a:pt x="421640" y="468630"/>
                        <a:pt x="398780" y="482600"/>
                      </a:cubicBezTo>
                      <a:cubicBezTo>
                        <a:pt x="374650" y="497840"/>
                        <a:pt x="347980" y="509270"/>
                        <a:pt x="321310" y="515620"/>
                      </a:cubicBezTo>
                      <a:cubicBezTo>
                        <a:pt x="294640" y="521970"/>
                        <a:pt x="265430" y="523240"/>
                        <a:pt x="237490" y="520700"/>
                      </a:cubicBezTo>
                      <a:cubicBezTo>
                        <a:pt x="209550" y="518160"/>
                        <a:pt x="181610" y="511810"/>
                        <a:pt x="156210" y="500380"/>
                      </a:cubicBezTo>
                      <a:cubicBezTo>
                        <a:pt x="130810" y="488950"/>
                        <a:pt x="105410" y="472440"/>
                        <a:pt x="85090" y="453390"/>
                      </a:cubicBezTo>
                      <a:cubicBezTo>
                        <a:pt x="64770" y="434340"/>
                        <a:pt x="46990" y="411480"/>
                        <a:pt x="33020" y="387350"/>
                      </a:cubicBezTo>
                      <a:cubicBezTo>
                        <a:pt x="20320" y="363220"/>
                        <a:pt x="10160" y="335280"/>
                        <a:pt x="5080" y="308610"/>
                      </a:cubicBezTo>
                      <a:cubicBezTo>
                        <a:pt x="0" y="281940"/>
                        <a:pt x="0" y="252730"/>
                        <a:pt x="3810" y="224790"/>
                      </a:cubicBezTo>
                      <a:cubicBezTo>
                        <a:pt x="7620" y="196850"/>
                        <a:pt x="17780" y="168910"/>
                        <a:pt x="30480" y="143510"/>
                      </a:cubicBezTo>
                      <a:cubicBezTo>
                        <a:pt x="43180" y="119380"/>
                        <a:pt x="60960" y="95250"/>
                        <a:pt x="80010" y="76200"/>
                      </a:cubicBezTo>
                      <a:cubicBezTo>
                        <a:pt x="100330" y="57150"/>
                        <a:pt x="123190" y="39370"/>
                        <a:pt x="148590" y="27940"/>
                      </a:cubicBezTo>
                      <a:cubicBezTo>
                        <a:pt x="173990" y="15240"/>
                        <a:pt x="201930" y="7620"/>
                        <a:pt x="229870" y="3810"/>
                      </a:cubicBezTo>
                      <a:cubicBezTo>
                        <a:pt x="257810" y="0"/>
                        <a:pt x="287020" y="2540"/>
                        <a:pt x="313690" y="7620"/>
                      </a:cubicBezTo>
                      <a:cubicBezTo>
                        <a:pt x="340360" y="12700"/>
                        <a:pt x="368300" y="24130"/>
                        <a:pt x="392430" y="38100"/>
                      </a:cubicBezTo>
                      <a:cubicBezTo>
                        <a:pt x="416560" y="52070"/>
                        <a:pt x="433070" y="60960"/>
                        <a:pt x="457200" y="91440"/>
                      </a:cubicBezTo>
                      <a:cubicBezTo>
                        <a:pt x="519430" y="171450"/>
                        <a:pt x="640080" y="459740"/>
                        <a:pt x="697230" y="594360"/>
                      </a:cubicBezTo>
                      <a:cubicBezTo>
                        <a:pt x="735330" y="681990"/>
                        <a:pt x="749300" y="742950"/>
                        <a:pt x="781050" y="815340"/>
                      </a:cubicBezTo>
                      <a:cubicBezTo>
                        <a:pt x="814070" y="889000"/>
                        <a:pt x="852170" y="948690"/>
                        <a:pt x="891540" y="1033780"/>
                      </a:cubicBezTo>
                      <a:cubicBezTo>
                        <a:pt x="946150" y="1150620"/>
                        <a:pt x="1038860" y="1353820"/>
                        <a:pt x="1069340" y="1456690"/>
                      </a:cubicBezTo>
                      <a:cubicBezTo>
                        <a:pt x="1085850" y="1512570"/>
                        <a:pt x="1093470" y="1555750"/>
                        <a:pt x="1094740" y="1591310"/>
                      </a:cubicBezTo>
                      <a:cubicBezTo>
                        <a:pt x="1096010" y="1614170"/>
                        <a:pt x="1094740" y="1626870"/>
                        <a:pt x="1088390" y="1647190"/>
                      </a:cubicBezTo>
                      <a:cubicBezTo>
                        <a:pt x="1079500" y="1676400"/>
                        <a:pt x="1060450" y="1718310"/>
                        <a:pt x="1036320" y="1744980"/>
                      </a:cubicBezTo>
                      <a:cubicBezTo>
                        <a:pt x="1012190" y="1771650"/>
                        <a:pt x="979170" y="1795780"/>
                        <a:pt x="946150" y="1808480"/>
                      </a:cubicBezTo>
                      <a:cubicBezTo>
                        <a:pt x="913130" y="1821180"/>
                        <a:pt x="871220" y="1824990"/>
                        <a:pt x="835660" y="1821180"/>
                      </a:cubicBezTo>
                      <a:cubicBezTo>
                        <a:pt x="800100" y="1817370"/>
                        <a:pt x="758190" y="1798320"/>
                        <a:pt x="732790" y="1783080"/>
                      </a:cubicBezTo>
                      <a:cubicBezTo>
                        <a:pt x="715010" y="1771650"/>
                        <a:pt x="703580" y="1762760"/>
                        <a:pt x="690880" y="1746250"/>
                      </a:cubicBezTo>
                      <a:cubicBezTo>
                        <a:pt x="671830" y="1722120"/>
                        <a:pt x="638810" y="1648460"/>
                        <a:pt x="638810" y="164846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8" name="Group 25">
                <a:extLst>
                  <a:ext uri="{FF2B5EF4-FFF2-40B4-BE49-F238E27FC236}">
                    <a16:creationId xmlns:a16="http://schemas.microsoft.com/office/drawing/2014/main" id="{EC4F0E50-4B08-264D-EC51-E07A38584B8E}"/>
                  </a:ext>
                </a:extLst>
              </p:cNvPr>
              <p:cNvGrpSpPr/>
              <p:nvPr/>
            </p:nvGrpSpPr>
            <p:grpSpPr>
              <a:xfrm>
                <a:off x="12573030" y="7181373"/>
                <a:ext cx="220321" cy="326481"/>
                <a:chOff x="0" y="0"/>
                <a:chExt cx="664210" cy="984250"/>
              </a:xfrm>
            </p:grpSpPr>
            <p:sp>
              <p:nvSpPr>
                <p:cNvPr id="170" name="Freeform 26">
                  <a:extLst>
                    <a:ext uri="{FF2B5EF4-FFF2-40B4-BE49-F238E27FC236}">
                      <a16:creationId xmlns:a16="http://schemas.microsoft.com/office/drawing/2014/main" id="{D76ECDFE-6424-584A-44EA-66FA08CD8881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563880" cy="88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80" h="887730">
                      <a:moveTo>
                        <a:pt x="410210" y="831850"/>
                      </a:moveTo>
                      <a:cubicBezTo>
                        <a:pt x="182880" y="331470"/>
                        <a:pt x="114300" y="238760"/>
                        <a:pt x="72390" y="186690"/>
                      </a:cubicBezTo>
                      <a:cubicBezTo>
                        <a:pt x="49530" y="157480"/>
                        <a:pt x="22860" y="147320"/>
                        <a:pt x="12700" y="124460"/>
                      </a:cubicBezTo>
                      <a:cubicBezTo>
                        <a:pt x="5080" y="105410"/>
                        <a:pt x="3810" y="81280"/>
                        <a:pt x="10160" y="62230"/>
                      </a:cubicBezTo>
                      <a:cubicBezTo>
                        <a:pt x="16510" y="43180"/>
                        <a:pt x="33020" y="22860"/>
                        <a:pt x="49530" y="12700"/>
                      </a:cubicBezTo>
                      <a:cubicBezTo>
                        <a:pt x="66040" y="2540"/>
                        <a:pt x="93980" y="0"/>
                        <a:pt x="111760" y="2540"/>
                      </a:cubicBezTo>
                      <a:cubicBezTo>
                        <a:pt x="127000" y="5080"/>
                        <a:pt x="140970" y="7620"/>
                        <a:pt x="149860" y="20320"/>
                      </a:cubicBezTo>
                      <a:cubicBezTo>
                        <a:pt x="165100" y="41910"/>
                        <a:pt x="146050" y="114300"/>
                        <a:pt x="161290" y="144780"/>
                      </a:cubicBezTo>
                      <a:cubicBezTo>
                        <a:pt x="173990" y="168910"/>
                        <a:pt x="200660" y="170180"/>
                        <a:pt x="222250" y="196850"/>
                      </a:cubicBezTo>
                      <a:cubicBezTo>
                        <a:pt x="259080" y="242570"/>
                        <a:pt x="304800" y="340360"/>
                        <a:pt x="341630" y="416560"/>
                      </a:cubicBezTo>
                      <a:cubicBezTo>
                        <a:pt x="379730" y="494030"/>
                        <a:pt x="426720" y="590550"/>
                        <a:pt x="445770" y="659130"/>
                      </a:cubicBezTo>
                      <a:cubicBezTo>
                        <a:pt x="459740" y="706120"/>
                        <a:pt x="458470" y="781050"/>
                        <a:pt x="464820" y="781050"/>
                      </a:cubicBezTo>
                      <a:cubicBezTo>
                        <a:pt x="468630" y="781050"/>
                        <a:pt x="476250" y="727710"/>
                        <a:pt x="477520" y="727710"/>
                      </a:cubicBezTo>
                      <a:cubicBezTo>
                        <a:pt x="478790" y="727710"/>
                        <a:pt x="480060" y="775970"/>
                        <a:pt x="473710" y="793750"/>
                      </a:cubicBezTo>
                      <a:cubicBezTo>
                        <a:pt x="468630" y="807720"/>
                        <a:pt x="458470" y="819150"/>
                        <a:pt x="445770" y="828040"/>
                      </a:cubicBezTo>
                      <a:cubicBezTo>
                        <a:pt x="430530" y="838200"/>
                        <a:pt x="403860" y="849630"/>
                        <a:pt x="383540" y="848360"/>
                      </a:cubicBezTo>
                      <a:cubicBezTo>
                        <a:pt x="363220" y="847090"/>
                        <a:pt x="345440" y="843280"/>
                        <a:pt x="323850" y="820420"/>
                      </a:cubicBezTo>
                      <a:cubicBezTo>
                        <a:pt x="254000" y="749300"/>
                        <a:pt x="69850" y="313690"/>
                        <a:pt x="46990" y="215900"/>
                      </a:cubicBezTo>
                      <a:cubicBezTo>
                        <a:pt x="40640" y="186690"/>
                        <a:pt x="40640" y="173990"/>
                        <a:pt x="45720" y="156210"/>
                      </a:cubicBezTo>
                      <a:cubicBezTo>
                        <a:pt x="50800" y="138430"/>
                        <a:pt x="66040" y="119380"/>
                        <a:pt x="81280" y="107950"/>
                      </a:cubicBezTo>
                      <a:cubicBezTo>
                        <a:pt x="96520" y="97790"/>
                        <a:pt x="121920" y="91440"/>
                        <a:pt x="138430" y="91440"/>
                      </a:cubicBezTo>
                      <a:cubicBezTo>
                        <a:pt x="149860" y="91440"/>
                        <a:pt x="158750" y="92710"/>
                        <a:pt x="168910" y="97790"/>
                      </a:cubicBezTo>
                      <a:cubicBezTo>
                        <a:pt x="182880" y="105410"/>
                        <a:pt x="205740" y="123190"/>
                        <a:pt x="214630" y="135890"/>
                      </a:cubicBezTo>
                      <a:cubicBezTo>
                        <a:pt x="220980" y="144780"/>
                        <a:pt x="224790" y="151130"/>
                        <a:pt x="226060" y="162560"/>
                      </a:cubicBezTo>
                      <a:cubicBezTo>
                        <a:pt x="228600" y="177800"/>
                        <a:pt x="227330" y="204470"/>
                        <a:pt x="219710" y="222250"/>
                      </a:cubicBezTo>
                      <a:cubicBezTo>
                        <a:pt x="212090" y="240030"/>
                        <a:pt x="194310" y="257810"/>
                        <a:pt x="180340" y="266700"/>
                      </a:cubicBezTo>
                      <a:cubicBezTo>
                        <a:pt x="170180" y="273050"/>
                        <a:pt x="162560" y="275590"/>
                        <a:pt x="151130" y="276860"/>
                      </a:cubicBezTo>
                      <a:cubicBezTo>
                        <a:pt x="134620" y="278130"/>
                        <a:pt x="109220" y="276860"/>
                        <a:pt x="92710" y="267970"/>
                      </a:cubicBezTo>
                      <a:cubicBezTo>
                        <a:pt x="76200" y="259080"/>
                        <a:pt x="58420" y="242570"/>
                        <a:pt x="50800" y="224790"/>
                      </a:cubicBezTo>
                      <a:cubicBezTo>
                        <a:pt x="43180" y="208280"/>
                        <a:pt x="38100" y="184150"/>
                        <a:pt x="43180" y="165100"/>
                      </a:cubicBezTo>
                      <a:cubicBezTo>
                        <a:pt x="49530" y="142240"/>
                        <a:pt x="77470" y="109220"/>
                        <a:pt x="99060" y="97790"/>
                      </a:cubicBezTo>
                      <a:cubicBezTo>
                        <a:pt x="116840" y="88900"/>
                        <a:pt x="140970" y="88900"/>
                        <a:pt x="158750" y="93980"/>
                      </a:cubicBezTo>
                      <a:cubicBezTo>
                        <a:pt x="176530" y="99060"/>
                        <a:pt x="189230" y="104140"/>
                        <a:pt x="208280" y="127000"/>
                      </a:cubicBezTo>
                      <a:cubicBezTo>
                        <a:pt x="271780" y="201930"/>
                        <a:pt x="458470" y="627380"/>
                        <a:pt x="477520" y="727710"/>
                      </a:cubicBezTo>
                      <a:cubicBezTo>
                        <a:pt x="483870" y="759460"/>
                        <a:pt x="482600" y="774700"/>
                        <a:pt x="473710" y="793750"/>
                      </a:cubicBezTo>
                      <a:cubicBezTo>
                        <a:pt x="464820" y="812800"/>
                        <a:pt x="445770" y="831850"/>
                        <a:pt x="426720" y="839470"/>
                      </a:cubicBezTo>
                      <a:cubicBezTo>
                        <a:pt x="407670" y="847090"/>
                        <a:pt x="381000" y="849630"/>
                        <a:pt x="361950" y="843280"/>
                      </a:cubicBezTo>
                      <a:cubicBezTo>
                        <a:pt x="342900" y="836930"/>
                        <a:pt x="320040" y="816610"/>
                        <a:pt x="309880" y="803910"/>
                      </a:cubicBezTo>
                      <a:cubicBezTo>
                        <a:pt x="304800" y="796290"/>
                        <a:pt x="300990" y="792480"/>
                        <a:pt x="300990" y="783590"/>
                      </a:cubicBezTo>
                      <a:cubicBezTo>
                        <a:pt x="299720" y="769620"/>
                        <a:pt x="313690" y="725170"/>
                        <a:pt x="318770" y="725170"/>
                      </a:cubicBezTo>
                      <a:cubicBezTo>
                        <a:pt x="323850" y="725170"/>
                        <a:pt x="335280" y="806450"/>
                        <a:pt x="328930" y="808990"/>
                      </a:cubicBezTo>
                      <a:cubicBezTo>
                        <a:pt x="322580" y="811530"/>
                        <a:pt x="297180" y="770890"/>
                        <a:pt x="283210" y="742950"/>
                      </a:cubicBezTo>
                      <a:cubicBezTo>
                        <a:pt x="262890" y="701040"/>
                        <a:pt x="259080" y="642620"/>
                        <a:pt x="231140" y="577850"/>
                      </a:cubicBezTo>
                      <a:cubicBezTo>
                        <a:pt x="186690" y="476250"/>
                        <a:pt x="54610" y="285750"/>
                        <a:pt x="21590" y="203200"/>
                      </a:cubicBezTo>
                      <a:cubicBezTo>
                        <a:pt x="6350" y="165100"/>
                        <a:pt x="0" y="144780"/>
                        <a:pt x="0" y="116840"/>
                      </a:cubicBezTo>
                      <a:cubicBezTo>
                        <a:pt x="0" y="91440"/>
                        <a:pt x="13970" y="43180"/>
                        <a:pt x="20320" y="43180"/>
                      </a:cubicBezTo>
                      <a:cubicBezTo>
                        <a:pt x="27940" y="43180"/>
                        <a:pt x="44450" y="156210"/>
                        <a:pt x="38100" y="158750"/>
                      </a:cubicBezTo>
                      <a:cubicBezTo>
                        <a:pt x="34290" y="160020"/>
                        <a:pt x="10160" y="121920"/>
                        <a:pt x="6350" y="104140"/>
                      </a:cubicBezTo>
                      <a:cubicBezTo>
                        <a:pt x="2540" y="90170"/>
                        <a:pt x="6350" y="74930"/>
                        <a:pt x="10160" y="62230"/>
                      </a:cubicBezTo>
                      <a:cubicBezTo>
                        <a:pt x="13970" y="49530"/>
                        <a:pt x="21590" y="35560"/>
                        <a:pt x="31750" y="26670"/>
                      </a:cubicBezTo>
                      <a:cubicBezTo>
                        <a:pt x="41910" y="16510"/>
                        <a:pt x="55880" y="8890"/>
                        <a:pt x="68580" y="5080"/>
                      </a:cubicBezTo>
                      <a:cubicBezTo>
                        <a:pt x="82550" y="1270"/>
                        <a:pt x="97790" y="0"/>
                        <a:pt x="111760" y="2540"/>
                      </a:cubicBezTo>
                      <a:cubicBezTo>
                        <a:pt x="125730" y="5080"/>
                        <a:pt x="134620" y="7620"/>
                        <a:pt x="149860" y="20320"/>
                      </a:cubicBezTo>
                      <a:cubicBezTo>
                        <a:pt x="193040" y="55880"/>
                        <a:pt x="298450" y="205740"/>
                        <a:pt x="346710" y="281940"/>
                      </a:cubicBezTo>
                      <a:cubicBezTo>
                        <a:pt x="381000" y="335280"/>
                        <a:pt x="407670" y="384810"/>
                        <a:pt x="422910" y="426720"/>
                      </a:cubicBezTo>
                      <a:cubicBezTo>
                        <a:pt x="433070" y="455930"/>
                        <a:pt x="430530" y="469900"/>
                        <a:pt x="440690" y="504190"/>
                      </a:cubicBezTo>
                      <a:cubicBezTo>
                        <a:pt x="462280" y="572770"/>
                        <a:pt x="561340" y="745490"/>
                        <a:pt x="562610" y="805180"/>
                      </a:cubicBezTo>
                      <a:cubicBezTo>
                        <a:pt x="563880" y="829310"/>
                        <a:pt x="556260" y="843280"/>
                        <a:pt x="544830" y="857250"/>
                      </a:cubicBezTo>
                      <a:cubicBezTo>
                        <a:pt x="534670" y="869950"/>
                        <a:pt x="514350" y="882650"/>
                        <a:pt x="497840" y="885190"/>
                      </a:cubicBezTo>
                      <a:cubicBezTo>
                        <a:pt x="481330" y="887730"/>
                        <a:pt x="458470" y="883920"/>
                        <a:pt x="444500" y="875030"/>
                      </a:cubicBezTo>
                      <a:cubicBezTo>
                        <a:pt x="429260" y="866140"/>
                        <a:pt x="410210" y="831850"/>
                        <a:pt x="410210" y="83185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9" name="Group 27">
                <a:extLst>
                  <a:ext uri="{FF2B5EF4-FFF2-40B4-BE49-F238E27FC236}">
                    <a16:creationId xmlns:a16="http://schemas.microsoft.com/office/drawing/2014/main" id="{2DD7001F-2D84-2785-4563-0B78E1E84CB3}"/>
                  </a:ext>
                </a:extLst>
              </p:cNvPr>
              <p:cNvGrpSpPr/>
              <p:nvPr/>
            </p:nvGrpSpPr>
            <p:grpSpPr>
              <a:xfrm>
                <a:off x="12570924" y="7197380"/>
                <a:ext cx="157553" cy="213160"/>
                <a:chOff x="0" y="0"/>
                <a:chExt cx="474980" cy="642620"/>
              </a:xfrm>
            </p:grpSpPr>
            <p:sp>
              <p:nvSpPr>
                <p:cNvPr id="169" name="Freeform 28">
                  <a:extLst>
                    <a:ext uri="{FF2B5EF4-FFF2-40B4-BE49-F238E27FC236}">
                      <a16:creationId xmlns:a16="http://schemas.microsoft.com/office/drawing/2014/main" id="{B447CCAF-38F2-28CE-075B-057C93FF167E}"/>
                    </a:ext>
                  </a:extLst>
                </p:cNvPr>
                <p:cNvSpPr/>
                <p:nvPr/>
              </p:nvSpPr>
              <p:spPr>
                <a:xfrm>
                  <a:off x="46990" y="45720"/>
                  <a:ext cx="382270" cy="5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70" h="554990">
                      <a:moveTo>
                        <a:pt x="157480" y="66040"/>
                      </a:moveTo>
                      <a:cubicBezTo>
                        <a:pt x="242570" y="251460"/>
                        <a:pt x="353060" y="375920"/>
                        <a:pt x="372110" y="430530"/>
                      </a:cubicBezTo>
                      <a:cubicBezTo>
                        <a:pt x="379730" y="453390"/>
                        <a:pt x="382270" y="467360"/>
                        <a:pt x="375920" y="485140"/>
                      </a:cubicBezTo>
                      <a:cubicBezTo>
                        <a:pt x="368300" y="506730"/>
                        <a:pt x="341630" y="535940"/>
                        <a:pt x="321310" y="544830"/>
                      </a:cubicBezTo>
                      <a:cubicBezTo>
                        <a:pt x="304800" y="552450"/>
                        <a:pt x="283210" y="551180"/>
                        <a:pt x="266700" y="546100"/>
                      </a:cubicBezTo>
                      <a:cubicBezTo>
                        <a:pt x="250190" y="541020"/>
                        <a:pt x="231140" y="529590"/>
                        <a:pt x="222250" y="513080"/>
                      </a:cubicBezTo>
                      <a:cubicBezTo>
                        <a:pt x="210820" y="494030"/>
                        <a:pt x="203200" y="454660"/>
                        <a:pt x="212090" y="433070"/>
                      </a:cubicBezTo>
                      <a:cubicBezTo>
                        <a:pt x="220980" y="410210"/>
                        <a:pt x="250190" y="384810"/>
                        <a:pt x="273050" y="379730"/>
                      </a:cubicBezTo>
                      <a:cubicBezTo>
                        <a:pt x="295910" y="374650"/>
                        <a:pt x="332740" y="386080"/>
                        <a:pt x="350520" y="400050"/>
                      </a:cubicBezTo>
                      <a:cubicBezTo>
                        <a:pt x="364490" y="411480"/>
                        <a:pt x="374650" y="431800"/>
                        <a:pt x="377190" y="448310"/>
                      </a:cubicBezTo>
                      <a:cubicBezTo>
                        <a:pt x="381000" y="464820"/>
                        <a:pt x="377190" y="487680"/>
                        <a:pt x="369570" y="502920"/>
                      </a:cubicBezTo>
                      <a:cubicBezTo>
                        <a:pt x="361950" y="518160"/>
                        <a:pt x="347980" y="534670"/>
                        <a:pt x="330200" y="541020"/>
                      </a:cubicBezTo>
                      <a:cubicBezTo>
                        <a:pt x="309880" y="548640"/>
                        <a:pt x="278130" y="554990"/>
                        <a:pt x="250190" y="538480"/>
                      </a:cubicBezTo>
                      <a:cubicBezTo>
                        <a:pt x="186690" y="502920"/>
                        <a:pt x="72390" y="298450"/>
                        <a:pt x="34290" y="209550"/>
                      </a:cubicBezTo>
                      <a:cubicBezTo>
                        <a:pt x="11430" y="157480"/>
                        <a:pt x="0" y="109220"/>
                        <a:pt x="3810" y="74930"/>
                      </a:cubicBezTo>
                      <a:cubicBezTo>
                        <a:pt x="6350" y="53340"/>
                        <a:pt x="16510" y="35560"/>
                        <a:pt x="26670" y="24130"/>
                      </a:cubicBezTo>
                      <a:cubicBezTo>
                        <a:pt x="35560" y="13970"/>
                        <a:pt x="45720" y="7620"/>
                        <a:pt x="58420" y="5080"/>
                      </a:cubicBezTo>
                      <a:cubicBezTo>
                        <a:pt x="73660" y="1270"/>
                        <a:pt x="97790" y="0"/>
                        <a:pt x="113030" y="8890"/>
                      </a:cubicBezTo>
                      <a:cubicBezTo>
                        <a:pt x="130810" y="19050"/>
                        <a:pt x="157480" y="66040"/>
                        <a:pt x="157480" y="6604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0" name="Group 29">
                <a:extLst>
                  <a:ext uri="{FF2B5EF4-FFF2-40B4-BE49-F238E27FC236}">
                    <a16:creationId xmlns:a16="http://schemas.microsoft.com/office/drawing/2014/main" id="{92F35A86-F1D4-8A54-B0DE-3C2BA0CEFE4D}"/>
                  </a:ext>
                </a:extLst>
              </p:cNvPr>
              <p:cNvGrpSpPr/>
              <p:nvPr/>
            </p:nvGrpSpPr>
            <p:grpSpPr>
              <a:xfrm>
                <a:off x="12626531" y="6936617"/>
                <a:ext cx="180302" cy="335328"/>
                <a:chOff x="0" y="0"/>
                <a:chExt cx="543560" cy="1010920"/>
              </a:xfrm>
            </p:grpSpPr>
            <p:sp>
              <p:nvSpPr>
                <p:cNvPr id="168" name="Freeform 30">
                  <a:extLst>
                    <a:ext uri="{FF2B5EF4-FFF2-40B4-BE49-F238E27FC236}">
                      <a16:creationId xmlns:a16="http://schemas.microsoft.com/office/drawing/2014/main" id="{F0ACB490-441D-8705-239C-5E8D0F475345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444500" cy="91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0" h="915670">
                      <a:moveTo>
                        <a:pt x="165100" y="829310"/>
                      </a:moveTo>
                      <a:cubicBezTo>
                        <a:pt x="168910" y="495300"/>
                        <a:pt x="167640" y="486410"/>
                        <a:pt x="156210" y="449580"/>
                      </a:cubicBezTo>
                      <a:cubicBezTo>
                        <a:pt x="132080" y="370840"/>
                        <a:pt x="1270" y="158750"/>
                        <a:pt x="0" y="90170"/>
                      </a:cubicBezTo>
                      <a:cubicBezTo>
                        <a:pt x="0" y="62230"/>
                        <a:pt x="10160" y="45720"/>
                        <a:pt x="22860" y="31750"/>
                      </a:cubicBezTo>
                      <a:cubicBezTo>
                        <a:pt x="35560" y="16510"/>
                        <a:pt x="59690" y="5080"/>
                        <a:pt x="78740" y="2540"/>
                      </a:cubicBezTo>
                      <a:cubicBezTo>
                        <a:pt x="97790" y="0"/>
                        <a:pt x="120650" y="0"/>
                        <a:pt x="139700" y="17780"/>
                      </a:cubicBezTo>
                      <a:cubicBezTo>
                        <a:pt x="186690" y="60960"/>
                        <a:pt x="215900" y="254000"/>
                        <a:pt x="265430" y="370840"/>
                      </a:cubicBezTo>
                      <a:cubicBezTo>
                        <a:pt x="316230" y="491490"/>
                        <a:pt x="438150" y="651510"/>
                        <a:pt x="441960" y="728980"/>
                      </a:cubicBezTo>
                      <a:cubicBezTo>
                        <a:pt x="444500" y="764540"/>
                        <a:pt x="429260" y="792480"/>
                        <a:pt x="412750" y="808990"/>
                      </a:cubicBezTo>
                      <a:cubicBezTo>
                        <a:pt x="398780" y="822960"/>
                        <a:pt x="377190" y="830580"/>
                        <a:pt x="359410" y="831850"/>
                      </a:cubicBezTo>
                      <a:cubicBezTo>
                        <a:pt x="340360" y="833120"/>
                        <a:pt x="317500" y="826770"/>
                        <a:pt x="302260" y="816610"/>
                      </a:cubicBezTo>
                      <a:cubicBezTo>
                        <a:pt x="287020" y="806450"/>
                        <a:pt x="273050" y="788670"/>
                        <a:pt x="266700" y="770890"/>
                      </a:cubicBezTo>
                      <a:cubicBezTo>
                        <a:pt x="260350" y="754380"/>
                        <a:pt x="260350" y="731520"/>
                        <a:pt x="265430" y="713740"/>
                      </a:cubicBezTo>
                      <a:cubicBezTo>
                        <a:pt x="270510" y="695960"/>
                        <a:pt x="288290" y="676910"/>
                        <a:pt x="299720" y="666750"/>
                      </a:cubicBezTo>
                      <a:cubicBezTo>
                        <a:pt x="308610" y="659130"/>
                        <a:pt x="314960" y="656590"/>
                        <a:pt x="326390" y="654050"/>
                      </a:cubicBezTo>
                      <a:cubicBezTo>
                        <a:pt x="341630" y="650240"/>
                        <a:pt x="369570" y="651510"/>
                        <a:pt x="384810" y="655320"/>
                      </a:cubicBezTo>
                      <a:cubicBezTo>
                        <a:pt x="394970" y="657860"/>
                        <a:pt x="402590" y="662940"/>
                        <a:pt x="410210" y="670560"/>
                      </a:cubicBezTo>
                      <a:cubicBezTo>
                        <a:pt x="421640" y="681990"/>
                        <a:pt x="436880" y="702310"/>
                        <a:pt x="440690" y="720090"/>
                      </a:cubicBezTo>
                      <a:cubicBezTo>
                        <a:pt x="444500" y="737870"/>
                        <a:pt x="444500" y="760730"/>
                        <a:pt x="435610" y="777240"/>
                      </a:cubicBezTo>
                      <a:cubicBezTo>
                        <a:pt x="424180" y="797560"/>
                        <a:pt x="391160" y="824230"/>
                        <a:pt x="368300" y="830580"/>
                      </a:cubicBezTo>
                      <a:cubicBezTo>
                        <a:pt x="349250" y="835660"/>
                        <a:pt x="327660" y="830580"/>
                        <a:pt x="311150" y="821690"/>
                      </a:cubicBezTo>
                      <a:cubicBezTo>
                        <a:pt x="294640" y="812800"/>
                        <a:pt x="285750" y="801370"/>
                        <a:pt x="270510" y="779780"/>
                      </a:cubicBezTo>
                      <a:cubicBezTo>
                        <a:pt x="234950" y="730250"/>
                        <a:pt x="165100" y="588010"/>
                        <a:pt x="128270" y="506730"/>
                      </a:cubicBezTo>
                      <a:cubicBezTo>
                        <a:pt x="100330" y="443230"/>
                        <a:pt x="81280" y="391160"/>
                        <a:pt x="62230" y="334010"/>
                      </a:cubicBezTo>
                      <a:cubicBezTo>
                        <a:pt x="44450" y="279400"/>
                        <a:pt x="27940" y="217170"/>
                        <a:pt x="19050" y="168910"/>
                      </a:cubicBezTo>
                      <a:cubicBezTo>
                        <a:pt x="12700" y="132080"/>
                        <a:pt x="3810" y="69850"/>
                        <a:pt x="7620" y="68580"/>
                      </a:cubicBezTo>
                      <a:cubicBezTo>
                        <a:pt x="11430" y="67310"/>
                        <a:pt x="44450" y="161290"/>
                        <a:pt x="39370" y="163830"/>
                      </a:cubicBezTo>
                      <a:cubicBezTo>
                        <a:pt x="36830" y="165100"/>
                        <a:pt x="16510" y="144780"/>
                        <a:pt x="10160" y="132080"/>
                      </a:cubicBezTo>
                      <a:cubicBezTo>
                        <a:pt x="3810" y="119380"/>
                        <a:pt x="0" y="104140"/>
                        <a:pt x="0" y="90170"/>
                      </a:cubicBezTo>
                      <a:cubicBezTo>
                        <a:pt x="0" y="76200"/>
                        <a:pt x="2540" y="62230"/>
                        <a:pt x="10160" y="49530"/>
                      </a:cubicBezTo>
                      <a:cubicBezTo>
                        <a:pt x="19050" y="34290"/>
                        <a:pt x="40640" y="15240"/>
                        <a:pt x="57150" y="7620"/>
                      </a:cubicBezTo>
                      <a:cubicBezTo>
                        <a:pt x="71120" y="1270"/>
                        <a:pt x="86360" y="0"/>
                        <a:pt x="100330" y="2540"/>
                      </a:cubicBezTo>
                      <a:cubicBezTo>
                        <a:pt x="115570" y="6350"/>
                        <a:pt x="130810" y="10160"/>
                        <a:pt x="147320" y="29210"/>
                      </a:cubicBezTo>
                      <a:cubicBezTo>
                        <a:pt x="195580" y="82550"/>
                        <a:pt x="298450" y="322580"/>
                        <a:pt x="325120" y="431800"/>
                      </a:cubicBezTo>
                      <a:cubicBezTo>
                        <a:pt x="341630" y="501650"/>
                        <a:pt x="336550" y="544830"/>
                        <a:pt x="336550" y="609600"/>
                      </a:cubicBezTo>
                      <a:cubicBezTo>
                        <a:pt x="336550" y="685800"/>
                        <a:pt x="336550" y="811530"/>
                        <a:pt x="317500" y="858520"/>
                      </a:cubicBezTo>
                      <a:cubicBezTo>
                        <a:pt x="308610" y="881380"/>
                        <a:pt x="298450" y="892810"/>
                        <a:pt x="283210" y="901700"/>
                      </a:cubicBezTo>
                      <a:cubicBezTo>
                        <a:pt x="267970" y="910590"/>
                        <a:pt x="245110" y="915670"/>
                        <a:pt x="228600" y="911860"/>
                      </a:cubicBezTo>
                      <a:cubicBezTo>
                        <a:pt x="212090" y="908050"/>
                        <a:pt x="191770" y="895350"/>
                        <a:pt x="181610" y="881380"/>
                      </a:cubicBezTo>
                      <a:cubicBezTo>
                        <a:pt x="171450" y="867410"/>
                        <a:pt x="165100" y="829310"/>
                        <a:pt x="165100" y="82931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1" name="Group 31">
                <a:extLst>
                  <a:ext uri="{FF2B5EF4-FFF2-40B4-BE49-F238E27FC236}">
                    <a16:creationId xmlns:a16="http://schemas.microsoft.com/office/drawing/2014/main" id="{0555E9D1-F71C-7F42-DB10-9F25EF96B861}"/>
                  </a:ext>
                </a:extLst>
              </p:cNvPr>
              <p:cNvGrpSpPr/>
              <p:nvPr/>
            </p:nvGrpSpPr>
            <p:grpSpPr>
              <a:xfrm>
                <a:off x="12404102" y="6656475"/>
                <a:ext cx="273402" cy="251074"/>
                <a:chOff x="0" y="0"/>
                <a:chExt cx="824230" cy="756920"/>
              </a:xfrm>
            </p:grpSpPr>
            <p:sp>
              <p:nvSpPr>
                <p:cNvPr id="167" name="Freeform 32">
                  <a:extLst>
                    <a:ext uri="{FF2B5EF4-FFF2-40B4-BE49-F238E27FC236}">
                      <a16:creationId xmlns:a16="http://schemas.microsoft.com/office/drawing/2014/main" id="{295D3F04-2B26-59E9-E48B-D359858B9CD8}"/>
                    </a:ext>
                  </a:extLst>
                </p:cNvPr>
                <p:cNvSpPr/>
                <p:nvPr/>
              </p:nvSpPr>
              <p:spPr>
                <a:xfrm>
                  <a:off x="49530" y="45720"/>
                  <a:ext cx="730250" cy="66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0" h="662940">
                      <a:moveTo>
                        <a:pt x="463550" y="579120"/>
                      </a:moveTo>
                      <a:cubicBezTo>
                        <a:pt x="497840" y="353060"/>
                        <a:pt x="516890" y="334010"/>
                        <a:pt x="537210" y="326390"/>
                      </a:cubicBezTo>
                      <a:cubicBezTo>
                        <a:pt x="554990" y="320040"/>
                        <a:pt x="577850" y="321310"/>
                        <a:pt x="594360" y="328930"/>
                      </a:cubicBezTo>
                      <a:cubicBezTo>
                        <a:pt x="610870" y="336550"/>
                        <a:pt x="627380" y="351790"/>
                        <a:pt x="635000" y="368300"/>
                      </a:cubicBezTo>
                      <a:cubicBezTo>
                        <a:pt x="642620" y="384810"/>
                        <a:pt x="635000" y="408940"/>
                        <a:pt x="640080" y="425450"/>
                      </a:cubicBezTo>
                      <a:cubicBezTo>
                        <a:pt x="643890" y="438150"/>
                        <a:pt x="659130" y="445770"/>
                        <a:pt x="660400" y="458470"/>
                      </a:cubicBezTo>
                      <a:cubicBezTo>
                        <a:pt x="662940" y="473710"/>
                        <a:pt x="655320" y="500380"/>
                        <a:pt x="643890" y="514350"/>
                      </a:cubicBezTo>
                      <a:cubicBezTo>
                        <a:pt x="633730" y="528320"/>
                        <a:pt x="612140" y="541020"/>
                        <a:pt x="595630" y="544830"/>
                      </a:cubicBezTo>
                      <a:cubicBezTo>
                        <a:pt x="582930" y="548640"/>
                        <a:pt x="568960" y="547370"/>
                        <a:pt x="556260" y="543560"/>
                      </a:cubicBezTo>
                      <a:cubicBezTo>
                        <a:pt x="543560" y="539750"/>
                        <a:pt x="530860" y="533400"/>
                        <a:pt x="521970" y="523240"/>
                      </a:cubicBezTo>
                      <a:cubicBezTo>
                        <a:pt x="510540" y="510540"/>
                        <a:pt x="500380" y="491490"/>
                        <a:pt x="497840" y="471170"/>
                      </a:cubicBezTo>
                      <a:cubicBezTo>
                        <a:pt x="495300" y="445770"/>
                        <a:pt x="501650" y="407670"/>
                        <a:pt x="519430" y="382270"/>
                      </a:cubicBezTo>
                      <a:cubicBezTo>
                        <a:pt x="541020" y="350520"/>
                        <a:pt x="598170" y="306070"/>
                        <a:pt x="631190" y="306070"/>
                      </a:cubicBezTo>
                      <a:cubicBezTo>
                        <a:pt x="657860" y="306070"/>
                        <a:pt x="688340" y="332740"/>
                        <a:pt x="703580" y="359410"/>
                      </a:cubicBezTo>
                      <a:cubicBezTo>
                        <a:pt x="723900" y="392430"/>
                        <a:pt x="726440" y="464820"/>
                        <a:pt x="722630" y="500380"/>
                      </a:cubicBezTo>
                      <a:cubicBezTo>
                        <a:pt x="720090" y="523240"/>
                        <a:pt x="715010" y="542290"/>
                        <a:pt x="703580" y="556260"/>
                      </a:cubicBezTo>
                      <a:cubicBezTo>
                        <a:pt x="692150" y="570230"/>
                        <a:pt x="671830" y="584200"/>
                        <a:pt x="652780" y="586740"/>
                      </a:cubicBezTo>
                      <a:cubicBezTo>
                        <a:pt x="631190" y="589280"/>
                        <a:pt x="594360" y="576580"/>
                        <a:pt x="577850" y="561340"/>
                      </a:cubicBezTo>
                      <a:cubicBezTo>
                        <a:pt x="563880" y="548640"/>
                        <a:pt x="560070" y="528320"/>
                        <a:pt x="554990" y="506730"/>
                      </a:cubicBezTo>
                      <a:cubicBezTo>
                        <a:pt x="548640" y="476250"/>
                        <a:pt x="548640" y="422910"/>
                        <a:pt x="553720" y="392430"/>
                      </a:cubicBezTo>
                      <a:cubicBezTo>
                        <a:pt x="557530" y="369570"/>
                        <a:pt x="563880" y="350520"/>
                        <a:pt x="575310" y="336550"/>
                      </a:cubicBezTo>
                      <a:cubicBezTo>
                        <a:pt x="584200" y="325120"/>
                        <a:pt x="596900" y="318770"/>
                        <a:pt x="609600" y="313690"/>
                      </a:cubicBezTo>
                      <a:cubicBezTo>
                        <a:pt x="622300" y="308610"/>
                        <a:pt x="635000" y="306070"/>
                        <a:pt x="648970" y="308610"/>
                      </a:cubicBezTo>
                      <a:cubicBezTo>
                        <a:pt x="665480" y="311150"/>
                        <a:pt x="689610" y="322580"/>
                        <a:pt x="702310" y="336550"/>
                      </a:cubicBezTo>
                      <a:cubicBezTo>
                        <a:pt x="715010" y="350520"/>
                        <a:pt x="721360" y="369570"/>
                        <a:pt x="723900" y="392430"/>
                      </a:cubicBezTo>
                      <a:cubicBezTo>
                        <a:pt x="727710" y="427990"/>
                        <a:pt x="713740" y="500380"/>
                        <a:pt x="697230" y="532130"/>
                      </a:cubicBezTo>
                      <a:cubicBezTo>
                        <a:pt x="685800" y="552450"/>
                        <a:pt x="671830" y="567690"/>
                        <a:pt x="654050" y="575310"/>
                      </a:cubicBezTo>
                      <a:cubicBezTo>
                        <a:pt x="636270" y="582930"/>
                        <a:pt x="609600" y="581660"/>
                        <a:pt x="593090" y="577850"/>
                      </a:cubicBezTo>
                      <a:cubicBezTo>
                        <a:pt x="579120" y="574040"/>
                        <a:pt x="566420" y="566420"/>
                        <a:pt x="557530" y="556260"/>
                      </a:cubicBezTo>
                      <a:cubicBezTo>
                        <a:pt x="548640" y="547370"/>
                        <a:pt x="543560" y="537210"/>
                        <a:pt x="537210" y="520700"/>
                      </a:cubicBezTo>
                      <a:cubicBezTo>
                        <a:pt x="525780" y="488950"/>
                        <a:pt x="529590" y="379730"/>
                        <a:pt x="510540" y="373380"/>
                      </a:cubicBezTo>
                      <a:cubicBezTo>
                        <a:pt x="496570" y="368300"/>
                        <a:pt x="481330" y="422910"/>
                        <a:pt x="453390" y="426720"/>
                      </a:cubicBezTo>
                      <a:cubicBezTo>
                        <a:pt x="396240" y="434340"/>
                        <a:pt x="246380" y="321310"/>
                        <a:pt x="170180" y="270510"/>
                      </a:cubicBezTo>
                      <a:cubicBezTo>
                        <a:pt x="114300" y="232410"/>
                        <a:pt x="59690" y="193040"/>
                        <a:pt x="31750" y="160020"/>
                      </a:cubicBezTo>
                      <a:cubicBezTo>
                        <a:pt x="15240" y="139700"/>
                        <a:pt x="2540" y="123190"/>
                        <a:pt x="1270" y="102870"/>
                      </a:cubicBezTo>
                      <a:cubicBezTo>
                        <a:pt x="0" y="78740"/>
                        <a:pt x="17780" y="41910"/>
                        <a:pt x="31750" y="25400"/>
                      </a:cubicBezTo>
                      <a:cubicBezTo>
                        <a:pt x="41910" y="13970"/>
                        <a:pt x="54610" y="7620"/>
                        <a:pt x="69850" y="5080"/>
                      </a:cubicBezTo>
                      <a:cubicBezTo>
                        <a:pt x="87630" y="1270"/>
                        <a:pt x="109220" y="2540"/>
                        <a:pt x="133350" y="12700"/>
                      </a:cubicBezTo>
                      <a:cubicBezTo>
                        <a:pt x="173990" y="29210"/>
                        <a:pt x="228600" y="92710"/>
                        <a:pt x="280670" y="124460"/>
                      </a:cubicBezTo>
                      <a:cubicBezTo>
                        <a:pt x="331470" y="156210"/>
                        <a:pt x="398780" y="175260"/>
                        <a:pt x="439420" y="203200"/>
                      </a:cubicBezTo>
                      <a:cubicBezTo>
                        <a:pt x="468630" y="223520"/>
                        <a:pt x="496570" y="243840"/>
                        <a:pt x="509270" y="266700"/>
                      </a:cubicBezTo>
                      <a:cubicBezTo>
                        <a:pt x="519430" y="284480"/>
                        <a:pt x="523240" y="304800"/>
                        <a:pt x="520700" y="322580"/>
                      </a:cubicBezTo>
                      <a:cubicBezTo>
                        <a:pt x="518160" y="340360"/>
                        <a:pt x="508000" y="361950"/>
                        <a:pt x="495300" y="374650"/>
                      </a:cubicBezTo>
                      <a:cubicBezTo>
                        <a:pt x="482600" y="387350"/>
                        <a:pt x="461010" y="397510"/>
                        <a:pt x="443230" y="400050"/>
                      </a:cubicBezTo>
                      <a:cubicBezTo>
                        <a:pt x="425450" y="402590"/>
                        <a:pt x="402590" y="400050"/>
                        <a:pt x="386080" y="389890"/>
                      </a:cubicBezTo>
                      <a:cubicBezTo>
                        <a:pt x="367030" y="377190"/>
                        <a:pt x="344170" y="341630"/>
                        <a:pt x="340360" y="318770"/>
                      </a:cubicBezTo>
                      <a:cubicBezTo>
                        <a:pt x="336550" y="299720"/>
                        <a:pt x="342900" y="276860"/>
                        <a:pt x="354330" y="261620"/>
                      </a:cubicBezTo>
                      <a:cubicBezTo>
                        <a:pt x="368300" y="242570"/>
                        <a:pt x="402590" y="222250"/>
                        <a:pt x="427990" y="220980"/>
                      </a:cubicBezTo>
                      <a:cubicBezTo>
                        <a:pt x="453390" y="219710"/>
                        <a:pt x="488950" y="240030"/>
                        <a:pt x="504190" y="257810"/>
                      </a:cubicBezTo>
                      <a:cubicBezTo>
                        <a:pt x="516890" y="273050"/>
                        <a:pt x="520700" y="295910"/>
                        <a:pt x="520700" y="313690"/>
                      </a:cubicBezTo>
                      <a:cubicBezTo>
                        <a:pt x="520700" y="331470"/>
                        <a:pt x="510540" y="354330"/>
                        <a:pt x="501650" y="367030"/>
                      </a:cubicBezTo>
                      <a:cubicBezTo>
                        <a:pt x="495300" y="375920"/>
                        <a:pt x="490220" y="382270"/>
                        <a:pt x="480060" y="387350"/>
                      </a:cubicBezTo>
                      <a:cubicBezTo>
                        <a:pt x="466090" y="394970"/>
                        <a:pt x="447040" y="403860"/>
                        <a:pt x="422910" y="401320"/>
                      </a:cubicBezTo>
                      <a:cubicBezTo>
                        <a:pt x="370840" y="394970"/>
                        <a:pt x="259080" y="323850"/>
                        <a:pt x="190500" y="280670"/>
                      </a:cubicBezTo>
                      <a:cubicBezTo>
                        <a:pt x="130810" y="242570"/>
                        <a:pt x="60960" y="190500"/>
                        <a:pt x="31750" y="160020"/>
                      </a:cubicBezTo>
                      <a:cubicBezTo>
                        <a:pt x="17780" y="146050"/>
                        <a:pt x="11430" y="137160"/>
                        <a:pt x="6350" y="124460"/>
                      </a:cubicBezTo>
                      <a:cubicBezTo>
                        <a:pt x="1270" y="111760"/>
                        <a:pt x="0" y="95250"/>
                        <a:pt x="1270" y="81280"/>
                      </a:cubicBezTo>
                      <a:cubicBezTo>
                        <a:pt x="2540" y="67310"/>
                        <a:pt x="7620" y="53340"/>
                        <a:pt x="16510" y="41910"/>
                      </a:cubicBezTo>
                      <a:cubicBezTo>
                        <a:pt x="27940" y="27940"/>
                        <a:pt x="50800" y="10160"/>
                        <a:pt x="69850" y="5080"/>
                      </a:cubicBezTo>
                      <a:cubicBezTo>
                        <a:pt x="88900" y="0"/>
                        <a:pt x="110490" y="2540"/>
                        <a:pt x="133350" y="12700"/>
                      </a:cubicBezTo>
                      <a:cubicBezTo>
                        <a:pt x="168910" y="27940"/>
                        <a:pt x="203200" y="77470"/>
                        <a:pt x="250190" y="111760"/>
                      </a:cubicBezTo>
                      <a:cubicBezTo>
                        <a:pt x="312420" y="157480"/>
                        <a:pt x="420370" y="247650"/>
                        <a:pt x="481330" y="257810"/>
                      </a:cubicBezTo>
                      <a:cubicBezTo>
                        <a:pt x="515620" y="264160"/>
                        <a:pt x="539750" y="231140"/>
                        <a:pt x="568960" y="237490"/>
                      </a:cubicBezTo>
                      <a:cubicBezTo>
                        <a:pt x="604520" y="245110"/>
                        <a:pt x="650240" y="280670"/>
                        <a:pt x="673100" y="320040"/>
                      </a:cubicBezTo>
                      <a:cubicBezTo>
                        <a:pt x="701040" y="367030"/>
                        <a:pt x="715010" y="468630"/>
                        <a:pt x="703580" y="513080"/>
                      </a:cubicBezTo>
                      <a:cubicBezTo>
                        <a:pt x="695960" y="542290"/>
                        <a:pt x="674370" y="565150"/>
                        <a:pt x="654050" y="575310"/>
                      </a:cubicBezTo>
                      <a:cubicBezTo>
                        <a:pt x="636270" y="584200"/>
                        <a:pt x="609600" y="581660"/>
                        <a:pt x="593090" y="577850"/>
                      </a:cubicBezTo>
                      <a:cubicBezTo>
                        <a:pt x="579120" y="574040"/>
                        <a:pt x="566420" y="567690"/>
                        <a:pt x="557530" y="556260"/>
                      </a:cubicBezTo>
                      <a:cubicBezTo>
                        <a:pt x="546100" y="543560"/>
                        <a:pt x="535940" y="524510"/>
                        <a:pt x="533400" y="500380"/>
                      </a:cubicBezTo>
                      <a:cubicBezTo>
                        <a:pt x="529590" y="463550"/>
                        <a:pt x="548640" y="382270"/>
                        <a:pt x="563880" y="353060"/>
                      </a:cubicBezTo>
                      <a:cubicBezTo>
                        <a:pt x="571500" y="337820"/>
                        <a:pt x="580390" y="330200"/>
                        <a:pt x="590550" y="322580"/>
                      </a:cubicBezTo>
                      <a:cubicBezTo>
                        <a:pt x="601980" y="314960"/>
                        <a:pt x="615950" y="309880"/>
                        <a:pt x="628650" y="308610"/>
                      </a:cubicBezTo>
                      <a:cubicBezTo>
                        <a:pt x="641350" y="307340"/>
                        <a:pt x="656590" y="308610"/>
                        <a:pt x="669290" y="313690"/>
                      </a:cubicBezTo>
                      <a:cubicBezTo>
                        <a:pt x="681990" y="318770"/>
                        <a:pt x="693420" y="325120"/>
                        <a:pt x="702310" y="336550"/>
                      </a:cubicBezTo>
                      <a:cubicBezTo>
                        <a:pt x="712470" y="350520"/>
                        <a:pt x="720090" y="369570"/>
                        <a:pt x="723900" y="392430"/>
                      </a:cubicBezTo>
                      <a:cubicBezTo>
                        <a:pt x="730250" y="425450"/>
                        <a:pt x="727710" y="490220"/>
                        <a:pt x="721360" y="519430"/>
                      </a:cubicBezTo>
                      <a:cubicBezTo>
                        <a:pt x="717550" y="535940"/>
                        <a:pt x="712470" y="546100"/>
                        <a:pt x="703580" y="556260"/>
                      </a:cubicBezTo>
                      <a:cubicBezTo>
                        <a:pt x="695960" y="566420"/>
                        <a:pt x="683260" y="575310"/>
                        <a:pt x="671830" y="580390"/>
                      </a:cubicBezTo>
                      <a:cubicBezTo>
                        <a:pt x="660400" y="585470"/>
                        <a:pt x="645160" y="588010"/>
                        <a:pt x="632460" y="586740"/>
                      </a:cubicBezTo>
                      <a:cubicBezTo>
                        <a:pt x="619760" y="585470"/>
                        <a:pt x="605790" y="580390"/>
                        <a:pt x="594360" y="574040"/>
                      </a:cubicBezTo>
                      <a:cubicBezTo>
                        <a:pt x="582930" y="566420"/>
                        <a:pt x="572770" y="556260"/>
                        <a:pt x="566420" y="544830"/>
                      </a:cubicBezTo>
                      <a:cubicBezTo>
                        <a:pt x="560070" y="533400"/>
                        <a:pt x="554990" y="520700"/>
                        <a:pt x="554990" y="506730"/>
                      </a:cubicBezTo>
                      <a:cubicBezTo>
                        <a:pt x="554990" y="487680"/>
                        <a:pt x="556260" y="449580"/>
                        <a:pt x="571500" y="440690"/>
                      </a:cubicBezTo>
                      <a:cubicBezTo>
                        <a:pt x="589280" y="429260"/>
                        <a:pt x="651510" y="443230"/>
                        <a:pt x="660400" y="458470"/>
                      </a:cubicBezTo>
                      <a:cubicBezTo>
                        <a:pt x="668020" y="471170"/>
                        <a:pt x="655320" y="500380"/>
                        <a:pt x="643890" y="514350"/>
                      </a:cubicBezTo>
                      <a:cubicBezTo>
                        <a:pt x="633730" y="528320"/>
                        <a:pt x="613410" y="541020"/>
                        <a:pt x="595630" y="544830"/>
                      </a:cubicBezTo>
                      <a:cubicBezTo>
                        <a:pt x="577850" y="548640"/>
                        <a:pt x="553720" y="543560"/>
                        <a:pt x="538480" y="535940"/>
                      </a:cubicBezTo>
                      <a:cubicBezTo>
                        <a:pt x="525780" y="529590"/>
                        <a:pt x="518160" y="521970"/>
                        <a:pt x="510540" y="508000"/>
                      </a:cubicBezTo>
                      <a:cubicBezTo>
                        <a:pt x="496570" y="481330"/>
                        <a:pt x="480060" y="407670"/>
                        <a:pt x="485140" y="379730"/>
                      </a:cubicBezTo>
                      <a:cubicBezTo>
                        <a:pt x="487680" y="364490"/>
                        <a:pt x="495300" y="355600"/>
                        <a:pt x="505460" y="346710"/>
                      </a:cubicBezTo>
                      <a:cubicBezTo>
                        <a:pt x="518160" y="335280"/>
                        <a:pt x="538480" y="323850"/>
                        <a:pt x="556260" y="322580"/>
                      </a:cubicBezTo>
                      <a:cubicBezTo>
                        <a:pt x="574040" y="321310"/>
                        <a:pt x="596900" y="328930"/>
                        <a:pt x="610870" y="339090"/>
                      </a:cubicBezTo>
                      <a:cubicBezTo>
                        <a:pt x="624840" y="350520"/>
                        <a:pt x="636270" y="364490"/>
                        <a:pt x="641350" y="387350"/>
                      </a:cubicBezTo>
                      <a:cubicBezTo>
                        <a:pt x="651510" y="433070"/>
                        <a:pt x="633730" y="563880"/>
                        <a:pt x="615950" y="607060"/>
                      </a:cubicBezTo>
                      <a:cubicBezTo>
                        <a:pt x="607060" y="628650"/>
                        <a:pt x="596900" y="641350"/>
                        <a:pt x="581660" y="650240"/>
                      </a:cubicBezTo>
                      <a:cubicBezTo>
                        <a:pt x="567690" y="659130"/>
                        <a:pt x="544830" y="662940"/>
                        <a:pt x="528320" y="660400"/>
                      </a:cubicBezTo>
                      <a:cubicBezTo>
                        <a:pt x="511810" y="657860"/>
                        <a:pt x="490220" y="646430"/>
                        <a:pt x="480060" y="632460"/>
                      </a:cubicBezTo>
                      <a:cubicBezTo>
                        <a:pt x="468630" y="618490"/>
                        <a:pt x="463550" y="579120"/>
                        <a:pt x="463550" y="579120"/>
                      </a:cubicBezTo>
                    </a:path>
                  </a:pathLst>
                </a:custGeom>
                <a:solidFill>
                  <a:srgbClr val="FF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2" name="Group 33">
                <a:extLst>
                  <a:ext uri="{FF2B5EF4-FFF2-40B4-BE49-F238E27FC236}">
                    <a16:creationId xmlns:a16="http://schemas.microsoft.com/office/drawing/2014/main" id="{1FD984BE-1A54-9988-497A-2629BC041A64}"/>
                  </a:ext>
                </a:extLst>
              </p:cNvPr>
              <p:cNvGrpSpPr/>
              <p:nvPr/>
            </p:nvGrpSpPr>
            <p:grpSpPr>
              <a:xfrm>
                <a:off x="14485155" y="7121131"/>
                <a:ext cx="88465" cy="177353"/>
                <a:chOff x="0" y="0"/>
                <a:chExt cx="266700" cy="534670"/>
              </a:xfrm>
            </p:grpSpPr>
            <p:sp>
              <p:nvSpPr>
                <p:cNvPr id="166" name="Freeform 34">
                  <a:extLst>
                    <a:ext uri="{FF2B5EF4-FFF2-40B4-BE49-F238E27FC236}">
                      <a16:creationId xmlns:a16="http://schemas.microsoft.com/office/drawing/2014/main" id="{50EC11C5-F389-F78A-80DA-A28F5278DCDB}"/>
                    </a:ext>
                  </a:extLst>
                </p:cNvPr>
                <p:cNvSpPr/>
                <p:nvPr/>
              </p:nvSpPr>
              <p:spPr>
                <a:xfrm>
                  <a:off x="43180" y="45720"/>
                  <a:ext cx="175260" cy="440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60" h="440690">
                      <a:moveTo>
                        <a:pt x="7620" y="360680"/>
                      </a:moveTo>
                      <a:cubicBezTo>
                        <a:pt x="20320" y="29210"/>
                        <a:pt x="33020" y="20320"/>
                        <a:pt x="48260" y="12700"/>
                      </a:cubicBezTo>
                      <a:cubicBezTo>
                        <a:pt x="63500" y="5080"/>
                        <a:pt x="83820" y="2540"/>
                        <a:pt x="100330" y="5080"/>
                      </a:cubicBezTo>
                      <a:cubicBezTo>
                        <a:pt x="116840" y="7620"/>
                        <a:pt x="135890" y="19050"/>
                        <a:pt x="147320" y="31750"/>
                      </a:cubicBezTo>
                      <a:cubicBezTo>
                        <a:pt x="158750" y="44450"/>
                        <a:pt x="166370" y="63500"/>
                        <a:pt x="167640" y="80010"/>
                      </a:cubicBezTo>
                      <a:cubicBezTo>
                        <a:pt x="168910" y="96520"/>
                        <a:pt x="166370" y="116840"/>
                        <a:pt x="156210" y="130810"/>
                      </a:cubicBezTo>
                      <a:cubicBezTo>
                        <a:pt x="143510" y="148590"/>
                        <a:pt x="111760" y="168910"/>
                        <a:pt x="88900" y="170180"/>
                      </a:cubicBezTo>
                      <a:cubicBezTo>
                        <a:pt x="66040" y="171450"/>
                        <a:pt x="33020" y="154940"/>
                        <a:pt x="19050" y="135890"/>
                      </a:cubicBezTo>
                      <a:cubicBezTo>
                        <a:pt x="5080" y="116840"/>
                        <a:pt x="0" y="80010"/>
                        <a:pt x="7620" y="58420"/>
                      </a:cubicBezTo>
                      <a:cubicBezTo>
                        <a:pt x="15240" y="36830"/>
                        <a:pt x="44450" y="13970"/>
                        <a:pt x="64770" y="6350"/>
                      </a:cubicBezTo>
                      <a:cubicBezTo>
                        <a:pt x="81280" y="0"/>
                        <a:pt x="102870" y="3810"/>
                        <a:pt x="118110" y="10160"/>
                      </a:cubicBezTo>
                      <a:cubicBezTo>
                        <a:pt x="133350" y="16510"/>
                        <a:pt x="148590" y="27940"/>
                        <a:pt x="157480" y="45720"/>
                      </a:cubicBezTo>
                      <a:cubicBezTo>
                        <a:pt x="171450" y="72390"/>
                        <a:pt x="171450" y="118110"/>
                        <a:pt x="172720" y="163830"/>
                      </a:cubicBezTo>
                      <a:cubicBezTo>
                        <a:pt x="175260" y="224790"/>
                        <a:pt x="175260" y="335280"/>
                        <a:pt x="160020" y="379730"/>
                      </a:cubicBezTo>
                      <a:cubicBezTo>
                        <a:pt x="152400" y="402590"/>
                        <a:pt x="142240" y="415290"/>
                        <a:pt x="128270" y="425450"/>
                      </a:cubicBezTo>
                      <a:cubicBezTo>
                        <a:pt x="114300" y="435610"/>
                        <a:pt x="91440" y="440690"/>
                        <a:pt x="74930" y="438150"/>
                      </a:cubicBezTo>
                      <a:cubicBezTo>
                        <a:pt x="58420" y="435610"/>
                        <a:pt x="38100" y="425450"/>
                        <a:pt x="26670" y="412750"/>
                      </a:cubicBezTo>
                      <a:cubicBezTo>
                        <a:pt x="15240" y="400050"/>
                        <a:pt x="7620" y="360680"/>
                        <a:pt x="7620" y="3606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3" name="Group 35">
                <a:extLst>
                  <a:ext uri="{FF2B5EF4-FFF2-40B4-BE49-F238E27FC236}">
                    <a16:creationId xmlns:a16="http://schemas.microsoft.com/office/drawing/2014/main" id="{C1641A52-50AF-AF02-2381-65541241DF12}"/>
                  </a:ext>
                </a:extLst>
              </p:cNvPr>
              <p:cNvGrpSpPr/>
              <p:nvPr/>
            </p:nvGrpSpPr>
            <p:grpSpPr>
              <a:xfrm>
                <a:off x="14427442" y="7248775"/>
                <a:ext cx="227062" cy="374926"/>
                <a:chOff x="0" y="0"/>
                <a:chExt cx="684530" cy="1130300"/>
              </a:xfrm>
            </p:grpSpPr>
            <p:sp>
              <p:nvSpPr>
                <p:cNvPr id="165" name="Freeform 36">
                  <a:extLst>
                    <a:ext uri="{FF2B5EF4-FFF2-40B4-BE49-F238E27FC236}">
                      <a16:creationId xmlns:a16="http://schemas.microsoft.com/office/drawing/2014/main" id="{C976E817-66B5-0C3A-97A4-A435CCAD98E1}"/>
                    </a:ext>
                  </a:extLst>
                </p:cNvPr>
                <p:cNvSpPr/>
                <p:nvPr/>
              </p:nvSpPr>
              <p:spPr>
                <a:xfrm>
                  <a:off x="45720" y="46990"/>
                  <a:ext cx="603250" cy="103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0" h="1033780">
                      <a:moveTo>
                        <a:pt x="288290" y="267970"/>
                      </a:moveTo>
                      <a:cubicBezTo>
                        <a:pt x="270510" y="354330"/>
                        <a:pt x="251460" y="368300"/>
                        <a:pt x="237490" y="374650"/>
                      </a:cubicBezTo>
                      <a:cubicBezTo>
                        <a:pt x="226060" y="379730"/>
                        <a:pt x="212090" y="381000"/>
                        <a:pt x="200660" y="379730"/>
                      </a:cubicBezTo>
                      <a:cubicBezTo>
                        <a:pt x="187960" y="378460"/>
                        <a:pt x="175260" y="373380"/>
                        <a:pt x="165100" y="365760"/>
                      </a:cubicBezTo>
                      <a:cubicBezTo>
                        <a:pt x="152400" y="355600"/>
                        <a:pt x="140970" y="340360"/>
                        <a:pt x="134620" y="321310"/>
                      </a:cubicBezTo>
                      <a:cubicBezTo>
                        <a:pt x="125730" y="295910"/>
                        <a:pt x="127000" y="261620"/>
                        <a:pt x="129540" y="224790"/>
                      </a:cubicBezTo>
                      <a:cubicBezTo>
                        <a:pt x="132080" y="177800"/>
                        <a:pt x="137160" y="100330"/>
                        <a:pt x="157480" y="62230"/>
                      </a:cubicBezTo>
                      <a:cubicBezTo>
                        <a:pt x="171450" y="34290"/>
                        <a:pt x="194310" y="7620"/>
                        <a:pt x="217170" y="3810"/>
                      </a:cubicBezTo>
                      <a:cubicBezTo>
                        <a:pt x="241300" y="0"/>
                        <a:pt x="278130" y="22860"/>
                        <a:pt x="297180" y="43180"/>
                      </a:cubicBezTo>
                      <a:cubicBezTo>
                        <a:pt x="314960" y="62230"/>
                        <a:pt x="321310" y="83820"/>
                        <a:pt x="327660" y="120650"/>
                      </a:cubicBezTo>
                      <a:cubicBezTo>
                        <a:pt x="342900" y="201930"/>
                        <a:pt x="304800" y="422910"/>
                        <a:pt x="321310" y="524510"/>
                      </a:cubicBezTo>
                      <a:cubicBezTo>
                        <a:pt x="331470" y="588010"/>
                        <a:pt x="354330" y="636270"/>
                        <a:pt x="374650" y="675640"/>
                      </a:cubicBezTo>
                      <a:cubicBezTo>
                        <a:pt x="389890" y="703580"/>
                        <a:pt x="403860" y="726440"/>
                        <a:pt x="424180" y="741680"/>
                      </a:cubicBezTo>
                      <a:cubicBezTo>
                        <a:pt x="444500" y="756920"/>
                        <a:pt x="476250" y="753110"/>
                        <a:pt x="497840" y="767080"/>
                      </a:cubicBezTo>
                      <a:cubicBezTo>
                        <a:pt x="518160" y="781050"/>
                        <a:pt x="535940" y="797560"/>
                        <a:pt x="549910" y="824230"/>
                      </a:cubicBezTo>
                      <a:cubicBezTo>
                        <a:pt x="570230" y="863600"/>
                        <a:pt x="603250" y="958850"/>
                        <a:pt x="588010" y="993140"/>
                      </a:cubicBezTo>
                      <a:cubicBezTo>
                        <a:pt x="577850" y="1017270"/>
                        <a:pt x="542290" y="1031240"/>
                        <a:pt x="515620" y="1032510"/>
                      </a:cubicBezTo>
                      <a:cubicBezTo>
                        <a:pt x="486410" y="1033780"/>
                        <a:pt x="445770" y="1008380"/>
                        <a:pt x="419100" y="988060"/>
                      </a:cubicBezTo>
                      <a:cubicBezTo>
                        <a:pt x="394970" y="970280"/>
                        <a:pt x="377190" y="944880"/>
                        <a:pt x="361950" y="920750"/>
                      </a:cubicBezTo>
                      <a:cubicBezTo>
                        <a:pt x="346710" y="895350"/>
                        <a:pt x="323850" y="867410"/>
                        <a:pt x="326390" y="839470"/>
                      </a:cubicBezTo>
                      <a:cubicBezTo>
                        <a:pt x="328930" y="807720"/>
                        <a:pt x="365760" y="754380"/>
                        <a:pt x="393700" y="742950"/>
                      </a:cubicBezTo>
                      <a:cubicBezTo>
                        <a:pt x="417830" y="734060"/>
                        <a:pt x="452120" y="750570"/>
                        <a:pt x="477520" y="760730"/>
                      </a:cubicBezTo>
                      <a:cubicBezTo>
                        <a:pt x="502920" y="770890"/>
                        <a:pt x="532130" y="781050"/>
                        <a:pt x="546100" y="802640"/>
                      </a:cubicBezTo>
                      <a:cubicBezTo>
                        <a:pt x="562610" y="828040"/>
                        <a:pt x="570230" y="882650"/>
                        <a:pt x="561340" y="913130"/>
                      </a:cubicBezTo>
                      <a:cubicBezTo>
                        <a:pt x="553720" y="941070"/>
                        <a:pt x="527050" y="971550"/>
                        <a:pt x="502920" y="980440"/>
                      </a:cubicBezTo>
                      <a:cubicBezTo>
                        <a:pt x="480060" y="989330"/>
                        <a:pt x="452120" y="984250"/>
                        <a:pt x="420370" y="971550"/>
                      </a:cubicBezTo>
                      <a:cubicBezTo>
                        <a:pt x="367030" y="948690"/>
                        <a:pt x="290830" y="875030"/>
                        <a:pt x="226060" y="815340"/>
                      </a:cubicBezTo>
                      <a:cubicBezTo>
                        <a:pt x="153670" y="748030"/>
                        <a:pt x="36830" y="638810"/>
                        <a:pt x="11430" y="584200"/>
                      </a:cubicBezTo>
                      <a:cubicBezTo>
                        <a:pt x="0" y="560070"/>
                        <a:pt x="2540" y="541020"/>
                        <a:pt x="5080" y="524510"/>
                      </a:cubicBezTo>
                      <a:cubicBezTo>
                        <a:pt x="6350" y="513080"/>
                        <a:pt x="10160" y="505460"/>
                        <a:pt x="16510" y="496570"/>
                      </a:cubicBezTo>
                      <a:cubicBezTo>
                        <a:pt x="25400" y="483870"/>
                        <a:pt x="44450" y="464820"/>
                        <a:pt x="62230" y="458470"/>
                      </a:cubicBezTo>
                      <a:cubicBezTo>
                        <a:pt x="80010" y="452120"/>
                        <a:pt x="104140" y="450850"/>
                        <a:pt x="121920" y="455930"/>
                      </a:cubicBezTo>
                      <a:cubicBezTo>
                        <a:pt x="139700" y="461010"/>
                        <a:pt x="158750" y="474980"/>
                        <a:pt x="170180" y="490220"/>
                      </a:cubicBezTo>
                      <a:cubicBezTo>
                        <a:pt x="181610" y="505460"/>
                        <a:pt x="187960" y="530860"/>
                        <a:pt x="189230" y="547370"/>
                      </a:cubicBezTo>
                      <a:cubicBezTo>
                        <a:pt x="190500" y="558800"/>
                        <a:pt x="189230" y="566420"/>
                        <a:pt x="184150" y="576580"/>
                      </a:cubicBezTo>
                      <a:cubicBezTo>
                        <a:pt x="177800" y="590550"/>
                        <a:pt x="160020" y="613410"/>
                        <a:pt x="147320" y="623570"/>
                      </a:cubicBezTo>
                      <a:cubicBezTo>
                        <a:pt x="138430" y="631190"/>
                        <a:pt x="130810" y="633730"/>
                        <a:pt x="119380" y="636270"/>
                      </a:cubicBezTo>
                      <a:cubicBezTo>
                        <a:pt x="104140" y="638810"/>
                        <a:pt x="78740" y="640080"/>
                        <a:pt x="60960" y="632460"/>
                      </a:cubicBezTo>
                      <a:cubicBezTo>
                        <a:pt x="43180" y="624840"/>
                        <a:pt x="24130" y="605790"/>
                        <a:pt x="15240" y="593090"/>
                      </a:cubicBezTo>
                      <a:cubicBezTo>
                        <a:pt x="8890" y="584200"/>
                        <a:pt x="6350" y="576580"/>
                        <a:pt x="5080" y="565150"/>
                      </a:cubicBezTo>
                      <a:cubicBezTo>
                        <a:pt x="2540" y="548640"/>
                        <a:pt x="3810" y="521970"/>
                        <a:pt x="11430" y="505460"/>
                      </a:cubicBezTo>
                      <a:cubicBezTo>
                        <a:pt x="19050" y="488950"/>
                        <a:pt x="36830" y="472440"/>
                        <a:pt x="53340" y="463550"/>
                      </a:cubicBezTo>
                      <a:cubicBezTo>
                        <a:pt x="69850" y="454660"/>
                        <a:pt x="93980" y="452120"/>
                        <a:pt x="111760" y="454660"/>
                      </a:cubicBezTo>
                      <a:cubicBezTo>
                        <a:pt x="129540" y="458470"/>
                        <a:pt x="143510" y="466090"/>
                        <a:pt x="163830" y="482600"/>
                      </a:cubicBezTo>
                      <a:cubicBezTo>
                        <a:pt x="203200" y="514350"/>
                        <a:pt x="256540" y="603250"/>
                        <a:pt x="312420" y="659130"/>
                      </a:cubicBezTo>
                      <a:cubicBezTo>
                        <a:pt x="372110" y="718820"/>
                        <a:pt x="520700" y="814070"/>
                        <a:pt x="513080" y="829310"/>
                      </a:cubicBezTo>
                      <a:cubicBezTo>
                        <a:pt x="509270" y="838200"/>
                        <a:pt x="445770" y="801370"/>
                        <a:pt x="425450" y="814070"/>
                      </a:cubicBezTo>
                      <a:cubicBezTo>
                        <a:pt x="401320" y="828040"/>
                        <a:pt x="375920" y="911860"/>
                        <a:pt x="386080" y="922020"/>
                      </a:cubicBezTo>
                      <a:cubicBezTo>
                        <a:pt x="394970" y="930910"/>
                        <a:pt x="447040" y="906780"/>
                        <a:pt x="466090" y="889000"/>
                      </a:cubicBezTo>
                      <a:cubicBezTo>
                        <a:pt x="483870" y="872490"/>
                        <a:pt x="483870" y="821690"/>
                        <a:pt x="499110" y="819150"/>
                      </a:cubicBezTo>
                      <a:cubicBezTo>
                        <a:pt x="514350" y="816610"/>
                        <a:pt x="560070" y="866140"/>
                        <a:pt x="556260" y="876300"/>
                      </a:cubicBezTo>
                      <a:cubicBezTo>
                        <a:pt x="552450" y="886460"/>
                        <a:pt x="487680" y="866140"/>
                        <a:pt x="473710" y="882650"/>
                      </a:cubicBezTo>
                      <a:cubicBezTo>
                        <a:pt x="455930" y="902970"/>
                        <a:pt x="491490" y="1000760"/>
                        <a:pt x="480060" y="1004570"/>
                      </a:cubicBezTo>
                      <a:cubicBezTo>
                        <a:pt x="471170" y="1008380"/>
                        <a:pt x="449580" y="961390"/>
                        <a:pt x="425450" y="939800"/>
                      </a:cubicBezTo>
                      <a:cubicBezTo>
                        <a:pt x="391160" y="909320"/>
                        <a:pt x="311150" y="881380"/>
                        <a:pt x="283210" y="848360"/>
                      </a:cubicBezTo>
                      <a:cubicBezTo>
                        <a:pt x="264160" y="825500"/>
                        <a:pt x="266700" y="797560"/>
                        <a:pt x="251460" y="775970"/>
                      </a:cubicBezTo>
                      <a:cubicBezTo>
                        <a:pt x="236220" y="753110"/>
                        <a:pt x="203200" y="739140"/>
                        <a:pt x="193040" y="715010"/>
                      </a:cubicBezTo>
                      <a:cubicBezTo>
                        <a:pt x="182880" y="689610"/>
                        <a:pt x="200660" y="656590"/>
                        <a:pt x="194310" y="627380"/>
                      </a:cubicBezTo>
                      <a:cubicBezTo>
                        <a:pt x="186690" y="593090"/>
                        <a:pt x="153670" y="570230"/>
                        <a:pt x="144780" y="524510"/>
                      </a:cubicBezTo>
                      <a:cubicBezTo>
                        <a:pt x="129540" y="449580"/>
                        <a:pt x="148590" y="278130"/>
                        <a:pt x="160020" y="207010"/>
                      </a:cubicBezTo>
                      <a:cubicBezTo>
                        <a:pt x="166370" y="170180"/>
                        <a:pt x="165100" y="137160"/>
                        <a:pt x="184150" y="125730"/>
                      </a:cubicBezTo>
                      <a:cubicBezTo>
                        <a:pt x="207010" y="111760"/>
                        <a:pt x="283210" y="123190"/>
                        <a:pt x="302260" y="148590"/>
                      </a:cubicBezTo>
                      <a:cubicBezTo>
                        <a:pt x="325120" y="180340"/>
                        <a:pt x="299720" y="283210"/>
                        <a:pt x="285750" y="321310"/>
                      </a:cubicBezTo>
                      <a:cubicBezTo>
                        <a:pt x="278130" y="342900"/>
                        <a:pt x="267970" y="355600"/>
                        <a:pt x="254000" y="365760"/>
                      </a:cubicBezTo>
                      <a:cubicBezTo>
                        <a:pt x="240030" y="375920"/>
                        <a:pt x="217170" y="381000"/>
                        <a:pt x="200660" y="379730"/>
                      </a:cubicBezTo>
                      <a:cubicBezTo>
                        <a:pt x="182880" y="378460"/>
                        <a:pt x="162560" y="365760"/>
                        <a:pt x="151130" y="354330"/>
                      </a:cubicBezTo>
                      <a:cubicBezTo>
                        <a:pt x="142240" y="345440"/>
                        <a:pt x="138430" y="335280"/>
                        <a:pt x="134620" y="321310"/>
                      </a:cubicBezTo>
                      <a:cubicBezTo>
                        <a:pt x="129540" y="302260"/>
                        <a:pt x="128270" y="269240"/>
                        <a:pt x="134620" y="248920"/>
                      </a:cubicBezTo>
                      <a:cubicBezTo>
                        <a:pt x="139700" y="231140"/>
                        <a:pt x="152400" y="214630"/>
                        <a:pt x="166370" y="204470"/>
                      </a:cubicBezTo>
                      <a:cubicBezTo>
                        <a:pt x="180340" y="194310"/>
                        <a:pt x="203200" y="187960"/>
                        <a:pt x="219710" y="190500"/>
                      </a:cubicBezTo>
                      <a:cubicBezTo>
                        <a:pt x="236220" y="193040"/>
                        <a:pt x="256540" y="204470"/>
                        <a:pt x="267970" y="217170"/>
                      </a:cubicBezTo>
                      <a:cubicBezTo>
                        <a:pt x="279400" y="229870"/>
                        <a:pt x="288290" y="267970"/>
                        <a:pt x="288290" y="26797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4" name="Group 37">
                <a:extLst>
                  <a:ext uri="{FF2B5EF4-FFF2-40B4-BE49-F238E27FC236}">
                    <a16:creationId xmlns:a16="http://schemas.microsoft.com/office/drawing/2014/main" id="{62C619A4-DE60-4622-F683-9B29B08D2402}"/>
                  </a:ext>
                </a:extLst>
              </p:cNvPr>
              <p:cNvGrpSpPr/>
              <p:nvPr/>
            </p:nvGrpSpPr>
            <p:grpSpPr>
              <a:xfrm>
                <a:off x="14560561" y="7255094"/>
                <a:ext cx="237172" cy="253181"/>
                <a:chOff x="0" y="0"/>
                <a:chExt cx="715010" cy="763270"/>
              </a:xfrm>
            </p:grpSpPr>
            <p:sp>
              <p:nvSpPr>
                <p:cNvPr id="164" name="Freeform 38">
                  <a:extLst>
                    <a:ext uri="{FF2B5EF4-FFF2-40B4-BE49-F238E27FC236}">
                      <a16:creationId xmlns:a16="http://schemas.microsoft.com/office/drawing/2014/main" id="{966660EB-3E70-1BA5-F478-E1128D55A42E}"/>
                    </a:ext>
                  </a:extLst>
                </p:cNvPr>
                <p:cNvSpPr/>
                <p:nvPr/>
              </p:nvSpPr>
              <p:spPr>
                <a:xfrm>
                  <a:off x="46990" y="49530"/>
                  <a:ext cx="62103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030" h="666750">
                      <a:moveTo>
                        <a:pt x="166370" y="386080"/>
                      </a:moveTo>
                      <a:cubicBezTo>
                        <a:pt x="58420" y="279400"/>
                        <a:pt x="43180" y="251460"/>
                        <a:pt x="30480" y="223520"/>
                      </a:cubicBezTo>
                      <a:cubicBezTo>
                        <a:pt x="19050" y="195580"/>
                        <a:pt x="2540" y="162560"/>
                        <a:pt x="5080" y="138430"/>
                      </a:cubicBezTo>
                      <a:cubicBezTo>
                        <a:pt x="7620" y="119380"/>
                        <a:pt x="19050" y="99060"/>
                        <a:pt x="33020" y="87630"/>
                      </a:cubicBezTo>
                      <a:cubicBezTo>
                        <a:pt x="46990" y="76200"/>
                        <a:pt x="69850" y="68580"/>
                        <a:pt x="87630" y="68580"/>
                      </a:cubicBezTo>
                      <a:cubicBezTo>
                        <a:pt x="105410" y="68580"/>
                        <a:pt x="129540" y="77470"/>
                        <a:pt x="142240" y="90170"/>
                      </a:cubicBezTo>
                      <a:cubicBezTo>
                        <a:pt x="156210" y="102870"/>
                        <a:pt x="171450" y="140970"/>
                        <a:pt x="167640" y="143510"/>
                      </a:cubicBezTo>
                      <a:cubicBezTo>
                        <a:pt x="163830" y="146050"/>
                        <a:pt x="96520" y="87630"/>
                        <a:pt x="100330" y="81280"/>
                      </a:cubicBezTo>
                      <a:cubicBezTo>
                        <a:pt x="104140" y="74930"/>
                        <a:pt x="153670" y="92710"/>
                        <a:pt x="185420" y="105410"/>
                      </a:cubicBezTo>
                      <a:cubicBezTo>
                        <a:pt x="227330" y="121920"/>
                        <a:pt x="300990" y="156210"/>
                        <a:pt x="327660" y="177800"/>
                      </a:cubicBezTo>
                      <a:cubicBezTo>
                        <a:pt x="341630" y="189230"/>
                        <a:pt x="347980" y="198120"/>
                        <a:pt x="353060" y="209550"/>
                      </a:cubicBezTo>
                      <a:cubicBezTo>
                        <a:pt x="358140" y="222250"/>
                        <a:pt x="361950" y="237490"/>
                        <a:pt x="360680" y="250190"/>
                      </a:cubicBezTo>
                      <a:cubicBezTo>
                        <a:pt x="359410" y="264160"/>
                        <a:pt x="355600" y="278130"/>
                        <a:pt x="347980" y="289560"/>
                      </a:cubicBezTo>
                      <a:cubicBezTo>
                        <a:pt x="341630" y="300990"/>
                        <a:pt x="330200" y="312420"/>
                        <a:pt x="318770" y="318770"/>
                      </a:cubicBezTo>
                      <a:cubicBezTo>
                        <a:pt x="307340" y="326390"/>
                        <a:pt x="293370" y="331470"/>
                        <a:pt x="279400" y="331470"/>
                      </a:cubicBezTo>
                      <a:cubicBezTo>
                        <a:pt x="261620" y="331470"/>
                        <a:pt x="222250" y="314960"/>
                        <a:pt x="222250" y="312420"/>
                      </a:cubicBezTo>
                      <a:cubicBezTo>
                        <a:pt x="223520" y="308610"/>
                        <a:pt x="318770" y="317500"/>
                        <a:pt x="318770" y="317500"/>
                      </a:cubicBezTo>
                      <a:cubicBezTo>
                        <a:pt x="318770" y="317500"/>
                        <a:pt x="251460" y="330200"/>
                        <a:pt x="218440" y="314960"/>
                      </a:cubicBezTo>
                      <a:cubicBezTo>
                        <a:pt x="168910" y="292100"/>
                        <a:pt x="82550" y="190500"/>
                        <a:pt x="69850" y="146050"/>
                      </a:cubicBezTo>
                      <a:cubicBezTo>
                        <a:pt x="63500" y="123190"/>
                        <a:pt x="71120" y="101600"/>
                        <a:pt x="78740" y="85090"/>
                      </a:cubicBezTo>
                      <a:cubicBezTo>
                        <a:pt x="85090" y="71120"/>
                        <a:pt x="96520" y="60960"/>
                        <a:pt x="107950" y="53340"/>
                      </a:cubicBezTo>
                      <a:cubicBezTo>
                        <a:pt x="119380" y="45720"/>
                        <a:pt x="133350" y="40640"/>
                        <a:pt x="147320" y="39370"/>
                      </a:cubicBezTo>
                      <a:cubicBezTo>
                        <a:pt x="160020" y="38100"/>
                        <a:pt x="175260" y="39370"/>
                        <a:pt x="187960" y="45720"/>
                      </a:cubicBezTo>
                      <a:cubicBezTo>
                        <a:pt x="204470" y="53340"/>
                        <a:pt x="236220" y="83820"/>
                        <a:pt x="233680" y="88900"/>
                      </a:cubicBezTo>
                      <a:cubicBezTo>
                        <a:pt x="229870" y="95250"/>
                        <a:pt x="114300" y="54610"/>
                        <a:pt x="115570" y="49530"/>
                      </a:cubicBezTo>
                      <a:cubicBezTo>
                        <a:pt x="116840" y="44450"/>
                        <a:pt x="182880" y="39370"/>
                        <a:pt x="215900" y="53340"/>
                      </a:cubicBezTo>
                      <a:cubicBezTo>
                        <a:pt x="260350" y="72390"/>
                        <a:pt x="355600" y="158750"/>
                        <a:pt x="347980" y="179070"/>
                      </a:cubicBezTo>
                      <a:cubicBezTo>
                        <a:pt x="342900" y="194310"/>
                        <a:pt x="264160" y="171450"/>
                        <a:pt x="245110" y="189230"/>
                      </a:cubicBezTo>
                      <a:cubicBezTo>
                        <a:pt x="228600" y="204470"/>
                        <a:pt x="245110" y="261620"/>
                        <a:pt x="231140" y="265430"/>
                      </a:cubicBezTo>
                      <a:cubicBezTo>
                        <a:pt x="209550" y="271780"/>
                        <a:pt x="116840" y="163830"/>
                        <a:pt x="100330" y="128270"/>
                      </a:cubicBezTo>
                      <a:cubicBezTo>
                        <a:pt x="92710" y="111760"/>
                        <a:pt x="92710" y="99060"/>
                        <a:pt x="93980" y="85090"/>
                      </a:cubicBezTo>
                      <a:cubicBezTo>
                        <a:pt x="95250" y="71120"/>
                        <a:pt x="100330" y="55880"/>
                        <a:pt x="107950" y="44450"/>
                      </a:cubicBezTo>
                      <a:cubicBezTo>
                        <a:pt x="115570" y="33020"/>
                        <a:pt x="127000" y="21590"/>
                        <a:pt x="138430" y="13970"/>
                      </a:cubicBezTo>
                      <a:cubicBezTo>
                        <a:pt x="151130" y="6350"/>
                        <a:pt x="166370" y="2540"/>
                        <a:pt x="180340" y="1270"/>
                      </a:cubicBezTo>
                      <a:cubicBezTo>
                        <a:pt x="194310" y="0"/>
                        <a:pt x="209550" y="2540"/>
                        <a:pt x="223520" y="10160"/>
                      </a:cubicBezTo>
                      <a:cubicBezTo>
                        <a:pt x="240030" y="19050"/>
                        <a:pt x="270510" y="53340"/>
                        <a:pt x="267970" y="57150"/>
                      </a:cubicBezTo>
                      <a:cubicBezTo>
                        <a:pt x="264160" y="63500"/>
                        <a:pt x="148590" y="15240"/>
                        <a:pt x="149860" y="8890"/>
                      </a:cubicBezTo>
                      <a:cubicBezTo>
                        <a:pt x="151130" y="3810"/>
                        <a:pt x="218440" y="5080"/>
                        <a:pt x="246380" y="16510"/>
                      </a:cubicBezTo>
                      <a:cubicBezTo>
                        <a:pt x="271780" y="26670"/>
                        <a:pt x="289560" y="44450"/>
                        <a:pt x="309880" y="68580"/>
                      </a:cubicBezTo>
                      <a:cubicBezTo>
                        <a:pt x="339090" y="101600"/>
                        <a:pt x="369570" y="168910"/>
                        <a:pt x="396240" y="203200"/>
                      </a:cubicBezTo>
                      <a:cubicBezTo>
                        <a:pt x="415290" y="227330"/>
                        <a:pt x="430530" y="234950"/>
                        <a:pt x="449580" y="259080"/>
                      </a:cubicBezTo>
                      <a:cubicBezTo>
                        <a:pt x="481330" y="298450"/>
                        <a:pt x="527050" y="373380"/>
                        <a:pt x="556260" y="424180"/>
                      </a:cubicBezTo>
                      <a:cubicBezTo>
                        <a:pt x="580390" y="466090"/>
                        <a:pt x="605790" y="509270"/>
                        <a:pt x="613410" y="542290"/>
                      </a:cubicBezTo>
                      <a:cubicBezTo>
                        <a:pt x="618490" y="565150"/>
                        <a:pt x="621030" y="584200"/>
                        <a:pt x="612140" y="601980"/>
                      </a:cubicBezTo>
                      <a:cubicBezTo>
                        <a:pt x="601980" y="623570"/>
                        <a:pt x="570230" y="652780"/>
                        <a:pt x="547370" y="660400"/>
                      </a:cubicBezTo>
                      <a:cubicBezTo>
                        <a:pt x="528320" y="666750"/>
                        <a:pt x="505460" y="662940"/>
                        <a:pt x="488950" y="655320"/>
                      </a:cubicBezTo>
                      <a:cubicBezTo>
                        <a:pt x="471170" y="647700"/>
                        <a:pt x="453390" y="632460"/>
                        <a:pt x="444500" y="615950"/>
                      </a:cubicBezTo>
                      <a:cubicBezTo>
                        <a:pt x="435610" y="599440"/>
                        <a:pt x="431800" y="574040"/>
                        <a:pt x="433070" y="558800"/>
                      </a:cubicBezTo>
                      <a:cubicBezTo>
                        <a:pt x="433070" y="547370"/>
                        <a:pt x="438150" y="538480"/>
                        <a:pt x="441960" y="529590"/>
                      </a:cubicBezTo>
                      <a:cubicBezTo>
                        <a:pt x="445770" y="520700"/>
                        <a:pt x="449580" y="513080"/>
                        <a:pt x="458470" y="505460"/>
                      </a:cubicBezTo>
                      <a:cubicBezTo>
                        <a:pt x="469900" y="495300"/>
                        <a:pt x="492760" y="481330"/>
                        <a:pt x="511810" y="478790"/>
                      </a:cubicBezTo>
                      <a:cubicBezTo>
                        <a:pt x="530860" y="476250"/>
                        <a:pt x="553720" y="481330"/>
                        <a:pt x="570230" y="490220"/>
                      </a:cubicBezTo>
                      <a:cubicBezTo>
                        <a:pt x="586740" y="499110"/>
                        <a:pt x="601980" y="519430"/>
                        <a:pt x="609600" y="533400"/>
                      </a:cubicBezTo>
                      <a:cubicBezTo>
                        <a:pt x="614680" y="543560"/>
                        <a:pt x="617220" y="551180"/>
                        <a:pt x="617220" y="562610"/>
                      </a:cubicBezTo>
                      <a:cubicBezTo>
                        <a:pt x="617220" y="577850"/>
                        <a:pt x="610870" y="605790"/>
                        <a:pt x="603250" y="619760"/>
                      </a:cubicBezTo>
                      <a:cubicBezTo>
                        <a:pt x="598170" y="629920"/>
                        <a:pt x="591820" y="636270"/>
                        <a:pt x="582930" y="642620"/>
                      </a:cubicBezTo>
                      <a:cubicBezTo>
                        <a:pt x="570230" y="651510"/>
                        <a:pt x="543560" y="661670"/>
                        <a:pt x="528320" y="662940"/>
                      </a:cubicBezTo>
                      <a:cubicBezTo>
                        <a:pt x="516890" y="664210"/>
                        <a:pt x="508000" y="662940"/>
                        <a:pt x="497840" y="659130"/>
                      </a:cubicBezTo>
                      <a:cubicBezTo>
                        <a:pt x="482600" y="652780"/>
                        <a:pt x="462280" y="641350"/>
                        <a:pt x="449580" y="624840"/>
                      </a:cubicBezTo>
                      <a:cubicBezTo>
                        <a:pt x="433070" y="604520"/>
                        <a:pt x="433070" y="574040"/>
                        <a:pt x="414020" y="538480"/>
                      </a:cubicBezTo>
                      <a:cubicBezTo>
                        <a:pt x="377190" y="469900"/>
                        <a:pt x="245110" y="321310"/>
                        <a:pt x="223520" y="254000"/>
                      </a:cubicBezTo>
                      <a:cubicBezTo>
                        <a:pt x="213360" y="220980"/>
                        <a:pt x="236220" y="195580"/>
                        <a:pt x="222250" y="175260"/>
                      </a:cubicBezTo>
                      <a:cubicBezTo>
                        <a:pt x="204470" y="149860"/>
                        <a:pt x="118110" y="152400"/>
                        <a:pt x="100330" y="128270"/>
                      </a:cubicBezTo>
                      <a:cubicBezTo>
                        <a:pt x="87630" y="110490"/>
                        <a:pt x="92710" y="81280"/>
                        <a:pt x="97790" y="63500"/>
                      </a:cubicBezTo>
                      <a:cubicBezTo>
                        <a:pt x="101600" y="48260"/>
                        <a:pt x="109220" y="36830"/>
                        <a:pt x="120650" y="26670"/>
                      </a:cubicBezTo>
                      <a:cubicBezTo>
                        <a:pt x="134620" y="13970"/>
                        <a:pt x="161290" y="2540"/>
                        <a:pt x="180340" y="1270"/>
                      </a:cubicBezTo>
                      <a:cubicBezTo>
                        <a:pt x="195580" y="0"/>
                        <a:pt x="207010" y="0"/>
                        <a:pt x="223520" y="10160"/>
                      </a:cubicBezTo>
                      <a:cubicBezTo>
                        <a:pt x="261620" y="34290"/>
                        <a:pt x="359410" y="144780"/>
                        <a:pt x="372110" y="200660"/>
                      </a:cubicBezTo>
                      <a:cubicBezTo>
                        <a:pt x="381000" y="237490"/>
                        <a:pt x="373380" y="285750"/>
                        <a:pt x="351790" y="300990"/>
                      </a:cubicBezTo>
                      <a:cubicBezTo>
                        <a:pt x="326390" y="318770"/>
                        <a:pt x="240030" y="302260"/>
                        <a:pt x="215900" y="279400"/>
                      </a:cubicBezTo>
                      <a:cubicBezTo>
                        <a:pt x="198120" y="262890"/>
                        <a:pt x="215900" y="222250"/>
                        <a:pt x="198120" y="203200"/>
                      </a:cubicBezTo>
                      <a:cubicBezTo>
                        <a:pt x="176530" y="180340"/>
                        <a:pt x="96520" y="185420"/>
                        <a:pt x="77470" y="166370"/>
                      </a:cubicBezTo>
                      <a:cubicBezTo>
                        <a:pt x="67310" y="154940"/>
                        <a:pt x="66040" y="139700"/>
                        <a:pt x="67310" y="125730"/>
                      </a:cubicBezTo>
                      <a:cubicBezTo>
                        <a:pt x="68580" y="107950"/>
                        <a:pt x="77470" y="81280"/>
                        <a:pt x="91440" y="67310"/>
                      </a:cubicBezTo>
                      <a:cubicBezTo>
                        <a:pt x="104140" y="53340"/>
                        <a:pt x="129540" y="41910"/>
                        <a:pt x="147320" y="39370"/>
                      </a:cubicBezTo>
                      <a:cubicBezTo>
                        <a:pt x="161290" y="36830"/>
                        <a:pt x="172720" y="38100"/>
                        <a:pt x="187960" y="45720"/>
                      </a:cubicBezTo>
                      <a:cubicBezTo>
                        <a:pt x="220980" y="62230"/>
                        <a:pt x="320040" y="153670"/>
                        <a:pt x="312420" y="171450"/>
                      </a:cubicBezTo>
                      <a:cubicBezTo>
                        <a:pt x="307340" y="184150"/>
                        <a:pt x="228600" y="173990"/>
                        <a:pt x="228600" y="175260"/>
                      </a:cubicBezTo>
                      <a:cubicBezTo>
                        <a:pt x="228600" y="176530"/>
                        <a:pt x="307340" y="167640"/>
                        <a:pt x="327660" y="177800"/>
                      </a:cubicBezTo>
                      <a:cubicBezTo>
                        <a:pt x="341630" y="184150"/>
                        <a:pt x="347980" y="196850"/>
                        <a:pt x="353060" y="209550"/>
                      </a:cubicBezTo>
                      <a:cubicBezTo>
                        <a:pt x="359410" y="226060"/>
                        <a:pt x="361950" y="252730"/>
                        <a:pt x="356870" y="270510"/>
                      </a:cubicBezTo>
                      <a:cubicBezTo>
                        <a:pt x="351790" y="288290"/>
                        <a:pt x="335280" y="308610"/>
                        <a:pt x="318770" y="318770"/>
                      </a:cubicBezTo>
                      <a:cubicBezTo>
                        <a:pt x="302260" y="328930"/>
                        <a:pt x="281940" y="334010"/>
                        <a:pt x="259080" y="330200"/>
                      </a:cubicBezTo>
                      <a:cubicBezTo>
                        <a:pt x="224790" y="325120"/>
                        <a:pt x="175260" y="292100"/>
                        <a:pt x="134620" y="265430"/>
                      </a:cubicBezTo>
                      <a:cubicBezTo>
                        <a:pt x="90170" y="236220"/>
                        <a:pt x="13970" y="182880"/>
                        <a:pt x="3810" y="158750"/>
                      </a:cubicBezTo>
                      <a:cubicBezTo>
                        <a:pt x="0" y="151130"/>
                        <a:pt x="3810" y="146050"/>
                        <a:pt x="5080" y="138430"/>
                      </a:cubicBezTo>
                      <a:cubicBezTo>
                        <a:pt x="7620" y="128270"/>
                        <a:pt x="11430" y="113030"/>
                        <a:pt x="19050" y="102870"/>
                      </a:cubicBezTo>
                      <a:cubicBezTo>
                        <a:pt x="26670" y="92710"/>
                        <a:pt x="35560" y="82550"/>
                        <a:pt x="49530" y="77470"/>
                      </a:cubicBezTo>
                      <a:cubicBezTo>
                        <a:pt x="68580" y="71120"/>
                        <a:pt x="106680" y="71120"/>
                        <a:pt x="125730" y="78740"/>
                      </a:cubicBezTo>
                      <a:cubicBezTo>
                        <a:pt x="138430" y="83820"/>
                        <a:pt x="144780" y="91440"/>
                        <a:pt x="154940" y="105410"/>
                      </a:cubicBezTo>
                      <a:cubicBezTo>
                        <a:pt x="175260" y="132080"/>
                        <a:pt x="199390" y="204470"/>
                        <a:pt x="223520" y="236220"/>
                      </a:cubicBezTo>
                      <a:cubicBezTo>
                        <a:pt x="241300" y="257810"/>
                        <a:pt x="267970" y="265430"/>
                        <a:pt x="278130" y="284480"/>
                      </a:cubicBezTo>
                      <a:cubicBezTo>
                        <a:pt x="287020" y="300990"/>
                        <a:pt x="288290" y="323850"/>
                        <a:pt x="285750" y="339090"/>
                      </a:cubicBezTo>
                      <a:cubicBezTo>
                        <a:pt x="283210" y="351790"/>
                        <a:pt x="278130" y="363220"/>
                        <a:pt x="269240" y="372110"/>
                      </a:cubicBezTo>
                      <a:cubicBezTo>
                        <a:pt x="257810" y="383540"/>
                        <a:pt x="237490" y="396240"/>
                        <a:pt x="220980" y="398780"/>
                      </a:cubicBezTo>
                      <a:cubicBezTo>
                        <a:pt x="203200" y="401320"/>
                        <a:pt x="166370" y="386080"/>
                        <a:pt x="166370" y="3860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5" name="Group 39">
                <a:extLst>
                  <a:ext uri="{FF2B5EF4-FFF2-40B4-BE49-F238E27FC236}">
                    <a16:creationId xmlns:a16="http://schemas.microsoft.com/office/drawing/2014/main" id="{4F3C6C79-35A4-D714-E407-4E9438ABC004}"/>
                  </a:ext>
                </a:extLst>
              </p:cNvPr>
              <p:cNvGrpSpPr/>
              <p:nvPr/>
            </p:nvGrpSpPr>
            <p:grpSpPr>
              <a:xfrm>
                <a:off x="14743391" y="7602638"/>
                <a:ext cx="171455" cy="200522"/>
                <a:chOff x="0" y="0"/>
                <a:chExt cx="516890" cy="604520"/>
              </a:xfrm>
            </p:grpSpPr>
            <p:sp>
              <p:nvSpPr>
                <p:cNvPr id="163" name="Freeform 40">
                  <a:extLst>
                    <a:ext uri="{FF2B5EF4-FFF2-40B4-BE49-F238E27FC236}">
                      <a16:creationId xmlns:a16="http://schemas.microsoft.com/office/drawing/2014/main" id="{27F4F0F8-1EAE-B704-F9BA-82ABB4D471E9}"/>
                    </a:ext>
                  </a:extLst>
                </p:cNvPr>
                <p:cNvSpPr/>
                <p:nvPr/>
              </p:nvSpPr>
              <p:spPr>
                <a:xfrm>
                  <a:off x="45720" y="49530"/>
                  <a:ext cx="421640" cy="5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40" h="508000">
                      <a:moveTo>
                        <a:pt x="308610" y="497840"/>
                      </a:moveTo>
                      <a:cubicBezTo>
                        <a:pt x="172720" y="405130"/>
                        <a:pt x="133350" y="360680"/>
                        <a:pt x="101600" y="311150"/>
                      </a:cubicBezTo>
                      <a:cubicBezTo>
                        <a:pt x="63500" y="254000"/>
                        <a:pt x="13970" y="154940"/>
                        <a:pt x="5080" y="107950"/>
                      </a:cubicBezTo>
                      <a:cubicBezTo>
                        <a:pt x="1270" y="85090"/>
                        <a:pt x="2540" y="69850"/>
                        <a:pt x="8890" y="54610"/>
                      </a:cubicBezTo>
                      <a:cubicBezTo>
                        <a:pt x="15240" y="38100"/>
                        <a:pt x="29210" y="21590"/>
                        <a:pt x="44450" y="12700"/>
                      </a:cubicBezTo>
                      <a:cubicBezTo>
                        <a:pt x="59690" y="3810"/>
                        <a:pt x="81280" y="0"/>
                        <a:pt x="97790" y="2540"/>
                      </a:cubicBezTo>
                      <a:cubicBezTo>
                        <a:pt x="114300" y="5080"/>
                        <a:pt x="134620" y="11430"/>
                        <a:pt x="146050" y="25400"/>
                      </a:cubicBezTo>
                      <a:cubicBezTo>
                        <a:pt x="161290" y="41910"/>
                        <a:pt x="173990" y="80010"/>
                        <a:pt x="171450" y="101600"/>
                      </a:cubicBezTo>
                      <a:cubicBezTo>
                        <a:pt x="170180" y="119380"/>
                        <a:pt x="157480" y="137160"/>
                        <a:pt x="144780" y="148590"/>
                      </a:cubicBezTo>
                      <a:cubicBezTo>
                        <a:pt x="132080" y="160020"/>
                        <a:pt x="113030" y="171450"/>
                        <a:pt x="95250" y="171450"/>
                      </a:cubicBezTo>
                      <a:cubicBezTo>
                        <a:pt x="73660" y="171450"/>
                        <a:pt x="36830" y="158750"/>
                        <a:pt x="21590" y="140970"/>
                      </a:cubicBezTo>
                      <a:cubicBezTo>
                        <a:pt x="6350" y="123190"/>
                        <a:pt x="0" y="83820"/>
                        <a:pt x="5080" y="62230"/>
                      </a:cubicBezTo>
                      <a:cubicBezTo>
                        <a:pt x="8890" y="44450"/>
                        <a:pt x="22860" y="27940"/>
                        <a:pt x="36830" y="17780"/>
                      </a:cubicBezTo>
                      <a:cubicBezTo>
                        <a:pt x="50800" y="7620"/>
                        <a:pt x="71120" y="1270"/>
                        <a:pt x="87630" y="1270"/>
                      </a:cubicBezTo>
                      <a:cubicBezTo>
                        <a:pt x="105410" y="1270"/>
                        <a:pt x="124460" y="6350"/>
                        <a:pt x="139700" y="19050"/>
                      </a:cubicBezTo>
                      <a:cubicBezTo>
                        <a:pt x="162560" y="36830"/>
                        <a:pt x="184150" y="81280"/>
                        <a:pt x="196850" y="114300"/>
                      </a:cubicBezTo>
                      <a:cubicBezTo>
                        <a:pt x="208280" y="144780"/>
                        <a:pt x="199390" y="175260"/>
                        <a:pt x="215900" y="207010"/>
                      </a:cubicBezTo>
                      <a:cubicBezTo>
                        <a:pt x="238760" y="251460"/>
                        <a:pt x="308610" y="312420"/>
                        <a:pt x="345440" y="342900"/>
                      </a:cubicBezTo>
                      <a:cubicBezTo>
                        <a:pt x="368300" y="361950"/>
                        <a:pt x="393700" y="368300"/>
                        <a:pt x="406400" y="383540"/>
                      </a:cubicBezTo>
                      <a:cubicBezTo>
                        <a:pt x="415290" y="393700"/>
                        <a:pt x="419100" y="405130"/>
                        <a:pt x="420370" y="417830"/>
                      </a:cubicBezTo>
                      <a:cubicBezTo>
                        <a:pt x="421640" y="433070"/>
                        <a:pt x="417830" y="457200"/>
                        <a:pt x="408940" y="471170"/>
                      </a:cubicBezTo>
                      <a:cubicBezTo>
                        <a:pt x="400050" y="485140"/>
                        <a:pt x="379730" y="500380"/>
                        <a:pt x="363220" y="504190"/>
                      </a:cubicBezTo>
                      <a:cubicBezTo>
                        <a:pt x="346710" y="508000"/>
                        <a:pt x="308610" y="497840"/>
                        <a:pt x="308610" y="49784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6" name="Group 41">
                <a:extLst>
                  <a:ext uri="{FF2B5EF4-FFF2-40B4-BE49-F238E27FC236}">
                    <a16:creationId xmlns:a16="http://schemas.microsoft.com/office/drawing/2014/main" id="{AFBF8712-B2F1-0EB3-53EF-9E097C174033}"/>
                  </a:ext>
                </a:extLst>
              </p:cNvPr>
              <p:cNvGrpSpPr/>
              <p:nvPr/>
            </p:nvGrpSpPr>
            <p:grpSpPr>
              <a:xfrm>
                <a:off x="14900944" y="7556720"/>
                <a:ext cx="147022" cy="155026"/>
                <a:chOff x="0" y="0"/>
                <a:chExt cx="443230" cy="467360"/>
              </a:xfrm>
            </p:grpSpPr>
            <p:sp>
              <p:nvSpPr>
                <p:cNvPr id="162" name="Freeform 42">
                  <a:extLst>
                    <a:ext uri="{FF2B5EF4-FFF2-40B4-BE49-F238E27FC236}">
                      <a16:creationId xmlns:a16="http://schemas.microsoft.com/office/drawing/2014/main" id="{597A1CE3-7095-1F0C-CB9F-32122A0510FB}"/>
                    </a:ext>
                  </a:extLst>
                </p:cNvPr>
                <p:cNvSpPr/>
                <p:nvPr/>
              </p:nvSpPr>
              <p:spPr>
                <a:xfrm>
                  <a:off x="48260" y="49530"/>
                  <a:ext cx="349250" cy="36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0" h="369570">
                      <a:moveTo>
                        <a:pt x="133350" y="24130"/>
                      </a:moveTo>
                      <a:cubicBezTo>
                        <a:pt x="349250" y="281940"/>
                        <a:pt x="344170" y="309880"/>
                        <a:pt x="331470" y="328930"/>
                      </a:cubicBezTo>
                      <a:cubicBezTo>
                        <a:pt x="318770" y="347980"/>
                        <a:pt x="287020" y="365760"/>
                        <a:pt x="264160" y="367030"/>
                      </a:cubicBezTo>
                      <a:cubicBezTo>
                        <a:pt x="241300" y="368300"/>
                        <a:pt x="208280" y="351790"/>
                        <a:pt x="194310" y="332740"/>
                      </a:cubicBezTo>
                      <a:cubicBezTo>
                        <a:pt x="180340" y="313690"/>
                        <a:pt x="176530" y="276860"/>
                        <a:pt x="184150" y="255270"/>
                      </a:cubicBezTo>
                      <a:cubicBezTo>
                        <a:pt x="191770" y="233680"/>
                        <a:pt x="219710" y="208280"/>
                        <a:pt x="242570" y="203200"/>
                      </a:cubicBezTo>
                      <a:cubicBezTo>
                        <a:pt x="265430" y="198120"/>
                        <a:pt x="302260" y="207010"/>
                        <a:pt x="318770" y="222250"/>
                      </a:cubicBezTo>
                      <a:cubicBezTo>
                        <a:pt x="335280" y="237490"/>
                        <a:pt x="347980" y="273050"/>
                        <a:pt x="344170" y="295910"/>
                      </a:cubicBezTo>
                      <a:cubicBezTo>
                        <a:pt x="340360" y="318770"/>
                        <a:pt x="317500" y="347980"/>
                        <a:pt x="298450" y="359410"/>
                      </a:cubicBezTo>
                      <a:cubicBezTo>
                        <a:pt x="283210" y="368300"/>
                        <a:pt x="262890" y="369570"/>
                        <a:pt x="246380" y="365760"/>
                      </a:cubicBezTo>
                      <a:cubicBezTo>
                        <a:pt x="229870" y="361950"/>
                        <a:pt x="219710" y="354330"/>
                        <a:pt x="200660" y="339090"/>
                      </a:cubicBezTo>
                      <a:cubicBezTo>
                        <a:pt x="157480" y="302260"/>
                        <a:pt x="36830" y="168910"/>
                        <a:pt x="12700" y="118110"/>
                      </a:cubicBezTo>
                      <a:cubicBezTo>
                        <a:pt x="2540" y="96520"/>
                        <a:pt x="0" y="81280"/>
                        <a:pt x="2540" y="64770"/>
                      </a:cubicBezTo>
                      <a:cubicBezTo>
                        <a:pt x="5080" y="48260"/>
                        <a:pt x="17780" y="27940"/>
                        <a:pt x="31750" y="17780"/>
                      </a:cubicBezTo>
                      <a:cubicBezTo>
                        <a:pt x="45720" y="7620"/>
                        <a:pt x="67310" y="0"/>
                        <a:pt x="83820" y="1270"/>
                      </a:cubicBezTo>
                      <a:cubicBezTo>
                        <a:pt x="100330" y="2540"/>
                        <a:pt x="133350" y="24130"/>
                        <a:pt x="133350" y="2413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7" name="Group 43">
                <a:extLst>
                  <a:ext uri="{FF2B5EF4-FFF2-40B4-BE49-F238E27FC236}">
                    <a16:creationId xmlns:a16="http://schemas.microsoft.com/office/drawing/2014/main" id="{7C254A6C-7DEA-07B8-7A67-97E009FC128B}"/>
                  </a:ext>
                </a:extLst>
              </p:cNvPr>
              <p:cNvGrpSpPr/>
              <p:nvPr/>
            </p:nvGrpSpPr>
            <p:grpSpPr>
              <a:xfrm>
                <a:off x="14866401" y="7538185"/>
                <a:ext cx="184093" cy="164714"/>
                <a:chOff x="0" y="0"/>
                <a:chExt cx="554990" cy="496570"/>
              </a:xfrm>
            </p:grpSpPr>
            <p:sp>
              <p:nvSpPr>
                <p:cNvPr id="161" name="Freeform 44">
                  <a:extLst>
                    <a:ext uri="{FF2B5EF4-FFF2-40B4-BE49-F238E27FC236}">
                      <a16:creationId xmlns:a16="http://schemas.microsoft.com/office/drawing/2014/main" id="{BBEAFA13-E755-8576-B4C6-CCD12DA91FF2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455930" cy="40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930" h="402590">
                      <a:moveTo>
                        <a:pt x="99060" y="5080"/>
                      </a:moveTo>
                      <a:cubicBezTo>
                        <a:pt x="273050" y="77470"/>
                        <a:pt x="389890" y="195580"/>
                        <a:pt x="426720" y="251460"/>
                      </a:cubicBezTo>
                      <a:cubicBezTo>
                        <a:pt x="445770" y="280670"/>
                        <a:pt x="455930" y="304800"/>
                        <a:pt x="454660" y="326390"/>
                      </a:cubicBezTo>
                      <a:cubicBezTo>
                        <a:pt x="453390" y="344170"/>
                        <a:pt x="443230" y="363220"/>
                        <a:pt x="430530" y="374650"/>
                      </a:cubicBezTo>
                      <a:cubicBezTo>
                        <a:pt x="419100" y="387350"/>
                        <a:pt x="398780" y="396240"/>
                        <a:pt x="382270" y="398780"/>
                      </a:cubicBezTo>
                      <a:cubicBezTo>
                        <a:pt x="365760" y="401320"/>
                        <a:pt x="344170" y="398780"/>
                        <a:pt x="328930" y="388620"/>
                      </a:cubicBezTo>
                      <a:cubicBezTo>
                        <a:pt x="311150" y="375920"/>
                        <a:pt x="289560" y="342900"/>
                        <a:pt x="285750" y="321310"/>
                      </a:cubicBezTo>
                      <a:cubicBezTo>
                        <a:pt x="283210" y="303530"/>
                        <a:pt x="289560" y="283210"/>
                        <a:pt x="298450" y="269240"/>
                      </a:cubicBezTo>
                      <a:cubicBezTo>
                        <a:pt x="307340" y="255270"/>
                        <a:pt x="322580" y="240030"/>
                        <a:pt x="340360" y="234950"/>
                      </a:cubicBezTo>
                      <a:cubicBezTo>
                        <a:pt x="361950" y="228600"/>
                        <a:pt x="401320" y="231140"/>
                        <a:pt x="420370" y="245110"/>
                      </a:cubicBezTo>
                      <a:cubicBezTo>
                        <a:pt x="439420" y="259080"/>
                        <a:pt x="453390" y="295910"/>
                        <a:pt x="454660" y="317500"/>
                      </a:cubicBezTo>
                      <a:cubicBezTo>
                        <a:pt x="455930" y="335280"/>
                        <a:pt x="447040" y="355600"/>
                        <a:pt x="436880" y="368300"/>
                      </a:cubicBezTo>
                      <a:cubicBezTo>
                        <a:pt x="426720" y="382270"/>
                        <a:pt x="407670" y="393700"/>
                        <a:pt x="391160" y="397510"/>
                      </a:cubicBezTo>
                      <a:cubicBezTo>
                        <a:pt x="374650" y="401320"/>
                        <a:pt x="356870" y="402590"/>
                        <a:pt x="336550" y="392430"/>
                      </a:cubicBezTo>
                      <a:cubicBezTo>
                        <a:pt x="292100" y="369570"/>
                        <a:pt x="222250" y="248920"/>
                        <a:pt x="163830" y="204470"/>
                      </a:cubicBezTo>
                      <a:cubicBezTo>
                        <a:pt x="118110" y="170180"/>
                        <a:pt x="50800" y="161290"/>
                        <a:pt x="25400" y="135890"/>
                      </a:cubicBezTo>
                      <a:cubicBezTo>
                        <a:pt x="10160" y="120650"/>
                        <a:pt x="2540" y="104140"/>
                        <a:pt x="1270" y="87630"/>
                      </a:cubicBezTo>
                      <a:cubicBezTo>
                        <a:pt x="0" y="71120"/>
                        <a:pt x="5080" y="48260"/>
                        <a:pt x="15240" y="34290"/>
                      </a:cubicBezTo>
                      <a:cubicBezTo>
                        <a:pt x="25400" y="20320"/>
                        <a:pt x="46990" y="7620"/>
                        <a:pt x="62230" y="3810"/>
                      </a:cubicBezTo>
                      <a:cubicBezTo>
                        <a:pt x="74930" y="0"/>
                        <a:pt x="99060" y="5080"/>
                        <a:pt x="99060" y="508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8" name="Group 45">
                <a:extLst>
                  <a:ext uri="{FF2B5EF4-FFF2-40B4-BE49-F238E27FC236}">
                    <a16:creationId xmlns:a16="http://schemas.microsoft.com/office/drawing/2014/main" id="{85B15131-8989-6DA3-7FC8-07B0DDF2AE06}"/>
                  </a:ext>
                </a:extLst>
              </p:cNvPr>
              <p:cNvGrpSpPr/>
              <p:nvPr/>
            </p:nvGrpSpPr>
            <p:grpSpPr>
              <a:xfrm>
                <a:off x="14733280" y="6980429"/>
                <a:ext cx="83832" cy="83410"/>
                <a:chOff x="0" y="0"/>
                <a:chExt cx="252730" cy="251460"/>
              </a:xfrm>
            </p:grpSpPr>
            <p:sp>
              <p:nvSpPr>
                <p:cNvPr id="160" name="Freeform 46">
                  <a:extLst>
                    <a:ext uri="{FF2B5EF4-FFF2-40B4-BE49-F238E27FC236}">
                      <a16:creationId xmlns:a16="http://schemas.microsoft.com/office/drawing/2014/main" id="{E86EAA42-74DA-CC72-5E75-10307BEBB098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149860" cy="15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60" h="156210">
                      <a:moveTo>
                        <a:pt x="149860" y="54610"/>
                      </a:moveTo>
                      <a:cubicBezTo>
                        <a:pt x="147320" y="107950"/>
                        <a:pt x="124460" y="135890"/>
                        <a:pt x="109220" y="146050"/>
                      </a:cubicBezTo>
                      <a:cubicBezTo>
                        <a:pt x="97790" y="153670"/>
                        <a:pt x="85090" y="156210"/>
                        <a:pt x="72390" y="153670"/>
                      </a:cubicBezTo>
                      <a:cubicBezTo>
                        <a:pt x="54610" y="149860"/>
                        <a:pt x="24130" y="130810"/>
                        <a:pt x="12700" y="116840"/>
                      </a:cubicBezTo>
                      <a:cubicBezTo>
                        <a:pt x="3810" y="106680"/>
                        <a:pt x="0" y="95250"/>
                        <a:pt x="1270" y="81280"/>
                      </a:cubicBezTo>
                      <a:cubicBezTo>
                        <a:pt x="2540" y="62230"/>
                        <a:pt x="13970" y="29210"/>
                        <a:pt x="30480" y="16510"/>
                      </a:cubicBezTo>
                      <a:cubicBezTo>
                        <a:pt x="46990" y="3810"/>
                        <a:pt x="82550" y="0"/>
                        <a:pt x="100330" y="3810"/>
                      </a:cubicBezTo>
                      <a:cubicBezTo>
                        <a:pt x="113030" y="6350"/>
                        <a:pt x="130810" y="22860"/>
                        <a:pt x="130810" y="22860"/>
                      </a:cubicBezTo>
                    </a:path>
                  </a:pathLst>
                </a:custGeom>
                <a:solidFill>
                  <a:srgbClr val="FD846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9" name="Group 47">
                <a:extLst>
                  <a:ext uri="{FF2B5EF4-FFF2-40B4-BE49-F238E27FC236}">
                    <a16:creationId xmlns:a16="http://schemas.microsoft.com/office/drawing/2014/main" id="{CB113A46-6EF5-1587-ED97-379AF16D87CE}"/>
                  </a:ext>
                </a:extLst>
              </p:cNvPr>
              <p:cNvGrpSpPr/>
              <p:nvPr/>
            </p:nvGrpSpPr>
            <p:grpSpPr>
              <a:xfrm>
                <a:off x="14631334" y="6906708"/>
                <a:ext cx="161345" cy="136491"/>
                <a:chOff x="0" y="0"/>
                <a:chExt cx="486410" cy="411480"/>
              </a:xfrm>
            </p:grpSpPr>
            <p:sp>
              <p:nvSpPr>
                <p:cNvPr id="159" name="Freeform 48">
                  <a:extLst>
                    <a:ext uri="{FF2B5EF4-FFF2-40B4-BE49-F238E27FC236}">
                      <a16:creationId xmlns:a16="http://schemas.microsoft.com/office/drawing/2014/main" id="{90C436EC-380C-BF27-BAF0-7DB0578ED572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389890" cy="314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90" h="314960">
                      <a:moveTo>
                        <a:pt x="123190" y="15240"/>
                      </a:moveTo>
                      <a:cubicBezTo>
                        <a:pt x="389890" y="218440"/>
                        <a:pt x="389890" y="233680"/>
                        <a:pt x="384810" y="250190"/>
                      </a:cubicBezTo>
                      <a:cubicBezTo>
                        <a:pt x="378460" y="270510"/>
                        <a:pt x="355600" y="298450"/>
                        <a:pt x="336550" y="307340"/>
                      </a:cubicBezTo>
                      <a:cubicBezTo>
                        <a:pt x="321310" y="314960"/>
                        <a:pt x="300990" y="314960"/>
                        <a:pt x="285750" y="311150"/>
                      </a:cubicBezTo>
                      <a:cubicBezTo>
                        <a:pt x="270510" y="307340"/>
                        <a:pt x="252730" y="295910"/>
                        <a:pt x="242570" y="283210"/>
                      </a:cubicBezTo>
                      <a:cubicBezTo>
                        <a:pt x="232410" y="270510"/>
                        <a:pt x="226060" y="251460"/>
                        <a:pt x="226060" y="234950"/>
                      </a:cubicBezTo>
                      <a:cubicBezTo>
                        <a:pt x="226060" y="218440"/>
                        <a:pt x="229870" y="198120"/>
                        <a:pt x="241300" y="185420"/>
                      </a:cubicBezTo>
                      <a:cubicBezTo>
                        <a:pt x="255270" y="170180"/>
                        <a:pt x="289560" y="154940"/>
                        <a:pt x="309880" y="153670"/>
                      </a:cubicBezTo>
                      <a:cubicBezTo>
                        <a:pt x="326390" y="153670"/>
                        <a:pt x="344170" y="161290"/>
                        <a:pt x="356870" y="171450"/>
                      </a:cubicBezTo>
                      <a:cubicBezTo>
                        <a:pt x="369570" y="181610"/>
                        <a:pt x="382270" y="198120"/>
                        <a:pt x="384810" y="215900"/>
                      </a:cubicBezTo>
                      <a:cubicBezTo>
                        <a:pt x="387350" y="236220"/>
                        <a:pt x="377190" y="271780"/>
                        <a:pt x="364490" y="288290"/>
                      </a:cubicBezTo>
                      <a:cubicBezTo>
                        <a:pt x="354330" y="302260"/>
                        <a:pt x="335280" y="309880"/>
                        <a:pt x="320040" y="312420"/>
                      </a:cubicBezTo>
                      <a:cubicBezTo>
                        <a:pt x="303530" y="314960"/>
                        <a:pt x="290830" y="313690"/>
                        <a:pt x="269240" y="304800"/>
                      </a:cubicBezTo>
                      <a:cubicBezTo>
                        <a:pt x="215900" y="283210"/>
                        <a:pt x="55880" y="177800"/>
                        <a:pt x="20320" y="132080"/>
                      </a:cubicBezTo>
                      <a:cubicBezTo>
                        <a:pt x="5080" y="113030"/>
                        <a:pt x="0" y="97790"/>
                        <a:pt x="0" y="80010"/>
                      </a:cubicBezTo>
                      <a:cubicBezTo>
                        <a:pt x="0" y="62230"/>
                        <a:pt x="8890" y="40640"/>
                        <a:pt x="20320" y="27940"/>
                      </a:cubicBezTo>
                      <a:cubicBezTo>
                        <a:pt x="31750" y="15240"/>
                        <a:pt x="52070" y="5080"/>
                        <a:pt x="69850" y="2540"/>
                      </a:cubicBezTo>
                      <a:cubicBezTo>
                        <a:pt x="86360" y="0"/>
                        <a:pt x="123190" y="15240"/>
                        <a:pt x="123190" y="15240"/>
                      </a:cubicBezTo>
                    </a:path>
                  </a:pathLst>
                </a:custGeom>
                <a:solidFill>
                  <a:srgbClr val="FD846C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0" name="Group 49">
                <a:extLst>
                  <a:ext uri="{FF2B5EF4-FFF2-40B4-BE49-F238E27FC236}">
                    <a16:creationId xmlns:a16="http://schemas.microsoft.com/office/drawing/2014/main" id="{102F7164-D6BA-6310-78C5-807B9A37C4B3}"/>
                  </a:ext>
                </a:extLst>
              </p:cNvPr>
              <p:cNvGrpSpPr/>
              <p:nvPr/>
            </p:nvGrpSpPr>
            <p:grpSpPr>
              <a:xfrm>
                <a:off x="13751143" y="7741879"/>
                <a:ext cx="667324" cy="205702"/>
                <a:chOff x="0" y="0"/>
                <a:chExt cx="877570" cy="270510"/>
              </a:xfrm>
            </p:grpSpPr>
            <p:sp>
              <p:nvSpPr>
                <p:cNvPr id="158" name="Freeform 50">
                  <a:extLst>
                    <a:ext uri="{FF2B5EF4-FFF2-40B4-BE49-F238E27FC236}">
                      <a16:creationId xmlns:a16="http://schemas.microsoft.com/office/drawing/2014/main" id="{C5C756AF-1C0B-53E1-F553-D9F542DB941F}"/>
                    </a:ext>
                  </a:extLst>
                </p:cNvPr>
                <p:cNvSpPr/>
                <p:nvPr/>
              </p:nvSpPr>
              <p:spPr>
                <a:xfrm>
                  <a:off x="50800" y="48260"/>
                  <a:ext cx="778510" cy="1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510" h="196850">
                      <a:moveTo>
                        <a:pt x="45720" y="10160"/>
                      </a:moveTo>
                      <a:cubicBezTo>
                        <a:pt x="118110" y="68580"/>
                        <a:pt x="149860" y="76200"/>
                        <a:pt x="199390" y="83820"/>
                      </a:cubicBezTo>
                      <a:cubicBezTo>
                        <a:pt x="299720" y="100330"/>
                        <a:pt x="594360" y="107950"/>
                        <a:pt x="669290" y="110490"/>
                      </a:cubicBezTo>
                      <a:cubicBezTo>
                        <a:pt x="692150" y="111760"/>
                        <a:pt x="702310" y="115570"/>
                        <a:pt x="715010" y="110490"/>
                      </a:cubicBezTo>
                      <a:cubicBezTo>
                        <a:pt x="726440" y="105410"/>
                        <a:pt x="731520" y="83820"/>
                        <a:pt x="741680" y="83820"/>
                      </a:cubicBezTo>
                      <a:cubicBezTo>
                        <a:pt x="751840" y="83820"/>
                        <a:pt x="773430" y="102870"/>
                        <a:pt x="775970" y="113030"/>
                      </a:cubicBezTo>
                      <a:cubicBezTo>
                        <a:pt x="778510" y="121920"/>
                        <a:pt x="770890" y="134620"/>
                        <a:pt x="764540" y="139700"/>
                      </a:cubicBezTo>
                      <a:cubicBezTo>
                        <a:pt x="759460" y="144780"/>
                        <a:pt x="751840" y="147320"/>
                        <a:pt x="745490" y="146050"/>
                      </a:cubicBezTo>
                      <a:cubicBezTo>
                        <a:pt x="735330" y="143510"/>
                        <a:pt x="713740" y="124460"/>
                        <a:pt x="713740" y="114300"/>
                      </a:cubicBezTo>
                      <a:cubicBezTo>
                        <a:pt x="713740" y="104140"/>
                        <a:pt x="737870" y="82550"/>
                        <a:pt x="748030" y="83820"/>
                      </a:cubicBezTo>
                      <a:cubicBezTo>
                        <a:pt x="758190" y="85090"/>
                        <a:pt x="777240" y="107950"/>
                        <a:pt x="775970" y="119380"/>
                      </a:cubicBezTo>
                      <a:cubicBezTo>
                        <a:pt x="773430" y="135890"/>
                        <a:pt x="739140" y="160020"/>
                        <a:pt x="701040" y="171450"/>
                      </a:cubicBezTo>
                      <a:cubicBezTo>
                        <a:pt x="610870" y="196850"/>
                        <a:pt x="327660" y="165100"/>
                        <a:pt x="210820" y="143510"/>
                      </a:cubicBezTo>
                      <a:cubicBezTo>
                        <a:pt x="143510" y="130810"/>
                        <a:pt x="92710" y="119380"/>
                        <a:pt x="55880" y="95250"/>
                      </a:cubicBezTo>
                      <a:cubicBezTo>
                        <a:pt x="29210" y="77470"/>
                        <a:pt x="0" y="43180"/>
                        <a:pt x="0" y="26670"/>
                      </a:cubicBezTo>
                      <a:cubicBezTo>
                        <a:pt x="0" y="16510"/>
                        <a:pt x="10160" y="5080"/>
                        <a:pt x="17780" y="2540"/>
                      </a:cubicBezTo>
                      <a:cubicBezTo>
                        <a:pt x="25400" y="0"/>
                        <a:pt x="45720" y="10160"/>
                        <a:pt x="45720" y="10160"/>
                      </a:cubicBezTo>
                    </a:path>
                  </a:pathLst>
                </a:custGeom>
                <a:solidFill>
                  <a:srgbClr val="0000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1" name="Group 51">
                <a:extLst>
                  <a:ext uri="{FF2B5EF4-FFF2-40B4-BE49-F238E27FC236}">
                    <a16:creationId xmlns:a16="http://schemas.microsoft.com/office/drawing/2014/main" id="{957DA543-21BF-F2C6-F1AA-ABE0D87BB10F}"/>
                  </a:ext>
                </a:extLst>
              </p:cNvPr>
              <p:cNvGrpSpPr/>
              <p:nvPr/>
            </p:nvGrpSpPr>
            <p:grpSpPr>
              <a:xfrm>
                <a:off x="14651209" y="6826361"/>
                <a:ext cx="119751" cy="114923"/>
                <a:chOff x="0" y="0"/>
                <a:chExt cx="157480" cy="151130"/>
              </a:xfrm>
            </p:grpSpPr>
            <p:sp>
              <p:nvSpPr>
                <p:cNvPr id="157" name="Freeform 52">
                  <a:extLst>
                    <a:ext uri="{FF2B5EF4-FFF2-40B4-BE49-F238E27FC236}">
                      <a16:creationId xmlns:a16="http://schemas.microsoft.com/office/drawing/2014/main" id="{8870E4E0-AAFC-2286-5C1C-591D12F4EC07}"/>
                    </a:ext>
                  </a:extLst>
                </p:cNvPr>
                <p:cNvSpPr/>
                <p:nvPr/>
              </p:nvSpPr>
              <p:spPr>
                <a:xfrm>
                  <a:off x="49530" y="50800"/>
                  <a:ext cx="59690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90" h="54610">
                      <a:moveTo>
                        <a:pt x="12700" y="7620"/>
                      </a:moveTo>
                      <a:cubicBezTo>
                        <a:pt x="49530" y="5080"/>
                        <a:pt x="57150" y="13970"/>
                        <a:pt x="57150" y="21590"/>
                      </a:cubicBezTo>
                      <a:cubicBezTo>
                        <a:pt x="58420" y="29210"/>
                        <a:pt x="50800" y="45720"/>
                        <a:pt x="43180" y="49530"/>
                      </a:cubicBezTo>
                      <a:cubicBezTo>
                        <a:pt x="35560" y="53340"/>
                        <a:pt x="17780" y="49530"/>
                        <a:pt x="12700" y="43180"/>
                      </a:cubicBezTo>
                      <a:cubicBezTo>
                        <a:pt x="7620" y="36830"/>
                        <a:pt x="6350" y="19050"/>
                        <a:pt x="10160" y="11430"/>
                      </a:cubicBezTo>
                      <a:cubicBezTo>
                        <a:pt x="13970" y="5080"/>
                        <a:pt x="24130" y="0"/>
                        <a:pt x="31750" y="0"/>
                      </a:cubicBezTo>
                      <a:cubicBezTo>
                        <a:pt x="40640" y="1270"/>
                        <a:pt x="54610" y="11430"/>
                        <a:pt x="57150" y="19050"/>
                      </a:cubicBezTo>
                      <a:cubicBezTo>
                        <a:pt x="59690" y="25400"/>
                        <a:pt x="57150" y="38100"/>
                        <a:pt x="52070" y="43180"/>
                      </a:cubicBezTo>
                      <a:cubicBezTo>
                        <a:pt x="44450" y="49530"/>
                        <a:pt x="19050" y="54610"/>
                        <a:pt x="10160" y="49530"/>
                      </a:cubicBezTo>
                      <a:cubicBezTo>
                        <a:pt x="3810" y="45720"/>
                        <a:pt x="0" y="29210"/>
                        <a:pt x="1270" y="21590"/>
                      </a:cubicBezTo>
                      <a:cubicBezTo>
                        <a:pt x="2540" y="15240"/>
                        <a:pt x="12700" y="7620"/>
                        <a:pt x="12700" y="76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2" name="Group 53">
                <a:extLst>
                  <a:ext uri="{FF2B5EF4-FFF2-40B4-BE49-F238E27FC236}">
                    <a16:creationId xmlns:a16="http://schemas.microsoft.com/office/drawing/2014/main" id="{7B07AB8F-B0B9-82D9-2E8A-CA77020C59AD}"/>
                  </a:ext>
                </a:extLst>
              </p:cNvPr>
              <p:cNvGrpSpPr/>
              <p:nvPr/>
            </p:nvGrpSpPr>
            <p:grpSpPr>
              <a:xfrm>
                <a:off x="14763234" y="6882374"/>
                <a:ext cx="115888" cy="117820"/>
                <a:chOff x="0" y="0"/>
                <a:chExt cx="152400" cy="154940"/>
              </a:xfrm>
            </p:grpSpPr>
            <p:sp>
              <p:nvSpPr>
                <p:cNvPr id="156" name="Freeform 54">
                  <a:extLst>
                    <a:ext uri="{FF2B5EF4-FFF2-40B4-BE49-F238E27FC236}">
                      <a16:creationId xmlns:a16="http://schemas.microsoft.com/office/drawing/2014/main" id="{5D30B529-3BAB-1E07-5DA3-D0C7D82FFB80}"/>
                    </a:ext>
                  </a:extLst>
                </p:cNvPr>
                <p:cNvSpPr/>
                <p:nvPr/>
              </p:nvSpPr>
              <p:spPr>
                <a:xfrm>
                  <a:off x="50800" y="49530"/>
                  <a:ext cx="53340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" h="54610">
                      <a:moveTo>
                        <a:pt x="0" y="26670"/>
                      </a:moveTo>
                      <a:cubicBezTo>
                        <a:pt x="27940" y="0"/>
                        <a:pt x="46990" y="12700"/>
                        <a:pt x="50800" y="20320"/>
                      </a:cubicBezTo>
                      <a:cubicBezTo>
                        <a:pt x="53340" y="26670"/>
                        <a:pt x="49530" y="38100"/>
                        <a:pt x="44450" y="43180"/>
                      </a:cubicBezTo>
                      <a:cubicBezTo>
                        <a:pt x="39370" y="48260"/>
                        <a:pt x="29210" y="52070"/>
                        <a:pt x="21590" y="50800"/>
                      </a:cubicBezTo>
                      <a:cubicBezTo>
                        <a:pt x="15240" y="49530"/>
                        <a:pt x="5080" y="43180"/>
                        <a:pt x="2540" y="36830"/>
                      </a:cubicBezTo>
                      <a:cubicBezTo>
                        <a:pt x="0" y="30480"/>
                        <a:pt x="0" y="19050"/>
                        <a:pt x="3810" y="12700"/>
                      </a:cubicBezTo>
                      <a:cubicBezTo>
                        <a:pt x="7620" y="6350"/>
                        <a:pt x="17780" y="1270"/>
                        <a:pt x="24130" y="1270"/>
                      </a:cubicBezTo>
                      <a:cubicBezTo>
                        <a:pt x="31750" y="1270"/>
                        <a:pt x="41910" y="5080"/>
                        <a:pt x="45720" y="10160"/>
                      </a:cubicBezTo>
                      <a:cubicBezTo>
                        <a:pt x="50800" y="16510"/>
                        <a:pt x="53340" y="30480"/>
                        <a:pt x="49530" y="38100"/>
                      </a:cubicBezTo>
                      <a:cubicBezTo>
                        <a:pt x="45720" y="45720"/>
                        <a:pt x="33020" y="54610"/>
                        <a:pt x="25400" y="54610"/>
                      </a:cubicBezTo>
                      <a:cubicBezTo>
                        <a:pt x="16510" y="53340"/>
                        <a:pt x="0" y="30480"/>
                        <a:pt x="0" y="3048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13" name="Freeform 55">
                <a:extLst>
                  <a:ext uri="{FF2B5EF4-FFF2-40B4-BE49-F238E27FC236}">
                    <a16:creationId xmlns:a16="http://schemas.microsoft.com/office/drawing/2014/main" id="{32BE6158-0AEC-D146-2E06-CF3DFBFE1C5D}"/>
                  </a:ext>
                </a:extLst>
              </p:cNvPr>
              <p:cNvSpPr/>
              <p:nvPr/>
            </p:nvSpPr>
            <p:spPr>
              <a:xfrm rot="20981833" flipH="1">
                <a:off x="12390887" y="5782955"/>
                <a:ext cx="909709" cy="589037"/>
              </a:xfrm>
              <a:custGeom>
                <a:avLst/>
                <a:gdLst/>
                <a:ahLst/>
                <a:cxnLst/>
                <a:rect l="l" t="t" r="r" b="b"/>
                <a:pathLst>
                  <a:path w="897242" h="580964">
                    <a:moveTo>
                      <a:pt x="897242" y="0"/>
                    </a:moveTo>
                    <a:lnTo>
                      <a:pt x="0" y="0"/>
                    </a:lnTo>
                    <a:lnTo>
                      <a:pt x="0" y="580965"/>
                    </a:lnTo>
                    <a:lnTo>
                      <a:pt x="897242" y="580965"/>
                    </a:lnTo>
                    <a:lnTo>
                      <a:pt x="897242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14" name="Group 57">
                <a:extLst>
                  <a:ext uri="{FF2B5EF4-FFF2-40B4-BE49-F238E27FC236}">
                    <a16:creationId xmlns:a16="http://schemas.microsoft.com/office/drawing/2014/main" id="{4C203DCD-3A7F-20D2-C8E7-C50AC42AD601}"/>
                  </a:ext>
                </a:extLst>
              </p:cNvPr>
              <p:cNvGrpSpPr/>
              <p:nvPr/>
            </p:nvGrpSpPr>
            <p:grpSpPr>
              <a:xfrm>
                <a:off x="12751608" y="6376329"/>
                <a:ext cx="112025" cy="110094"/>
                <a:chOff x="0" y="0"/>
                <a:chExt cx="147320" cy="144780"/>
              </a:xfrm>
            </p:grpSpPr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id="{881D9F7C-588F-5F53-946B-FDC9E3E49664}"/>
                    </a:ext>
                  </a:extLst>
                </p:cNvPr>
                <p:cNvSpPr/>
                <p:nvPr/>
              </p:nvSpPr>
              <p:spPr>
                <a:xfrm>
                  <a:off x="46990" y="45720"/>
                  <a:ext cx="49530" cy="5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" h="52070">
                      <a:moveTo>
                        <a:pt x="49530" y="17780"/>
                      </a:moveTo>
                      <a:cubicBezTo>
                        <a:pt x="27940" y="52070"/>
                        <a:pt x="7620" y="45720"/>
                        <a:pt x="3810" y="38100"/>
                      </a:cubicBezTo>
                      <a:cubicBezTo>
                        <a:pt x="0" y="30480"/>
                        <a:pt x="3810" y="10160"/>
                        <a:pt x="10160" y="5080"/>
                      </a:cubicBezTo>
                      <a:cubicBezTo>
                        <a:pt x="16510" y="0"/>
                        <a:pt x="43180" y="7620"/>
                        <a:pt x="43180" y="76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5" name="Group 59">
                <a:extLst>
                  <a:ext uri="{FF2B5EF4-FFF2-40B4-BE49-F238E27FC236}">
                    <a16:creationId xmlns:a16="http://schemas.microsoft.com/office/drawing/2014/main" id="{9EF7AD8C-6FB9-F56D-9895-5273422B8213}"/>
                  </a:ext>
                </a:extLst>
              </p:cNvPr>
              <p:cNvGrpSpPr/>
              <p:nvPr/>
            </p:nvGrpSpPr>
            <p:grpSpPr>
              <a:xfrm>
                <a:off x="12740984" y="6369569"/>
                <a:ext cx="124580" cy="123614"/>
                <a:chOff x="0" y="0"/>
                <a:chExt cx="163830" cy="162560"/>
              </a:xfrm>
            </p:grpSpPr>
            <p:sp>
              <p:nvSpPr>
                <p:cNvPr id="154" name="Freeform 60">
                  <a:extLst>
                    <a:ext uri="{FF2B5EF4-FFF2-40B4-BE49-F238E27FC236}">
                      <a16:creationId xmlns:a16="http://schemas.microsoft.com/office/drawing/2014/main" id="{97A1FCF8-D3F9-16D3-13F6-2D61CE1684BA}"/>
                    </a:ext>
                  </a:extLst>
                </p:cNvPr>
                <p:cNvSpPr/>
                <p:nvPr/>
              </p:nvSpPr>
              <p:spPr>
                <a:xfrm>
                  <a:off x="49530" y="46990"/>
                  <a:ext cx="66040" cy="6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" h="66040">
                      <a:moveTo>
                        <a:pt x="8890" y="29210"/>
                      </a:moveTo>
                      <a:cubicBezTo>
                        <a:pt x="33020" y="50800"/>
                        <a:pt x="58420" y="22860"/>
                        <a:pt x="63500" y="25400"/>
                      </a:cubicBezTo>
                      <a:cubicBezTo>
                        <a:pt x="66040" y="26670"/>
                        <a:pt x="64770" y="34290"/>
                        <a:pt x="63500" y="38100"/>
                      </a:cubicBezTo>
                      <a:cubicBezTo>
                        <a:pt x="60960" y="44450"/>
                        <a:pt x="53340" y="53340"/>
                        <a:pt x="45720" y="55880"/>
                      </a:cubicBezTo>
                      <a:cubicBezTo>
                        <a:pt x="38100" y="58420"/>
                        <a:pt x="16510" y="46990"/>
                        <a:pt x="16510" y="48260"/>
                      </a:cubicBezTo>
                      <a:cubicBezTo>
                        <a:pt x="16510" y="49530"/>
                        <a:pt x="27940" y="55880"/>
                        <a:pt x="27940" y="55880"/>
                      </a:cubicBezTo>
                      <a:cubicBezTo>
                        <a:pt x="27940" y="54610"/>
                        <a:pt x="12700" y="44450"/>
                        <a:pt x="11430" y="36830"/>
                      </a:cubicBezTo>
                      <a:cubicBezTo>
                        <a:pt x="10160" y="27940"/>
                        <a:pt x="17780" y="11430"/>
                        <a:pt x="25400" y="7620"/>
                      </a:cubicBezTo>
                      <a:cubicBezTo>
                        <a:pt x="33020" y="3810"/>
                        <a:pt x="50800" y="7620"/>
                        <a:pt x="57150" y="12700"/>
                      </a:cubicBezTo>
                      <a:cubicBezTo>
                        <a:pt x="62230" y="17780"/>
                        <a:pt x="64770" y="29210"/>
                        <a:pt x="63500" y="36830"/>
                      </a:cubicBezTo>
                      <a:cubicBezTo>
                        <a:pt x="62230" y="44450"/>
                        <a:pt x="53340" y="53340"/>
                        <a:pt x="46990" y="55880"/>
                      </a:cubicBezTo>
                      <a:cubicBezTo>
                        <a:pt x="40640" y="58420"/>
                        <a:pt x="29210" y="57150"/>
                        <a:pt x="22860" y="53340"/>
                      </a:cubicBezTo>
                      <a:cubicBezTo>
                        <a:pt x="16510" y="49530"/>
                        <a:pt x="11430" y="38100"/>
                        <a:pt x="11430" y="30480"/>
                      </a:cubicBezTo>
                      <a:cubicBezTo>
                        <a:pt x="11430" y="22860"/>
                        <a:pt x="17780" y="12700"/>
                        <a:pt x="22860" y="8890"/>
                      </a:cubicBezTo>
                      <a:cubicBezTo>
                        <a:pt x="27940" y="5080"/>
                        <a:pt x="34290" y="2540"/>
                        <a:pt x="39370" y="3810"/>
                      </a:cubicBezTo>
                      <a:cubicBezTo>
                        <a:pt x="46990" y="5080"/>
                        <a:pt x="60960" y="17780"/>
                        <a:pt x="63500" y="25400"/>
                      </a:cubicBezTo>
                      <a:cubicBezTo>
                        <a:pt x="66040" y="33020"/>
                        <a:pt x="62230" y="44450"/>
                        <a:pt x="57150" y="49530"/>
                      </a:cubicBezTo>
                      <a:cubicBezTo>
                        <a:pt x="50800" y="54610"/>
                        <a:pt x="36830" y="58420"/>
                        <a:pt x="27940" y="55880"/>
                      </a:cubicBezTo>
                      <a:cubicBezTo>
                        <a:pt x="17780" y="53340"/>
                        <a:pt x="2540" y="36830"/>
                        <a:pt x="1270" y="27940"/>
                      </a:cubicBezTo>
                      <a:cubicBezTo>
                        <a:pt x="0" y="20320"/>
                        <a:pt x="6350" y="8890"/>
                        <a:pt x="13970" y="5080"/>
                      </a:cubicBezTo>
                      <a:cubicBezTo>
                        <a:pt x="22860" y="0"/>
                        <a:pt x="43180" y="0"/>
                        <a:pt x="50800" y="6350"/>
                      </a:cubicBezTo>
                      <a:cubicBezTo>
                        <a:pt x="58420" y="11430"/>
                        <a:pt x="63500" y="29210"/>
                        <a:pt x="60960" y="38100"/>
                      </a:cubicBezTo>
                      <a:cubicBezTo>
                        <a:pt x="58420" y="48260"/>
                        <a:pt x="40640" y="63500"/>
                        <a:pt x="31750" y="64770"/>
                      </a:cubicBezTo>
                      <a:cubicBezTo>
                        <a:pt x="24130" y="66040"/>
                        <a:pt x="15240" y="58420"/>
                        <a:pt x="11430" y="52070"/>
                      </a:cubicBezTo>
                      <a:cubicBezTo>
                        <a:pt x="7620" y="45720"/>
                        <a:pt x="8890" y="29210"/>
                        <a:pt x="8890" y="2921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6" name="Group 61">
                <a:extLst>
                  <a:ext uri="{FF2B5EF4-FFF2-40B4-BE49-F238E27FC236}">
                    <a16:creationId xmlns:a16="http://schemas.microsoft.com/office/drawing/2014/main" id="{A726BC53-01AE-ECD5-696C-818D14EC750D}"/>
                  </a:ext>
                </a:extLst>
              </p:cNvPr>
              <p:cNvGrpSpPr/>
              <p:nvPr/>
            </p:nvGrpSpPr>
            <p:grpSpPr>
              <a:xfrm>
                <a:off x="12875222" y="6416891"/>
                <a:ext cx="128443" cy="119751"/>
                <a:chOff x="0" y="0"/>
                <a:chExt cx="168910" cy="157480"/>
              </a:xfrm>
            </p:grpSpPr>
            <p:sp>
              <p:nvSpPr>
                <p:cNvPr id="153" name="Freeform 62">
                  <a:extLst>
                    <a:ext uri="{FF2B5EF4-FFF2-40B4-BE49-F238E27FC236}">
                      <a16:creationId xmlns:a16="http://schemas.microsoft.com/office/drawing/2014/main" id="{142714E3-F416-15A7-0922-D8A6E9AD92CD}"/>
                    </a:ext>
                  </a:extLst>
                </p:cNvPr>
                <p:cNvSpPr/>
                <p:nvPr/>
              </p:nvSpPr>
              <p:spPr>
                <a:xfrm>
                  <a:off x="48260" y="48260"/>
                  <a:ext cx="72390" cy="5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58420">
                      <a:moveTo>
                        <a:pt x="40640" y="58420"/>
                      </a:moveTo>
                      <a:cubicBezTo>
                        <a:pt x="52070" y="33020"/>
                        <a:pt x="36830" y="53340"/>
                        <a:pt x="29210" y="53340"/>
                      </a:cubicBezTo>
                      <a:cubicBezTo>
                        <a:pt x="20320" y="53340"/>
                        <a:pt x="5080" y="43180"/>
                        <a:pt x="3810" y="35560"/>
                      </a:cubicBezTo>
                      <a:cubicBezTo>
                        <a:pt x="1270" y="26670"/>
                        <a:pt x="13970" y="6350"/>
                        <a:pt x="21590" y="2540"/>
                      </a:cubicBezTo>
                      <a:cubicBezTo>
                        <a:pt x="27940" y="0"/>
                        <a:pt x="40640" y="3810"/>
                        <a:pt x="45720" y="8890"/>
                      </a:cubicBezTo>
                      <a:cubicBezTo>
                        <a:pt x="50800" y="13970"/>
                        <a:pt x="55880" y="24130"/>
                        <a:pt x="54610" y="31750"/>
                      </a:cubicBezTo>
                      <a:cubicBezTo>
                        <a:pt x="53340" y="38100"/>
                        <a:pt x="45720" y="48260"/>
                        <a:pt x="39370" y="50800"/>
                      </a:cubicBezTo>
                      <a:cubicBezTo>
                        <a:pt x="33020" y="53340"/>
                        <a:pt x="21590" y="54610"/>
                        <a:pt x="15240" y="50800"/>
                      </a:cubicBezTo>
                      <a:cubicBezTo>
                        <a:pt x="8890" y="45720"/>
                        <a:pt x="0" y="29210"/>
                        <a:pt x="2540" y="21590"/>
                      </a:cubicBezTo>
                      <a:cubicBezTo>
                        <a:pt x="5080" y="12700"/>
                        <a:pt x="26670" y="3810"/>
                        <a:pt x="38100" y="5080"/>
                      </a:cubicBezTo>
                      <a:cubicBezTo>
                        <a:pt x="49530" y="6350"/>
                        <a:pt x="67310" y="17780"/>
                        <a:pt x="69850" y="26670"/>
                      </a:cubicBezTo>
                      <a:cubicBezTo>
                        <a:pt x="72390" y="33020"/>
                        <a:pt x="68580" y="44450"/>
                        <a:pt x="63500" y="49530"/>
                      </a:cubicBezTo>
                      <a:cubicBezTo>
                        <a:pt x="58420" y="54610"/>
                        <a:pt x="40640" y="58420"/>
                        <a:pt x="40640" y="5842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7" name="Group 63">
                <a:extLst>
                  <a:ext uri="{FF2B5EF4-FFF2-40B4-BE49-F238E27FC236}">
                    <a16:creationId xmlns:a16="http://schemas.microsoft.com/office/drawing/2014/main" id="{29C0A401-0ECE-2534-D8FE-B259DD169477}"/>
                  </a:ext>
                </a:extLst>
              </p:cNvPr>
              <p:cNvGrpSpPr/>
              <p:nvPr/>
            </p:nvGrpSpPr>
            <p:grpSpPr>
              <a:xfrm>
                <a:off x="12868461" y="6413028"/>
                <a:ext cx="128443" cy="129409"/>
                <a:chOff x="0" y="0"/>
                <a:chExt cx="168910" cy="170180"/>
              </a:xfrm>
            </p:grpSpPr>
            <p:sp>
              <p:nvSpPr>
                <p:cNvPr id="152" name="Freeform 64">
                  <a:extLst>
                    <a:ext uri="{FF2B5EF4-FFF2-40B4-BE49-F238E27FC236}">
                      <a16:creationId xmlns:a16="http://schemas.microsoft.com/office/drawing/2014/main" id="{97C76378-8C42-ADF7-941E-CA67EADFEA28}"/>
                    </a:ext>
                  </a:extLst>
                </p:cNvPr>
                <p:cNvSpPr/>
                <p:nvPr/>
              </p:nvSpPr>
              <p:spPr>
                <a:xfrm>
                  <a:off x="49530" y="48260"/>
                  <a:ext cx="69850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" h="72390">
                      <a:moveTo>
                        <a:pt x="46990" y="10160"/>
                      </a:moveTo>
                      <a:cubicBezTo>
                        <a:pt x="67310" y="55880"/>
                        <a:pt x="48260" y="69850"/>
                        <a:pt x="39370" y="71120"/>
                      </a:cubicBezTo>
                      <a:cubicBezTo>
                        <a:pt x="31750" y="71120"/>
                        <a:pt x="22860" y="64770"/>
                        <a:pt x="19050" y="58420"/>
                      </a:cubicBezTo>
                      <a:cubicBezTo>
                        <a:pt x="15240" y="52070"/>
                        <a:pt x="13970" y="39370"/>
                        <a:pt x="17780" y="33020"/>
                      </a:cubicBezTo>
                      <a:cubicBezTo>
                        <a:pt x="21590" y="26670"/>
                        <a:pt x="30480" y="20320"/>
                        <a:pt x="38100" y="19050"/>
                      </a:cubicBezTo>
                      <a:cubicBezTo>
                        <a:pt x="45720" y="17780"/>
                        <a:pt x="55880" y="21590"/>
                        <a:pt x="60960" y="26670"/>
                      </a:cubicBezTo>
                      <a:cubicBezTo>
                        <a:pt x="66040" y="31750"/>
                        <a:pt x="69850" y="43180"/>
                        <a:pt x="67310" y="50800"/>
                      </a:cubicBezTo>
                      <a:cubicBezTo>
                        <a:pt x="64770" y="58420"/>
                        <a:pt x="52070" y="69850"/>
                        <a:pt x="43180" y="71120"/>
                      </a:cubicBezTo>
                      <a:cubicBezTo>
                        <a:pt x="35560" y="72390"/>
                        <a:pt x="26670" y="67310"/>
                        <a:pt x="20320" y="60960"/>
                      </a:cubicBezTo>
                      <a:cubicBezTo>
                        <a:pt x="12700" y="53340"/>
                        <a:pt x="0" y="36830"/>
                        <a:pt x="1270" y="26670"/>
                      </a:cubicBezTo>
                      <a:cubicBezTo>
                        <a:pt x="1270" y="17780"/>
                        <a:pt x="11430" y="5080"/>
                        <a:pt x="19050" y="2540"/>
                      </a:cubicBezTo>
                      <a:cubicBezTo>
                        <a:pt x="26670" y="0"/>
                        <a:pt x="46990" y="10160"/>
                        <a:pt x="46990" y="10160"/>
                      </a:cubicBezTo>
                    </a:path>
                  </a:pathLst>
                </a:custGeom>
                <a:solidFill>
                  <a:srgbClr val="000000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8" name="Input penna 117">
                    <a:extLst>
                      <a:ext uri="{FF2B5EF4-FFF2-40B4-BE49-F238E27FC236}">
                        <a16:creationId xmlns:a16="http://schemas.microsoft.com/office/drawing/2014/main" id="{98482EE1-C82E-9AD3-2E06-6D4623213889}"/>
                      </a:ext>
                    </a:extLst>
                  </p14:cNvPr>
                  <p14:cNvContentPartPr/>
                  <p14:nvPr/>
                </p14:nvContentPartPr>
                <p14:xfrm>
                  <a:off x="14712169" y="6888511"/>
                  <a:ext cx="365" cy="365"/>
                </p14:xfrm>
              </p:contentPart>
            </mc:Choice>
            <mc:Fallback xmlns="">
              <p:pic>
                <p:nvPicPr>
                  <p:cNvPr id="118" name="Input penna 117">
                    <a:extLst>
                      <a:ext uri="{FF2B5EF4-FFF2-40B4-BE49-F238E27FC236}">
                        <a16:creationId xmlns:a16="http://schemas.microsoft.com/office/drawing/2014/main" id="{98482EE1-C82E-9AD3-2E06-6D462321388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693919" y="6870261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9" name="Input penna 118">
                    <a:extLst>
                      <a:ext uri="{FF2B5EF4-FFF2-40B4-BE49-F238E27FC236}">
                        <a16:creationId xmlns:a16="http://schemas.microsoft.com/office/drawing/2014/main" id="{1521B4B7-0113-B392-B141-DD717EA5E368}"/>
                      </a:ext>
                    </a:extLst>
                  </p14:cNvPr>
                  <p14:cNvContentPartPr/>
                  <p14:nvPr/>
                </p14:nvContentPartPr>
                <p14:xfrm>
                  <a:off x="14825685" y="6934866"/>
                  <a:ext cx="365" cy="365"/>
                </p14:xfrm>
              </p:contentPart>
            </mc:Choice>
            <mc:Fallback xmlns="">
              <p:pic>
                <p:nvPicPr>
                  <p:cNvPr id="119" name="Input penna 118">
                    <a:extLst>
                      <a:ext uri="{FF2B5EF4-FFF2-40B4-BE49-F238E27FC236}">
                        <a16:creationId xmlns:a16="http://schemas.microsoft.com/office/drawing/2014/main" id="{1521B4B7-0113-B392-B141-DD717EA5E368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4807435" y="6916616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0" name="Gruppo 119">
                <a:extLst>
                  <a:ext uri="{FF2B5EF4-FFF2-40B4-BE49-F238E27FC236}">
                    <a16:creationId xmlns:a16="http://schemas.microsoft.com/office/drawing/2014/main" id="{A79FF813-0FB5-BB6D-BCB0-8E660C70B15E}"/>
                  </a:ext>
                </a:extLst>
              </p:cNvPr>
              <p:cNvGrpSpPr/>
              <p:nvPr/>
            </p:nvGrpSpPr>
            <p:grpSpPr>
              <a:xfrm>
                <a:off x="12930228" y="6471314"/>
                <a:ext cx="10585" cy="5475"/>
                <a:chOff x="14005520" y="6893580"/>
                <a:chExt cx="10440" cy="5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49" name="Input penna 148">
                      <a:extLst>
                        <a:ext uri="{FF2B5EF4-FFF2-40B4-BE49-F238E27FC236}">
                          <a16:creationId xmlns:a16="http://schemas.microsoft.com/office/drawing/2014/main" id="{789051E6-5ECA-3BDB-6A24-9B277161CC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15600" y="6898620"/>
                    <a:ext cx="360" cy="360"/>
                  </p14:xfrm>
                </p:contentPart>
              </mc:Choice>
              <mc:Fallback xmlns="">
                <p:pic>
                  <p:nvPicPr>
                    <p:cNvPr id="149" name="Input penna 148">
                      <a:extLst>
                        <a:ext uri="{FF2B5EF4-FFF2-40B4-BE49-F238E27FC236}">
                          <a16:creationId xmlns:a16="http://schemas.microsoft.com/office/drawing/2014/main" id="{789051E6-5ECA-3BDB-6A24-9B277161CC0E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997600" y="688062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50" name="Input penna 149">
                      <a:extLst>
                        <a:ext uri="{FF2B5EF4-FFF2-40B4-BE49-F238E27FC236}">
                          <a16:creationId xmlns:a16="http://schemas.microsoft.com/office/drawing/2014/main" id="{2C8A0784-CC30-C2D5-B030-7E7EA4C589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10560" y="6896100"/>
                    <a:ext cx="360" cy="360"/>
                  </p14:xfrm>
                </p:contentPart>
              </mc:Choice>
              <mc:Fallback xmlns="">
                <p:pic>
                  <p:nvPicPr>
                    <p:cNvPr id="150" name="Input penna 149">
                      <a:extLst>
                        <a:ext uri="{FF2B5EF4-FFF2-40B4-BE49-F238E27FC236}">
                          <a16:creationId xmlns:a16="http://schemas.microsoft.com/office/drawing/2014/main" id="{2C8A0784-CC30-C2D5-B030-7E7EA4C58999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992560" y="687810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51" name="Input penna 150">
                      <a:extLst>
                        <a:ext uri="{FF2B5EF4-FFF2-40B4-BE49-F238E27FC236}">
                          <a16:creationId xmlns:a16="http://schemas.microsoft.com/office/drawing/2014/main" id="{7930C736-3372-B5C2-7EC8-EF03C02699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005520" y="6893580"/>
                    <a:ext cx="360" cy="360"/>
                  </p14:xfrm>
                </p:contentPart>
              </mc:Choice>
              <mc:Fallback xmlns="">
                <p:pic>
                  <p:nvPicPr>
                    <p:cNvPr id="151" name="Input penna 150">
                      <a:extLst>
                        <a:ext uri="{FF2B5EF4-FFF2-40B4-BE49-F238E27FC236}">
                          <a16:creationId xmlns:a16="http://schemas.microsoft.com/office/drawing/2014/main" id="{7930C736-3372-B5C2-7EC8-EF03C026991A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987520" y="687558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1" name="Gruppo 120">
                <a:extLst>
                  <a:ext uri="{FF2B5EF4-FFF2-40B4-BE49-F238E27FC236}">
                    <a16:creationId xmlns:a16="http://schemas.microsoft.com/office/drawing/2014/main" id="{FEFE6602-9A9D-FF70-2E06-85C4A45EB4B7}"/>
                  </a:ext>
                </a:extLst>
              </p:cNvPr>
              <p:cNvGrpSpPr/>
              <p:nvPr/>
            </p:nvGrpSpPr>
            <p:grpSpPr>
              <a:xfrm>
                <a:off x="12801382" y="6424958"/>
                <a:ext cx="8030" cy="13140"/>
                <a:chOff x="13878440" y="6847860"/>
                <a:chExt cx="7920" cy="12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46" name="Input penna 145">
                      <a:extLst>
                        <a:ext uri="{FF2B5EF4-FFF2-40B4-BE49-F238E27FC236}">
                          <a16:creationId xmlns:a16="http://schemas.microsoft.com/office/drawing/2014/main" id="{C151EDAC-98D0-9AF2-89E8-AEBBAFC483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80960" y="6860460"/>
                    <a:ext cx="360" cy="360"/>
                  </p14:xfrm>
                </p:contentPart>
              </mc:Choice>
              <mc:Fallback xmlns="">
                <p:pic>
                  <p:nvPicPr>
                    <p:cNvPr id="146" name="Input penna 145">
                      <a:extLst>
                        <a:ext uri="{FF2B5EF4-FFF2-40B4-BE49-F238E27FC236}">
                          <a16:creationId xmlns:a16="http://schemas.microsoft.com/office/drawing/2014/main" id="{C151EDAC-98D0-9AF2-89E8-AEBBAFC483F5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862960" y="68424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47" name="Input penna 146">
                      <a:extLst>
                        <a:ext uri="{FF2B5EF4-FFF2-40B4-BE49-F238E27FC236}">
                          <a16:creationId xmlns:a16="http://schemas.microsoft.com/office/drawing/2014/main" id="{5D00FD13-AFEE-6A6C-FD9A-A6BC4D4017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86000" y="6847860"/>
                    <a:ext cx="360" cy="360"/>
                  </p14:xfrm>
                </p:contentPart>
              </mc:Choice>
              <mc:Fallback xmlns="">
                <p:pic>
                  <p:nvPicPr>
                    <p:cNvPr id="147" name="Input penna 146">
                      <a:extLst>
                        <a:ext uri="{FF2B5EF4-FFF2-40B4-BE49-F238E27FC236}">
                          <a16:creationId xmlns:a16="http://schemas.microsoft.com/office/drawing/2014/main" id="{5D00FD13-AFEE-6A6C-FD9A-A6BC4D40171D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868000" y="682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48" name="Input penna 147">
                      <a:extLst>
                        <a:ext uri="{FF2B5EF4-FFF2-40B4-BE49-F238E27FC236}">
                          <a16:creationId xmlns:a16="http://schemas.microsoft.com/office/drawing/2014/main" id="{B850BCE1-F8F7-123C-BCB0-821541119B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78440" y="6847860"/>
                    <a:ext cx="360" cy="360"/>
                  </p14:xfrm>
                </p:contentPart>
              </mc:Choice>
              <mc:Fallback xmlns="">
                <p:pic>
                  <p:nvPicPr>
                    <p:cNvPr id="148" name="Input penna 147">
                      <a:extLst>
                        <a:ext uri="{FF2B5EF4-FFF2-40B4-BE49-F238E27FC236}">
                          <a16:creationId xmlns:a16="http://schemas.microsoft.com/office/drawing/2014/main" id="{B850BCE1-F8F7-123C-BCB0-821541119BF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3860440" y="682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22" name="Input penna 121">
                    <a:extLst>
                      <a:ext uri="{FF2B5EF4-FFF2-40B4-BE49-F238E27FC236}">
                        <a16:creationId xmlns:a16="http://schemas.microsoft.com/office/drawing/2014/main" id="{5760ACEE-6720-75AA-20CF-1F918784742A}"/>
                      </a:ext>
                    </a:extLst>
                  </p14:cNvPr>
                  <p14:cNvContentPartPr/>
                  <p14:nvPr/>
                </p14:nvContentPartPr>
                <p14:xfrm>
                  <a:off x="12806492" y="6432623"/>
                  <a:ext cx="365" cy="365"/>
                </p14:xfrm>
              </p:contentPart>
            </mc:Choice>
            <mc:Fallback xmlns="">
              <p:pic>
                <p:nvPicPr>
                  <p:cNvPr id="122" name="Input penna 121">
                    <a:extLst>
                      <a:ext uri="{FF2B5EF4-FFF2-40B4-BE49-F238E27FC236}">
                        <a16:creationId xmlns:a16="http://schemas.microsoft.com/office/drawing/2014/main" id="{5760ACEE-6720-75AA-20CF-1F918784742A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2788242" y="6414373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23" name="Input penna 122">
                    <a:extLst>
                      <a:ext uri="{FF2B5EF4-FFF2-40B4-BE49-F238E27FC236}">
                        <a16:creationId xmlns:a16="http://schemas.microsoft.com/office/drawing/2014/main" id="{D3C7E40F-3721-00D1-9666-726A15C9D039}"/>
                      </a:ext>
                    </a:extLst>
                  </p14:cNvPr>
                  <p14:cNvContentPartPr/>
                  <p14:nvPr/>
                </p14:nvContentPartPr>
                <p14:xfrm>
                  <a:off x="12937893" y="6476424"/>
                  <a:ext cx="365" cy="365"/>
                </p14:xfrm>
              </p:contentPart>
            </mc:Choice>
            <mc:Fallback xmlns="">
              <p:pic>
                <p:nvPicPr>
                  <p:cNvPr id="123" name="Input penna 122">
                    <a:extLst>
                      <a:ext uri="{FF2B5EF4-FFF2-40B4-BE49-F238E27FC236}">
                        <a16:creationId xmlns:a16="http://schemas.microsoft.com/office/drawing/2014/main" id="{D3C7E40F-3721-00D1-9666-726A15C9D03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2919643" y="6458174"/>
                    <a:ext cx="36500" cy="365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4" name="Gruppo 123">
                <a:extLst>
                  <a:ext uri="{FF2B5EF4-FFF2-40B4-BE49-F238E27FC236}">
                    <a16:creationId xmlns:a16="http://schemas.microsoft.com/office/drawing/2014/main" id="{28C671F6-225B-1DE0-C11C-42C9CC9A541E}"/>
                  </a:ext>
                </a:extLst>
              </p:cNvPr>
              <p:cNvGrpSpPr/>
              <p:nvPr/>
            </p:nvGrpSpPr>
            <p:grpSpPr>
              <a:xfrm>
                <a:off x="14524294" y="7161290"/>
                <a:ext cx="365" cy="15695"/>
                <a:chOff x="15577740" y="7574100"/>
                <a:chExt cx="360" cy="15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144" name="Input penna 143">
                      <a:extLst>
                        <a:ext uri="{FF2B5EF4-FFF2-40B4-BE49-F238E27FC236}">
                          <a16:creationId xmlns:a16="http://schemas.microsoft.com/office/drawing/2014/main" id="{EBA9977F-52EB-3BD4-7A79-CA02641200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574100"/>
                    <a:ext cx="360" cy="360"/>
                  </p14:xfrm>
                </p:contentPart>
              </mc:Choice>
              <mc:Fallback xmlns="">
                <p:pic>
                  <p:nvPicPr>
                    <p:cNvPr id="144" name="Input penna 143">
                      <a:extLst>
                        <a:ext uri="{FF2B5EF4-FFF2-40B4-BE49-F238E27FC236}">
                          <a16:creationId xmlns:a16="http://schemas.microsoft.com/office/drawing/2014/main" id="{EBA9977F-52EB-3BD4-7A79-CA026412008A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59740" y="755610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145" name="Input penna 144">
                      <a:extLst>
                        <a:ext uri="{FF2B5EF4-FFF2-40B4-BE49-F238E27FC236}">
                          <a16:creationId xmlns:a16="http://schemas.microsoft.com/office/drawing/2014/main" id="{18D14FCB-BE65-A052-C8E7-B4E4C01D2D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589220"/>
                    <a:ext cx="360" cy="360"/>
                  </p14:xfrm>
                </p:contentPart>
              </mc:Choice>
              <mc:Fallback xmlns="">
                <p:pic>
                  <p:nvPicPr>
                    <p:cNvPr id="145" name="Input penna 144">
                      <a:extLst>
                        <a:ext uri="{FF2B5EF4-FFF2-40B4-BE49-F238E27FC236}">
                          <a16:creationId xmlns:a16="http://schemas.microsoft.com/office/drawing/2014/main" id="{18D14FCB-BE65-A052-C8E7-B4E4C01D2DAC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59740" y="757122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5" name="Gruppo 124">
                <a:extLst>
                  <a:ext uri="{FF2B5EF4-FFF2-40B4-BE49-F238E27FC236}">
                    <a16:creationId xmlns:a16="http://schemas.microsoft.com/office/drawing/2014/main" id="{554B3279-F336-0BD5-8523-1943DED976A8}"/>
                  </a:ext>
                </a:extLst>
              </p:cNvPr>
              <p:cNvGrpSpPr/>
              <p:nvPr/>
            </p:nvGrpSpPr>
            <p:grpSpPr>
              <a:xfrm>
                <a:off x="14524294" y="7460227"/>
                <a:ext cx="44165" cy="90521"/>
                <a:chOff x="15577740" y="7868940"/>
                <a:chExt cx="43560" cy="89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140" name="Input penna 139">
                      <a:extLst>
                        <a:ext uri="{FF2B5EF4-FFF2-40B4-BE49-F238E27FC236}">
                          <a16:creationId xmlns:a16="http://schemas.microsoft.com/office/drawing/2014/main" id="{B9A41E38-B48F-3794-67BB-C37190DAD0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80260" y="7899180"/>
                    <a:ext cx="360" cy="360"/>
                  </p14:xfrm>
                </p:contentPart>
              </mc:Choice>
              <mc:Fallback xmlns="">
                <p:pic>
                  <p:nvPicPr>
                    <p:cNvPr id="140" name="Input penna 139">
                      <a:extLst>
                        <a:ext uri="{FF2B5EF4-FFF2-40B4-BE49-F238E27FC236}">
                          <a16:creationId xmlns:a16="http://schemas.microsoft.com/office/drawing/2014/main" id="{B9A41E38-B48F-3794-67BB-C37190DAD0E7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62260" y="788118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141" name="Input penna 140">
                      <a:extLst>
                        <a:ext uri="{FF2B5EF4-FFF2-40B4-BE49-F238E27FC236}">
                          <a16:creationId xmlns:a16="http://schemas.microsoft.com/office/drawing/2014/main" id="{9B4D626F-D879-1770-86A4-106B2EC456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77740" y="7868940"/>
                    <a:ext cx="360" cy="360"/>
                  </p14:xfrm>
                </p:contentPart>
              </mc:Choice>
              <mc:Fallback xmlns="">
                <p:pic>
                  <p:nvPicPr>
                    <p:cNvPr id="141" name="Input penna 140">
                      <a:extLst>
                        <a:ext uri="{FF2B5EF4-FFF2-40B4-BE49-F238E27FC236}">
                          <a16:creationId xmlns:a16="http://schemas.microsoft.com/office/drawing/2014/main" id="{9B4D626F-D879-1770-86A4-106B2EC4565C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59740" y="785094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142" name="Input penna 141">
                      <a:extLst>
                        <a:ext uri="{FF2B5EF4-FFF2-40B4-BE49-F238E27FC236}">
                          <a16:creationId xmlns:a16="http://schemas.microsoft.com/office/drawing/2014/main" id="{71D1028E-6962-2A38-BCC8-78765E2D3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97900" y="7934820"/>
                    <a:ext cx="360" cy="360"/>
                  </p14:xfrm>
                </p:contentPart>
              </mc:Choice>
              <mc:Fallback xmlns="">
                <p:pic>
                  <p:nvPicPr>
                    <p:cNvPr id="142" name="Input penna 141">
                      <a:extLst>
                        <a:ext uri="{FF2B5EF4-FFF2-40B4-BE49-F238E27FC236}">
                          <a16:creationId xmlns:a16="http://schemas.microsoft.com/office/drawing/2014/main" id="{71D1028E-6962-2A38-BCC8-78765E2D3F21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579900" y="791682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143" name="Input penna 142">
                      <a:extLst>
                        <a:ext uri="{FF2B5EF4-FFF2-40B4-BE49-F238E27FC236}">
                          <a16:creationId xmlns:a16="http://schemas.microsoft.com/office/drawing/2014/main" id="{050EDB58-F31C-629A-CD5F-315D0B2114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620940" y="7957860"/>
                    <a:ext cx="360" cy="360"/>
                  </p14:xfrm>
                </p:contentPart>
              </mc:Choice>
              <mc:Fallback xmlns="">
                <p:pic>
                  <p:nvPicPr>
                    <p:cNvPr id="143" name="Input penna 142">
                      <a:extLst>
                        <a:ext uri="{FF2B5EF4-FFF2-40B4-BE49-F238E27FC236}">
                          <a16:creationId xmlns:a16="http://schemas.microsoft.com/office/drawing/2014/main" id="{050EDB58-F31C-629A-CD5F-315D0B2114B8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5602940" y="7939860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6" name="Input penna 125">
                    <a:extLst>
                      <a:ext uri="{FF2B5EF4-FFF2-40B4-BE49-F238E27FC236}">
                        <a16:creationId xmlns:a16="http://schemas.microsoft.com/office/drawing/2014/main" id="{E05497C2-5181-3D6F-401B-E5C05ED575EF}"/>
                      </a:ext>
                    </a:extLst>
                  </p14:cNvPr>
                  <p14:cNvContentPartPr/>
                  <p14:nvPr/>
                </p14:nvContentPartPr>
                <p14:xfrm>
                  <a:off x="11996375" y="6971086"/>
                  <a:ext cx="350767" cy="327042"/>
                </p14:xfrm>
              </p:contentPart>
            </mc:Choice>
            <mc:Fallback xmlns="">
              <p:pic>
                <p:nvPicPr>
                  <p:cNvPr id="126" name="Input penna 125">
                    <a:extLst>
                      <a:ext uri="{FF2B5EF4-FFF2-40B4-BE49-F238E27FC236}">
                        <a16:creationId xmlns:a16="http://schemas.microsoft.com/office/drawing/2014/main" id="{E05497C2-5181-3D6F-401B-E5C05ED575E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1936312" y="6911078"/>
                    <a:ext cx="470292" cy="446457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27" name="Gruppo 126">
                <a:extLst>
                  <a:ext uri="{FF2B5EF4-FFF2-40B4-BE49-F238E27FC236}">
                    <a16:creationId xmlns:a16="http://schemas.microsoft.com/office/drawing/2014/main" id="{CDB1A0A4-AF8D-B5CB-89A1-085272BBF436}"/>
                  </a:ext>
                </a:extLst>
              </p:cNvPr>
              <p:cNvGrpSpPr/>
              <p:nvPr/>
            </p:nvGrpSpPr>
            <p:grpSpPr>
              <a:xfrm>
                <a:off x="12462483" y="6695874"/>
                <a:ext cx="266817" cy="500418"/>
                <a:chOff x="13544186" y="7115063"/>
                <a:chExt cx="263160" cy="493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133" name="Input penna 132">
                      <a:extLst>
                        <a:ext uri="{FF2B5EF4-FFF2-40B4-BE49-F238E27FC236}">
                          <a16:creationId xmlns:a16="http://schemas.microsoft.com/office/drawing/2014/main" id="{24957CBA-B428-6D8D-FFF9-D5FB0758FA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544186" y="7115063"/>
                    <a:ext cx="167040" cy="90000"/>
                  </p14:xfrm>
                </p:contentPart>
              </mc:Choice>
              <mc:Fallback xmlns="">
                <p:pic>
                  <p:nvPicPr>
                    <p:cNvPr id="133" name="Input penna 132">
                      <a:extLst>
                        <a:ext uri="{FF2B5EF4-FFF2-40B4-BE49-F238E27FC236}">
                          <a16:creationId xmlns:a16="http://schemas.microsoft.com/office/drawing/2014/main" id="{24957CBA-B428-6D8D-FFF9-D5FB0758FA71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13484952" y="7055852"/>
                      <a:ext cx="284916" cy="2078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134" name="Input penna 133">
                      <a:extLst>
                        <a:ext uri="{FF2B5EF4-FFF2-40B4-BE49-F238E27FC236}">
                          <a16:creationId xmlns:a16="http://schemas.microsoft.com/office/drawing/2014/main" id="{52706DDB-8208-111D-B62B-E6F83133023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658666" y="7236383"/>
                    <a:ext cx="82440" cy="190800"/>
                  </p14:xfrm>
                </p:contentPart>
              </mc:Choice>
              <mc:Fallback xmlns="">
                <p:pic>
                  <p:nvPicPr>
                    <p:cNvPr id="134" name="Input penna 133">
                      <a:extLst>
                        <a:ext uri="{FF2B5EF4-FFF2-40B4-BE49-F238E27FC236}">
                          <a16:creationId xmlns:a16="http://schemas.microsoft.com/office/drawing/2014/main" id="{52706DDB-8208-111D-B62B-E6F831330238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13599780" y="7177128"/>
                      <a:ext cx="199623" cy="3087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135" name="Input penna 134">
                      <a:extLst>
                        <a:ext uri="{FF2B5EF4-FFF2-40B4-BE49-F238E27FC236}">
                          <a16:creationId xmlns:a16="http://schemas.microsoft.com/office/drawing/2014/main" id="{8B0CF9BC-FDC4-70A9-F79C-7DB4BE4812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27786" y="7412783"/>
                    <a:ext cx="79560" cy="195840"/>
                  </p14:xfrm>
                </p:contentPart>
              </mc:Choice>
              <mc:Fallback xmlns="">
                <p:pic>
                  <p:nvPicPr>
                    <p:cNvPr id="135" name="Input penna 134">
                      <a:extLst>
                        <a:ext uri="{FF2B5EF4-FFF2-40B4-BE49-F238E27FC236}">
                          <a16:creationId xmlns:a16="http://schemas.microsoft.com/office/drawing/2014/main" id="{8B0CF9BC-FDC4-70A9-F79C-7DB4BE4812B0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13668853" y="7353617"/>
                      <a:ext cx="196837" cy="3135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136" name="Input penna 135">
                      <a:extLst>
                        <a:ext uri="{FF2B5EF4-FFF2-40B4-BE49-F238E27FC236}">
                          <a16:creationId xmlns:a16="http://schemas.microsoft.com/office/drawing/2014/main" id="{764C92C6-87E9-0C2F-452A-AF9CAC55BF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67343"/>
                    <a:ext cx="360" cy="360"/>
                  </p14:xfrm>
                </p:contentPart>
              </mc:Choice>
              <mc:Fallback xmlns="">
                <p:pic>
                  <p:nvPicPr>
                    <p:cNvPr id="136" name="Input penna 135">
                      <a:extLst>
                        <a:ext uri="{FF2B5EF4-FFF2-40B4-BE49-F238E27FC236}">
                          <a16:creationId xmlns:a16="http://schemas.microsoft.com/office/drawing/2014/main" id="{764C92C6-87E9-0C2F-452A-AF9CAC55BF87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698986" y="723134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137" name="Input penna 136">
                      <a:extLst>
                        <a:ext uri="{FF2B5EF4-FFF2-40B4-BE49-F238E27FC236}">
                          <a16:creationId xmlns:a16="http://schemas.microsoft.com/office/drawing/2014/main" id="{585F8326-D6D8-27FC-1254-F5E8351A94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36383"/>
                    <a:ext cx="360" cy="360"/>
                  </p14:xfrm>
                </p:contentPart>
              </mc:Choice>
              <mc:Fallback xmlns="">
                <p:pic>
                  <p:nvPicPr>
                    <p:cNvPr id="137" name="Input penna 136">
                      <a:extLst>
                        <a:ext uri="{FF2B5EF4-FFF2-40B4-BE49-F238E27FC236}">
                          <a16:creationId xmlns:a16="http://schemas.microsoft.com/office/drawing/2014/main" id="{585F8326-D6D8-27FC-1254-F5E8351A943D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698986" y="720038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138" name="Input penna 137">
                      <a:extLst>
                        <a:ext uri="{FF2B5EF4-FFF2-40B4-BE49-F238E27FC236}">
                          <a16:creationId xmlns:a16="http://schemas.microsoft.com/office/drawing/2014/main" id="{503FAC25-49ED-1A58-D8F2-0D96E8E437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34986" y="7219823"/>
                    <a:ext cx="360" cy="360"/>
                  </p14:xfrm>
                </p:contentPart>
              </mc:Choice>
              <mc:Fallback xmlns="">
                <p:pic>
                  <p:nvPicPr>
                    <p:cNvPr id="138" name="Input penna 137">
                      <a:extLst>
                        <a:ext uri="{FF2B5EF4-FFF2-40B4-BE49-F238E27FC236}">
                          <a16:creationId xmlns:a16="http://schemas.microsoft.com/office/drawing/2014/main" id="{503FAC25-49ED-1A58-D8F2-0D96E8E43795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698986" y="718382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139" name="Input penna 138">
                      <a:extLst>
                        <a:ext uri="{FF2B5EF4-FFF2-40B4-BE49-F238E27FC236}">
                          <a16:creationId xmlns:a16="http://schemas.microsoft.com/office/drawing/2014/main" id="{36635F34-415F-74AA-7BD5-76ED582D44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08706" y="7200383"/>
                    <a:ext cx="24120" cy="141120"/>
                  </p14:xfrm>
                </p:contentPart>
              </mc:Choice>
              <mc:Fallback xmlns="">
                <p:pic>
                  <p:nvPicPr>
                    <p:cNvPr id="139" name="Input penna 138">
                      <a:extLst>
                        <a:ext uri="{FF2B5EF4-FFF2-40B4-BE49-F238E27FC236}">
                          <a16:creationId xmlns:a16="http://schemas.microsoft.com/office/drawing/2014/main" id="{36635F34-415F-74AA-7BD5-76ED582D441F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13651277" y="7141337"/>
                      <a:ext cx="138403" cy="25862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8" name="Gruppo 127">
                <a:extLst>
                  <a:ext uri="{FF2B5EF4-FFF2-40B4-BE49-F238E27FC236}">
                    <a16:creationId xmlns:a16="http://schemas.microsoft.com/office/drawing/2014/main" id="{B0291106-BDB3-D2A7-7E18-A66D020B7503}"/>
                  </a:ext>
                </a:extLst>
              </p:cNvPr>
              <p:cNvGrpSpPr/>
              <p:nvPr/>
            </p:nvGrpSpPr>
            <p:grpSpPr>
              <a:xfrm>
                <a:off x="12675280" y="7279878"/>
                <a:ext cx="223746" cy="322662"/>
                <a:chOff x="13754066" y="7691063"/>
                <a:chExt cx="220680" cy="318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130" name="Input penna 129">
                      <a:extLst>
                        <a:ext uri="{FF2B5EF4-FFF2-40B4-BE49-F238E27FC236}">
                          <a16:creationId xmlns:a16="http://schemas.microsoft.com/office/drawing/2014/main" id="{9CB83B5E-6E5C-0E22-C502-CEC7E2B7CA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54066" y="7715183"/>
                    <a:ext cx="189720" cy="294120"/>
                  </p14:xfrm>
                </p:contentPart>
              </mc:Choice>
              <mc:Fallback xmlns="">
                <p:pic>
                  <p:nvPicPr>
                    <p:cNvPr id="130" name="Input penna 129">
                      <a:extLst>
                        <a:ext uri="{FF2B5EF4-FFF2-40B4-BE49-F238E27FC236}">
                          <a16:creationId xmlns:a16="http://schemas.microsoft.com/office/drawing/2014/main" id="{9CB83B5E-6E5C-0E22-C502-CEC7E2B7CA7E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13694963" y="7656004"/>
                      <a:ext cx="307335" cy="4118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131" name="Input penna 130">
                      <a:extLst>
                        <a:ext uri="{FF2B5EF4-FFF2-40B4-BE49-F238E27FC236}">
                          <a16:creationId xmlns:a16="http://schemas.microsoft.com/office/drawing/2014/main" id="{8CA9C973-7C62-FCEB-40FB-48BA224438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75386" y="7731743"/>
                    <a:ext cx="360" cy="360"/>
                  </p14:xfrm>
                </p:contentPart>
              </mc:Choice>
              <mc:Fallback xmlns="">
                <p:pic>
                  <p:nvPicPr>
                    <p:cNvPr id="131" name="Input penna 130">
                      <a:extLst>
                        <a:ext uri="{FF2B5EF4-FFF2-40B4-BE49-F238E27FC236}">
                          <a16:creationId xmlns:a16="http://schemas.microsoft.com/office/drawing/2014/main" id="{8CA9C973-7C62-FCEB-40FB-48BA22443821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13839386" y="7695743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132" name="Input penna 131">
                      <a:extLst>
                        <a:ext uri="{FF2B5EF4-FFF2-40B4-BE49-F238E27FC236}">
                          <a16:creationId xmlns:a16="http://schemas.microsoft.com/office/drawing/2014/main" id="{A98C9E34-1CE3-F4F2-DC6D-07B07DD20F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56306" y="7691063"/>
                    <a:ext cx="118440" cy="208800"/>
                  </p14:xfrm>
                </p:contentPart>
              </mc:Choice>
              <mc:Fallback xmlns="">
                <p:pic>
                  <p:nvPicPr>
                    <p:cNvPr id="132" name="Input penna 131">
                      <a:extLst>
                        <a:ext uri="{FF2B5EF4-FFF2-40B4-BE49-F238E27FC236}">
                          <a16:creationId xmlns:a16="http://schemas.microsoft.com/office/drawing/2014/main" id="{A98C9E34-1CE3-F4F2-DC6D-07B07DD20F25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3797381" y="7631745"/>
                      <a:ext cx="235701" cy="32684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29" name="Input penna 128">
                    <a:extLst>
                      <a:ext uri="{FF2B5EF4-FFF2-40B4-BE49-F238E27FC236}">
                        <a16:creationId xmlns:a16="http://schemas.microsoft.com/office/drawing/2014/main" id="{A54E9D71-368E-C269-2CC9-498D99327B75}"/>
                      </a:ext>
                    </a:extLst>
                  </p14:cNvPr>
                  <p14:cNvContentPartPr/>
                  <p14:nvPr/>
                </p14:nvContentPartPr>
                <p14:xfrm>
                  <a:off x="12358823" y="7393394"/>
                  <a:ext cx="2920" cy="127751"/>
                </p14:xfrm>
              </p:contentPart>
            </mc:Choice>
            <mc:Fallback xmlns="">
              <p:pic>
                <p:nvPicPr>
                  <p:cNvPr id="129" name="Input penna 128">
                    <a:extLst>
                      <a:ext uri="{FF2B5EF4-FFF2-40B4-BE49-F238E27FC236}">
                        <a16:creationId xmlns:a16="http://schemas.microsoft.com/office/drawing/2014/main" id="{A54E9D71-368E-C269-2CC9-498D99327B7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2300423" y="7333417"/>
                    <a:ext cx="119136" cy="247105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76" name="TextBox 15">
              <a:extLst>
                <a:ext uri="{FF2B5EF4-FFF2-40B4-BE49-F238E27FC236}">
                  <a16:creationId xmlns:a16="http://schemas.microsoft.com/office/drawing/2014/main" id="{FB0EECA3-E08D-85F7-BFFB-186EE9E4E301}"/>
                </a:ext>
              </a:extLst>
            </p:cNvPr>
            <p:cNvSpPr txBox="1"/>
            <p:nvPr/>
          </p:nvSpPr>
          <p:spPr>
            <a:xfrm>
              <a:off x="6620435" y="5818347"/>
              <a:ext cx="2400444" cy="589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50800" dist="38100" dir="10800000" algn="tr" rotWithShape="0">
                      <a:srgbClr val="007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mortality</a:t>
              </a:r>
            </a:p>
          </p:txBody>
        </p:sp>
        <p:sp>
          <p:nvSpPr>
            <p:cNvPr id="178" name="TextBox 14">
              <a:extLst>
                <a:ext uri="{FF2B5EF4-FFF2-40B4-BE49-F238E27FC236}">
                  <a16:creationId xmlns:a16="http://schemas.microsoft.com/office/drawing/2014/main" id="{AD23200C-0B7A-D7B0-BDD6-942A0C829AAA}"/>
                </a:ext>
              </a:extLst>
            </p:cNvPr>
            <p:cNvSpPr txBox="1"/>
            <p:nvPr/>
          </p:nvSpPr>
          <p:spPr>
            <a:xfrm>
              <a:off x="8031107" y="5824216"/>
              <a:ext cx="3953742" cy="589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98"/>
                </a:lnSpc>
              </a:pPr>
              <a:r>
                <a:rPr lang="en-US" sz="3200" dirty="0">
                  <a:solidFill>
                    <a:srgbClr val="0000FF"/>
                  </a:solidFill>
                  <a:effectLst>
                    <a:outerShdw blurRad="50800" dist="38100" dir="10800000" algn="r" rotWithShape="0">
                      <a:srgbClr val="FF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business cycle</a:t>
              </a:r>
            </a:p>
          </p:txBody>
        </p:sp>
      </p:grpSp>
      <p:sp>
        <p:nvSpPr>
          <p:cNvPr id="2" name="Freccia in su 103">
            <a:extLst>
              <a:ext uri="{FF2B5EF4-FFF2-40B4-BE49-F238E27FC236}">
                <a16:creationId xmlns:a16="http://schemas.microsoft.com/office/drawing/2014/main" id="{D07099FD-08FD-1022-795E-0B304DFF0DD7}"/>
              </a:ext>
            </a:extLst>
          </p:cNvPr>
          <p:cNvSpPr/>
          <p:nvPr/>
        </p:nvSpPr>
        <p:spPr>
          <a:xfrm rot="9088545">
            <a:off x="5179211" y="2206611"/>
            <a:ext cx="220678" cy="1864152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su 104">
            <a:extLst>
              <a:ext uri="{FF2B5EF4-FFF2-40B4-BE49-F238E27FC236}">
                <a16:creationId xmlns:a16="http://schemas.microsoft.com/office/drawing/2014/main" id="{00730663-1A9B-4A63-2FE3-83FF68BDC75F}"/>
              </a:ext>
            </a:extLst>
          </p:cNvPr>
          <p:cNvSpPr/>
          <p:nvPr/>
        </p:nvSpPr>
        <p:spPr>
          <a:xfrm rot="9100410">
            <a:off x="4325653" y="3175712"/>
            <a:ext cx="227539" cy="156889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su 103">
            <a:extLst>
              <a:ext uri="{FF2B5EF4-FFF2-40B4-BE49-F238E27FC236}">
                <a16:creationId xmlns:a16="http://schemas.microsoft.com/office/drawing/2014/main" id="{39A26373-38EC-A0F2-7A93-EAA739EE8ED5}"/>
              </a:ext>
            </a:extLst>
          </p:cNvPr>
          <p:cNvSpPr/>
          <p:nvPr/>
        </p:nvSpPr>
        <p:spPr>
          <a:xfrm rot="9088545">
            <a:off x="9263784" y="1611894"/>
            <a:ext cx="220678" cy="1864152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su 104">
            <a:extLst>
              <a:ext uri="{FF2B5EF4-FFF2-40B4-BE49-F238E27FC236}">
                <a16:creationId xmlns:a16="http://schemas.microsoft.com/office/drawing/2014/main" id="{E821D162-1F37-32C1-63E5-75228C050B41}"/>
              </a:ext>
            </a:extLst>
          </p:cNvPr>
          <p:cNvSpPr/>
          <p:nvPr/>
        </p:nvSpPr>
        <p:spPr>
          <a:xfrm rot="9100410">
            <a:off x="8169396" y="2942580"/>
            <a:ext cx="238641" cy="101467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18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F0957-7D25-4289-7514-64F77E44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3B314E-C954-B602-7AA0-89E004136563}"/>
              </a:ext>
            </a:extLst>
          </p:cNvPr>
          <p:cNvSpPr txBox="1"/>
          <p:nvPr/>
        </p:nvSpPr>
        <p:spPr>
          <a:xfrm>
            <a:off x="971391" y="185837"/>
            <a:ext cx="698507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public health?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C5B681-94E6-2855-05A2-6F3CB6F5C546}"/>
              </a:ext>
            </a:extLst>
          </p:cNvPr>
          <p:cNvSpPr txBox="1"/>
          <p:nvPr/>
        </p:nvSpPr>
        <p:spPr>
          <a:xfrm>
            <a:off x="971390" y="878775"/>
            <a:ext cx="11129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      business </a:t>
            </a:r>
            <a:r>
              <a:rPr lang="it-IT" sz="2400" dirty="0" err="1"/>
              <a:t>cycle</a:t>
            </a:r>
            <a:r>
              <a:rPr lang="it-IT" sz="2400" dirty="0"/>
              <a:t>            </a:t>
            </a:r>
            <a:r>
              <a:rPr lang="it-IT" sz="2400" dirty="0" err="1"/>
              <a:t>mortality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      business </a:t>
            </a:r>
            <a:r>
              <a:rPr lang="it-IT" sz="2400" dirty="0" err="1"/>
              <a:t>cycle</a:t>
            </a:r>
            <a:r>
              <a:rPr lang="it-IT" sz="2400" dirty="0"/>
              <a:t>            </a:t>
            </a:r>
            <a:r>
              <a:rPr lang="it-IT" sz="2400" dirty="0" err="1"/>
              <a:t>mortality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(just some) </a:t>
            </a:r>
            <a:r>
              <a:rPr lang="it-IT" sz="2400" b="1" dirty="0" err="1"/>
              <a:t>supporting</a:t>
            </a:r>
            <a:r>
              <a:rPr lang="it-IT" sz="2400" b="1" dirty="0"/>
              <a:t> literature </a:t>
            </a:r>
            <a:r>
              <a:rPr lang="it-IT" sz="2400" dirty="0"/>
              <a:t>(</a:t>
            </a:r>
            <a:r>
              <a:rPr lang="it-IT" sz="2400" dirty="0" err="1"/>
              <a:t>Eyer</a:t>
            </a:r>
            <a:r>
              <a:rPr lang="it-IT" sz="2400" dirty="0"/>
              <a:t> 1977; Ruhm 2000; </a:t>
            </a:r>
            <a:r>
              <a:rPr lang="it-IT" sz="2400" dirty="0" err="1"/>
              <a:t>Neumayer</a:t>
            </a:r>
            <a:r>
              <a:rPr lang="it-IT" sz="2400" dirty="0"/>
              <a:t> 2004; Tapia Granados 2005 2012, 2008; </a:t>
            </a:r>
            <a:r>
              <a:rPr lang="it-IT" sz="2400" dirty="0" err="1"/>
              <a:t>Gerdtham</a:t>
            </a:r>
            <a:r>
              <a:rPr lang="it-IT" sz="2400" dirty="0"/>
              <a:t> and Ruhm 2006; </a:t>
            </a:r>
            <a:r>
              <a:rPr lang="it-IT" sz="2400" dirty="0" err="1"/>
              <a:t>Buchmueller</a:t>
            </a:r>
            <a:r>
              <a:rPr lang="it-IT" sz="2400" dirty="0"/>
              <a:t> et al. 2007; Tapia Granados and </a:t>
            </a:r>
            <a:r>
              <a:rPr lang="it-IT" sz="2400" dirty="0" err="1"/>
              <a:t>Ionides</a:t>
            </a:r>
            <a:r>
              <a:rPr lang="it-IT" sz="2400" dirty="0"/>
              <a:t> 2008; </a:t>
            </a:r>
            <a:r>
              <a:rPr lang="it-IT" sz="2400" dirty="0" err="1"/>
              <a:t>Lin</a:t>
            </a:r>
            <a:r>
              <a:rPr lang="it-IT" sz="2400" dirty="0"/>
              <a:t> 2009; Tapia Granados and Diez Roux 2009; </a:t>
            </a:r>
            <a:r>
              <a:rPr lang="it-IT" sz="2400" dirty="0" err="1"/>
              <a:t>Ariizumi</a:t>
            </a:r>
            <a:r>
              <a:rPr lang="it-IT" sz="2400" dirty="0"/>
              <a:t> and </a:t>
            </a:r>
            <a:r>
              <a:rPr lang="it-IT" sz="2400" dirty="0" err="1"/>
              <a:t>Schirle</a:t>
            </a:r>
            <a:r>
              <a:rPr lang="it-IT" sz="2400" dirty="0"/>
              <a:t> 2012; Greenaway-</a:t>
            </a:r>
            <a:r>
              <a:rPr lang="it-IT" sz="2400" dirty="0" err="1"/>
              <a:t>McGrevy</a:t>
            </a:r>
            <a:r>
              <a:rPr lang="it-IT" sz="2400" dirty="0"/>
              <a:t> 2021; Cervini-</a:t>
            </a:r>
            <a:r>
              <a:rPr lang="it-IT" sz="2400" dirty="0" err="1"/>
              <a:t>Plá</a:t>
            </a:r>
            <a:r>
              <a:rPr lang="it-IT" sz="2400" dirty="0"/>
              <a:t> and Vall-Castelló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(and some) </a:t>
            </a:r>
            <a:r>
              <a:rPr lang="it-IT" sz="2400" b="1" dirty="0" err="1"/>
              <a:t>skeptical</a:t>
            </a:r>
            <a:r>
              <a:rPr lang="it-IT" sz="2400" b="1" dirty="0"/>
              <a:t> literature </a:t>
            </a:r>
            <a:r>
              <a:rPr lang="it-IT" sz="2400" dirty="0"/>
              <a:t>(Catalano and </a:t>
            </a:r>
            <a:r>
              <a:rPr lang="it-IT" sz="2400" dirty="0" err="1"/>
              <a:t>Bellows</a:t>
            </a:r>
            <a:r>
              <a:rPr lang="it-IT" sz="2400" dirty="0"/>
              <a:t> 2005; </a:t>
            </a:r>
            <a:r>
              <a:rPr lang="it-IT" sz="2400" dirty="0" err="1"/>
              <a:t>Falagas</a:t>
            </a:r>
            <a:r>
              <a:rPr lang="it-IT" sz="2400" dirty="0"/>
              <a:t> 2009; </a:t>
            </a:r>
            <a:r>
              <a:rPr lang="it-IT" sz="2400" dirty="0" err="1"/>
              <a:t>Stuckler</a:t>
            </a:r>
            <a:r>
              <a:rPr lang="it-IT" sz="2400" dirty="0"/>
              <a:t> et al. 2009; </a:t>
            </a:r>
            <a:r>
              <a:rPr lang="it-IT" sz="2400" dirty="0" err="1"/>
              <a:t>Kentikelenis</a:t>
            </a:r>
            <a:r>
              <a:rPr lang="it-IT" sz="2400" dirty="0"/>
              <a:t> et al. 2011; </a:t>
            </a:r>
            <a:r>
              <a:rPr lang="it-IT" sz="2400" dirty="0" err="1"/>
              <a:t>Stuckler</a:t>
            </a:r>
            <a:r>
              <a:rPr lang="it-IT" sz="2400" dirty="0"/>
              <a:t> and </a:t>
            </a:r>
            <a:r>
              <a:rPr lang="it-IT" sz="2400" dirty="0" err="1"/>
              <a:t>Basu</a:t>
            </a:r>
            <a:r>
              <a:rPr lang="it-IT" sz="2400" dirty="0"/>
              <a:t> 2013; </a:t>
            </a:r>
            <a:r>
              <a:rPr lang="it-IT" sz="2400" dirty="0" err="1"/>
              <a:t>Karanikolos</a:t>
            </a:r>
            <a:r>
              <a:rPr lang="it-IT" sz="2400" dirty="0"/>
              <a:t> et al. 2013; </a:t>
            </a:r>
            <a:r>
              <a:rPr lang="it-IT" sz="2400" dirty="0" err="1"/>
              <a:t>Brüning</a:t>
            </a:r>
            <a:r>
              <a:rPr lang="it-IT" sz="2400" dirty="0"/>
              <a:t> and </a:t>
            </a:r>
            <a:r>
              <a:rPr lang="it-IT" sz="2400" dirty="0" err="1"/>
              <a:t>Thuilliez</a:t>
            </a:r>
            <a:r>
              <a:rPr lang="it-IT" sz="2400" dirty="0"/>
              <a:t>, 2019; Sun et al. 2021)</a:t>
            </a:r>
          </a:p>
          <a:p>
            <a:endParaRPr lang="it-IT" sz="2400" dirty="0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D71ECD89-182E-B713-54EE-620D19B89699}"/>
              </a:ext>
            </a:extLst>
          </p:cNvPr>
          <p:cNvSpPr/>
          <p:nvPr/>
        </p:nvSpPr>
        <p:spPr>
          <a:xfrm>
            <a:off x="1522398" y="878775"/>
            <a:ext cx="310391" cy="403760"/>
          </a:xfrm>
          <a:custGeom>
            <a:avLst/>
            <a:gdLst/>
            <a:ahLst/>
            <a:cxnLst/>
            <a:rect l="l" t="t" r="r" b="b"/>
            <a:pathLst>
              <a:path w="491462" h="639300">
                <a:moveTo>
                  <a:pt x="0" y="0"/>
                </a:moveTo>
                <a:lnTo>
                  <a:pt x="491462" y="0"/>
                </a:lnTo>
                <a:lnTo>
                  <a:pt x="491462" y="639299"/>
                </a:lnTo>
                <a:lnTo>
                  <a:pt x="0" y="639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4C4C4657-35F0-EE62-912F-7575158D976B}"/>
              </a:ext>
            </a:extLst>
          </p:cNvPr>
          <p:cNvSpPr/>
          <p:nvPr/>
        </p:nvSpPr>
        <p:spPr>
          <a:xfrm>
            <a:off x="4503544" y="878775"/>
            <a:ext cx="310391" cy="403760"/>
          </a:xfrm>
          <a:custGeom>
            <a:avLst/>
            <a:gdLst/>
            <a:ahLst/>
            <a:cxnLst/>
            <a:rect l="l" t="t" r="r" b="b"/>
            <a:pathLst>
              <a:path w="491462" h="639300">
                <a:moveTo>
                  <a:pt x="0" y="0"/>
                </a:moveTo>
                <a:lnTo>
                  <a:pt x="491462" y="0"/>
                </a:lnTo>
                <a:lnTo>
                  <a:pt x="491462" y="639299"/>
                </a:lnTo>
                <a:lnTo>
                  <a:pt x="0" y="639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BCC21B2E-4D5C-8479-6A2B-538E58A551D3}"/>
              </a:ext>
            </a:extLst>
          </p:cNvPr>
          <p:cNvSpPr/>
          <p:nvPr/>
        </p:nvSpPr>
        <p:spPr>
          <a:xfrm rot="10800000">
            <a:off x="1522397" y="1648692"/>
            <a:ext cx="310391" cy="403760"/>
          </a:xfrm>
          <a:custGeom>
            <a:avLst/>
            <a:gdLst/>
            <a:ahLst/>
            <a:cxnLst/>
            <a:rect l="l" t="t" r="r" b="b"/>
            <a:pathLst>
              <a:path w="491462" h="639300">
                <a:moveTo>
                  <a:pt x="0" y="0"/>
                </a:moveTo>
                <a:lnTo>
                  <a:pt x="491462" y="0"/>
                </a:lnTo>
                <a:lnTo>
                  <a:pt x="491462" y="639299"/>
                </a:lnTo>
                <a:lnTo>
                  <a:pt x="0" y="639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B7F014EB-9119-723C-3B4C-874D7C728269}"/>
              </a:ext>
            </a:extLst>
          </p:cNvPr>
          <p:cNvSpPr/>
          <p:nvPr/>
        </p:nvSpPr>
        <p:spPr>
          <a:xfrm rot="10800000">
            <a:off x="4503544" y="1658589"/>
            <a:ext cx="310391" cy="403760"/>
          </a:xfrm>
          <a:custGeom>
            <a:avLst/>
            <a:gdLst/>
            <a:ahLst/>
            <a:cxnLst/>
            <a:rect l="l" t="t" r="r" b="b"/>
            <a:pathLst>
              <a:path w="491462" h="639300">
                <a:moveTo>
                  <a:pt x="0" y="0"/>
                </a:moveTo>
                <a:lnTo>
                  <a:pt x="491462" y="0"/>
                </a:lnTo>
                <a:lnTo>
                  <a:pt x="491462" y="639299"/>
                </a:lnTo>
                <a:lnTo>
                  <a:pt x="0" y="639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86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18A91-79F4-578E-B4AA-A80E8ADE1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AABE60-1A6D-780D-50CD-6A8A7B4D4572}"/>
              </a:ext>
            </a:extLst>
          </p:cNvPr>
          <p:cNvSpPr txBox="1"/>
          <p:nvPr/>
        </p:nvSpPr>
        <p:spPr>
          <a:xfrm>
            <a:off x="971391" y="185837"/>
            <a:ext cx="698507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crises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public health?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906EC8-0F06-908C-161E-AFBCA5BC6BA7}"/>
              </a:ext>
            </a:extLst>
          </p:cNvPr>
          <p:cNvSpPr txBox="1"/>
          <p:nvPr/>
        </p:nvSpPr>
        <p:spPr>
          <a:xfrm>
            <a:off x="971390" y="878775"/>
            <a:ext cx="1112956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      business </a:t>
            </a:r>
            <a:r>
              <a:rPr lang="it-IT" sz="2400" dirty="0" err="1"/>
              <a:t>cycle</a:t>
            </a:r>
            <a:r>
              <a:rPr lang="it-IT" sz="2400" dirty="0"/>
              <a:t>            </a:t>
            </a:r>
            <a:r>
              <a:rPr lang="it-IT" sz="2400" dirty="0" err="1"/>
              <a:t>mortality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      business </a:t>
            </a:r>
            <a:r>
              <a:rPr lang="it-IT" sz="2400" dirty="0" err="1"/>
              <a:t>cycle</a:t>
            </a:r>
            <a:r>
              <a:rPr lang="it-IT" sz="2400" dirty="0"/>
              <a:t>            </a:t>
            </a:r>
            <a:r>
              <a:rPr lang="it-IT" sz="2400" dirty="0" err="1"/>
              <a:t>mortality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(just some) </a:t>
            </a:r>
            <a:r>
              <a:rPr lang="it-IT" sz="2400" b="1" dirty="0" err="1"/>
              <a:t>supporting</a:t>
            </a:r>
            <a:r>
              <a:rPr lang="it-IT" sz="2400" b="1" dirty="0"/>
              <a:t> literature </a:t>
            </a:r>
            <a:r>
              <a:rPr lang="it-IT" sz="2400" dirty="0"/>
              <a:t>(</a:t>
            </a:r>
            <a:r>
              <a:rPr lang="it-IT" sz="2400" dirty="0" err="1"/>
              <a:t>Eyer</a:t>
            </a:r>
            <a:r>
              <a:rPr lang="it-IT" sz="2400" dirty="0"/>
              <a:t> 1977; Ruhm 2000; </a:t>
            </a:r>
            <a:r>
              <a:rPr lang="it-IT" sz="2400" dirty="0" err="1"/>
              <a:t>Neumayer</a:t>
            </a:r>
            <a:r>
              <a:rPr lang="it-IT" sz="2400" dirty="0"/>
              <a:t> 2004; Tapia Granados 2005 2012, 2008; </a:t>
            </a:r>
            <a:r>
              <a:rPr lang="it-IT" sz="2400" dirty="0" err="1"/>
              <a:t>Gerdtham</a:t>
            </a:r>
            <a:r>
              <a:rPr lang="it-IT" sz="2400" dirty="0"/>
              <a:t> and Ruhm 2006; </a:t>
            </a:r>
            <a:r>
              <a:rPr lang="it-IT" sz="2400" dirty="0" err="1"/>
              <a:t>Buchmueller</a:t>
            </a:r>
            <a:r>
              <a:rPr lang="it-IT" sz="2400" dirty="0"/>
              <a:t> et al. 2007; Tapia Granados and </a:t>
            </a:r>
            <a:r>
              <a:rPr lang="it-IT" sz="2400" dirty="0" err="1"/>
              <a:t>Ionides</a:t>
            </a:r>
            <a:r>
              <a:rPr lang="it-IT" sz="2400" dirty="0"/>
              <a:t> 2008; </a:t>
            </a:r>
            <a:r>
              <a:rPr lang="it-IT" sz="2400" dirty="0" err="1"/>
              <a:t>Lin</a:t>
            </a:r>
            <a:r>
              <a:rPr lang="it-IT" sz="2400" dirty="0"/>
              <a:t> 2009; Tapia Granados and Diez Roux 2009; </a:t>
            </a:r>
            <a:r>
              <a:rPr lang="it-IT" sz="2400" dirty="0" err="1"/>
              <a:t>Ariizumi</a:t>
            </a:r>
            <a:r>
              <a:rPr lang="it-IT" sz="2400" dirty="0"/>
              <a:t> and </a:t>
            </a:r>
            <a:r>
              <a:rPr lang="it-IT" sz="2400" dirty="0" err="1"/>
              <a:t>Schirle</a:t>
            </a:r>
            <a:r>
              <a:rPr lang="it-IT" sz="2400" dirty="0"/>
              <a:t> 2012; Greenaway-</a:t>
            </a:r>
            <a:r>
              <a:rPr lang="it-IT" sz="2400" dirty="0" err="1"/>
              <a:t>McGrevy</a:t>
            </a:r>
            <a:r>
              <a:rPr lang="it-IT" sz="2400" dirty="0"/>
              <a:t> 2021; Cervini-</a:t>
            </a:r>
            <a:r>
              <a:rPr lang="it-IT" sz="2400" dirty="0" err="1"/>
              <a:t>Plá</a:t>
            </a:r>
            <a:r>
              <a:rPr lang="it-IT" sz="2400" dirty="0"/>
              <a:t> and Vall-Castelló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(and some) </a:t>
            </a:r>
            <a:r>
              <a:rPr lang="it-IT" sz="2400" b="1" dirty="0" err="1"/>
              <a:t>skeptical</a:t>
            </a:r>
            <a:r>
              <a:rPr lang="it-IT" sz="2400" b="1" dirty="0"/>
              <a:t> literature </a:t>
            </a:r>
            <a:r>
              <a:rPr lang="it-IT" sz="2400" dirty="0"/>
              <a:t>(Catalano and </a:t>
            </a:r>
            <a:r>
              <a:rPr lang="it-IT" sz="2400" dirty="0" err="1"/>
              <a:t>Bellows</a:t>
            </a:r>
            <a:r>
              <a:rPr lang="it-IT" sz="2400" dirty="0"/>
              <a:t> 2005; </a:t>
            </a:r>
            <a:r>
              <a:rPr lang="it-IT" sz="2400" dirty="0" err="1"/>
              <a:t>Falagas</a:t>
            </a:r>
            <a:r>
              <a:rPr lang="it-IT" sz="2400" dirty="0"/>
              <a:t> 2009; </a:t>
            </a:r>
            <a:r>
              <a:rPr lang="it-IT" sz="2400" dirty="0" err="1"/>
              <a:t>Stuckler</a:t>
            </a:r>
            <a:r>
              <a:rPr lang="it-IT" sz="2400" dirty="0"/>
              <a:t> et al. 2009; </a:t>
            </a:r>
            <a:r>
              <a:rPr lang="it-IT" sz="2400" dirty="0" err="1"/>
              <a:t>Kentikelenis</a:t>
            </a:r>
            <a:r>
              <a:rPr lang="it-IT" sz="2400" dirty="0"/>
              <a:t> et al. 2011; </a:t>
            </a:r>
            <a:r>
              <a:rPr lang="it-IT" sz="2400" dirty="0" err="1"/>
              <a:t>Stuckler</a:t>
            </a:r>
            <a:r>
              <a:rPr lang="it-IT" sz="2400" dirty="0"/>
              <a:t> and </a:t>
            </a:r>
            <a:r>
              <a:rPr lang="it-IT" sz="2400" dirty="0" err="1"/>
              <a:t>Basu</a:t>
            </a:r>
            <a:r>
              <a:rPr lang="it-IT" sz="2400" dirty="0"/>
              <a:t> 2013; </a:t>
            </a:r>
            <a:r>
              <a:rPr lang="it-IT" sz="2400" dirty="0" err="1"/>
              <a:t>Karanikolos</a:t>
            </a:r>
            <a:r>
              <a:rPr lang="it-IT" sz="2400" dirty="0"/>
              <a:t> et al. 2013; </a:t>
            </a:r>
            <a:r>
              <a:rPr lang="it-IT" sz="2400" dirty="0" err="1"/>
              <a:t>Brüning</a:t>
            </a:r>
            <a:r>
              <a:rPr lang="it-IT" sz="2400" dirty="0"/>
              <a:t> and </a:t>
            </a:r>
            <a:r>
              <a:rPr lang="it-IT" sz="2400" dirty="0" err="1"/>
              <a:t>Thuilliez</a:t>
            </a:r>
            <a:r>
              <a:rPr lang="it-IT" sz="2400" dirty="0"/>
              <a:t>, 2019; Sun et al.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the </a:t>
            </a:r>
            <a:r>
              <a:rPr lang="it-IT" sz="2400" b="1" i="1" dirty="0"/>
              <a:t>Great </a:t>
            </a:r>
            <a:r>
              <a:rPr lang="it-IT" sz="2400" b="1" i="1" dirty="0" err="1"/>
              <a:t>Recession</a:t>
            </a:r>
            <a:r>
              <a:rPr lang="it-IT" sz="2400" dirty="0"/>
              <a:t>? Some confermative </a:t>
            </a:r>
            <a:r>
              <a:rPr lang="it-IT" sz="2400" dirty="0" err="1"/>
              <a:t>causal</a:t>
            </a:r>
            <a:r>
              <a:rPr lang="it-IT" sz="2400" dirty="0"/>
              <a:t> </a:t>
            </a:r>
            <a:r>
              <a:rPr lang="it-IT" sz="2400" dirty="0" err="1"/>
              <a:t>approach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r>
              <a:rPr lang="it-IT" sz="2400" dirty="0"/>
              <a:t>: Salinari and Benassi (2022); Carboni (2023); Finkelstein et al.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24CC4007-F256-8D0C-9291-764FDF7D2941}"/>
              </a:ext>
            </a:extLst>
          </p:cNvPr>
          <p:cNvSpPr/>
          <p:nvPr/>
        </p:nvSpPr>
        <p:spPr>
          <a:xfrm>
            <a:off x="1522398" y="878775"/>
            <a:ext cx="310391" cy="403760"/>
          </a:xfrm>
          <a:custGeom>
            <a:avLst/>
            <a:gdLst/>
            <a:ahLst/>
            <a:cxnLst/>
            <a:rect l="l" t="t" r="r" b="b"/>
            <a:pathLst>
              <a:path w="491462" h="639300">
                <a:moveTo>
                  <a:pt x="0" y="0"/>
                </a:moveTo>
                <a:lnTo>
                  <a:pt x="491462" y="0"/>
                </a:lnTo>
                <a:lnTo>
                  <a:pt x="491462" y="639299"/>
                </a:lnTo>
                <a:lnTo>
                  <a:pt x="0" y="639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E609DC44-2622-D93A-7000-60DCB6611787}"/>
              </a:ext>
            </a:extLst>
          </p:cNvPr>
          <p:cNvSpPr/>
          <p:nvPr/>
        </p:nvSpPr>
        <p:spPr>
          <a:xfrm>
            <a:off x="4503544" y="878775"/>
            <a:ext cx="310391" cy="403760"/>
          </a:xfrm>
          <a:custGeom>
            <a:avLst/>
            <a:gdLst/>
            <a:ahLst/>
            <a:cxnLst/>
            <a:rect l="l" t="t" r="r" b="b"/>
            <a:pathLst>
              <a:path w="491462" h="639300">
                <a:moveTo>
                  <a:pt x="0" y="0"/>
                </a:moveTo>
                <a:lnTo>
                  <a:pt x="491462" y="0"/>
                </a:lnTo>
                <a:lnTo>
                  <a:pt x="491462" y="639299"/>
                </a:lnTo>
                <a:lnTo>
                  <a:pt x="0" y="639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5F0B39E2-F20E-F17A-E4E6-717C27733683}"/>
              </a:ext>
            </a:extLst>
          </p:cNvPr>
          <p:cNvSpPr/>
          <p:nvPr/>
        </p:nvSpPr>
        <p:spPr>
          <a:xfrm rot="10800000">
            <a:off x="1522397" y="1648692"/>
            <a:ext cx="310391" cy="403760"/>
          </a:xfrm>
          <a:custGeom>
            <a:avLst/>
            <a:gdLst/>
            <a:ahLst/>
            <a:cxnLst/>
            <a:rect l="l" t="t" r="r" b="b"/>
            <a:pathLst>
              <a:path w="491462" h="639300">
                <a:moveTo>
                  <a:pt x="0" y="0"/>
                </a:moveTo>
                <a:lnTo>
                  <a:pt x="491462" y="0"/>
                </a:lnTo>
                <a:lnTo>
                  <a:pt x="491462" y="639299"/>
                </a:lnTo>
                <a:lnTo>
                  <a:pt x="0" y="639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22B0799-7324-D1C2-C557-53196D87143E}"/>
              </a:ext>
            </a:extLst>
          </p:cNvPr>
          <p:cNvSpPr/>
          <p:nvPr/>
        </p:nvSpPr>
        <p:spPr>
          <a:xfrm rot="10800000">
            <a:off x="4503544" y="1658589"/>
            <a:ext cx="310391" cy="403760"/>
          </a:xfrm>
          <a:custGeom>
            <a:avLst/>
            <a:gdLst/>
            <a:ahLst/>
            <a:cxnLst/>
            <a:rect l="l" t="t" r="r" b="b"/>
            <a:pathLst>
              <a:path w="491462" h="639300">
                <a:moveTo>
                  <a:pt x="0" y="0"/>
                </a:moveTo>
                <a:lnTo>
                  <a:pt x="491462" y="0"/>
                </a:lnTo>
                <a:lnTo>
                  <a:pt x="491462" y="639299"/>
                </a:lnTo>
                <a:lnTo>
                  <a:pt x="0" y="639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54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6494A-7565-A9BD-38B1-CA1F45DF3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1C4594-D0A8-6BF7-EED6-A9F6A185544C}"/>
              </a:ext>
            </a:extLst>
          </p:cNvPr>
          <p:cNvSpPr txBox="1"/>
          <p:nvPr/>
        </p:nvSpPr>
        <p:spPr>
          <a:xfrm>
            <a:off x="971392" y="185837"/>
            <a:ext cx="525127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D7BF6E-3B30-2765-3E3D-416C313D3D92}"/>
              </a:ext>
            </a:extLst>
          </p:cNvPr>
          <p:cNvSpPr txBox="1"/>
          <p:nvPr/>
        </p:nvSpPr>
        <p:spPr>
          <a:xfrm>
            <a:off x="866899" y="685307"/>
            <a:ext cx="905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(Catalano et al. 2011; Ruhm 2000, 2016; Tapia Granados 2005; Finkelstein et al. 2025)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6EFFD9-840D-0ECB-81FB-2FCF2B25E575}"/>
              </a:ext>
            </a:extLst>
          </p:cNvPr>
          <p:cNvSpPr txBox="1"/>
          <p:nvPr/>
        </p:nvSpPr>
        <p:spPr>
          <a:xfrm>
            <a:off x="971391" y="1083398"/>
            <a:ext cx="111058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Reducing</a:t>
            </a:r>
            <a:r>
              <a:rPr lang="it-IT" sz="3600" dirty="0"/>
              <a:t>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air </a:t>
            </a:r>
            <a:r>
              <a:rPr lang="it-IT" sz="3600" dirty="0" err="1"/>
              <a:t>pollution</a:t>
            </a:r>
            <a:endParaRPr lang="it-IT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work and car </a:t>
            </a:r>
            <a:r>
              <a:rPr lang="it-IT" sz="3600" dirty="0" err="1"/>
              <a:t>accidents</a:t>
            </a:r>
            <a:endParaRPr lang="it-IT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the spread of </a:t>
            </a:r>
            <a:r>
              <a:rPr lang="it-IT" sz="3600" dirty="0" err="1"/>
              <a:t>transmittable</a:t>
            </a:r>
            <a:r>
              <a:rPr lang="it-IT" sz="3600" dirty="0"/>
              <a:t> </a:t>
            </a:r>
            <a:r>
              <a:rPr lang="it-IT" sz="3600" dirty="0" err="1"/>
              <a:t>diseases</a:t>
            </a:r>
            <a:endParaRPr lang="it-IT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600" dirty="0"/>
          </a:p>
          <a:p>
            <a:r>
              <a:rPr lang="it-IT" sz="3600" dirty="0" err="1"/>
              <a:t>Crises</a:t>
            </a:r>
            <a:r>
              <a:rPr lang="it-IT" sz="3600" dirty="0"/>
              <a:t> induce people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 err="1"/>
              <a:t>abandon</a:t>
            </a:r>
            <a:r>
              <a:rPr lang="it-IT" sz="3600" dirty="0"/>
              <a:t> </a:t>
            </a:r>
            <a:r>
              <a:rPr lang="it-IT" sz="3600" dirty="0" err="1"/>
              <a:t>unhealthy</a:t>
            </a:r>
            <a:r>
              <a:rPr lang="it-IT" sz="3600" dirty="0"/>
              <a:t> (and </a:t>
            </a:r>
            <a:r>
              <a:rPr lang="it-IT" sz="3600" dirty="0" err="1"/>
              <a:t>costly</a:t>
            </a:r>
            <a:r>
              <a:rPr lang="it-IT" sz="3600" dirty="0"/>
              <a:t>!) </a:t>
            </a:r>
            <a:r>
              <a:rPr lang="it-IT" sz="3600" dirty="0" err="1"/>
              <a:t>habits</a:t>
            </a:r>
            <a:r>
              <a:rPr lang="it-IT" sz="3600" dirty="0"/>
              <a:t> </a:t>
            </a:r>
            <a:r>
              <a:rPr lang="it-IT" sz="3600" dirty="0" err="1"/>
              <a:t>such</a:t>
            </a:r>
            <a:r>
              <a:rPr lang="it-IT" sz="3600" dirty="0"/>
              <a:t> </a:t>
            </a:r>
            <a:r>
              <a:rPr lang="it-IT" sz="3600" dirty="0" err="1"/>
              <a:t>as</a:t>
            </a:r>
            <a:r>
              <a:rPr lang="it-IT" sz="3600" dirty="0"/>
              <a:t> smoking and drinking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and to </a:t>
            </a:r>
            <a:r>
              <a:rPr lang="it-IT" sz="3600" dirty="0" err="1"/>
              <a:t>increase</a:t>
            </a:r>
            <a:r>
              <a:rPr lang="it-IT" sz="3600" dirty="0"/>
              <a:t> the time </a:t>
            </a:r>
            <a:r>
              <a:rPr lang="it-IT" sz="3600" dirty="0" err="1"/>
              <a:t>they</a:t>
            </a:r>
            <a:r>
              <a:rPr lang="it-IT" sz="3600" dirty="0"/>
              <a:t> devote to </a:t>
            </a:r>
            <a:r>
              <a:rPr lang="it-IT" sz="3600" dirty="0" err="1"/>
              <a:t>physical</a:t>
            </a:r>
            <a:r>
              <a:rPr lang="it-IT" sz="3600" dirty="0"/>
              <a:t> activity, sport, and </a:t>
            </a:r>
            <a:r>
              <a:rPr lang="it-IT" sz="3600" dirty="0" err="1"/>
              <a:t>medical</a:t>
            </a:r>
            <a:r>
              <a:rPr lang="it-IT" sz="3600" dirty="0"/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1223390459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1737</TotalTime>
  <Words>2412</Words>
  <Application>Microsoft Macintosh PowerPoint</Application>
  <PresentationFormat>Widescreen</PresentationFormat>
  <Paragraphs>324</Paragraphs>
  <Slides>49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5" baseType="lpstr">
      <vt:lpstr>Aptos</vt:lpstr>
      <vt:lpstr>Arial</vt:lpstr>
      <vt:lpstr>Cambria Math</vt:lpstr>
      <vt:lpstr>Franklin Gothic Book</vt:lpstr>
      <vt:lpstr>Modern Love</vt:lpstr>
      <vt:lpstr>Ritaglio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Gianni Carboni</dc:creator>
  <cp:lastModifiedBy>Gianni Carboni</cp:lastModifiedBy>
  <cp:revision>1</cp:revision>
  <dcterms:created xsi:type="dcterms:W3CDTF">2025-09-04T07:59:18Z</dcterms:created>
  <dcterms:modified xsi:type="dcterms:W3CDTF">2025-09-10T06:45:55Z</dcterms:modified>
</cp:coreProperties>
</file>