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78" r:id="rId5"/>
    <p:sldId id="269" r:id="rId6"/>
    <p:sldId id="258" r:id="rId7"/>
    <p:sldId id="265" r:id="rId8"/>
    <p:sldId id="264" r:id="rId9"/>
    <p:sldId id="268" r:id="rId10"/>
    <p:sldId id="270" r:id="rId11"/>
    <p:sldId id="266" r:id="rId12"/>
    <p:sldId id="260" r:id="rId13"/>
    <p:sldId id="263" r:id="rId14"/>
    <p:sldId id="271" r:id="rId15"/>
    <p:sldId id="272" r:id="rId16"/>
    <p:sldId id="273" r:id="rId17"/>
    <p:sldId id="276" r:id="rId18"/>
    <p:sldId id="275" r:id="rId19"/>
    <p:sldId id="261" r:id="rId20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2AFED-0738-B242-ADB5-5F6CD1E11EBB}" v="10" dt="2025-09-08T08:06:08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4658"/>
  </p:normalViewPr>
  <p:slideViewPr>
    <p:cSldViewPr snapToGrid="0">
      <p:cViewPr varScale="1">
        <p:scale>
          <a:sx n="59" d="100"/>
          <a:sy n="59" d="100"/>
        </p:scale>
        <p:origin x="10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zic, Rok (INTHEALTH)" userId="512c86d6-3ab1-4d00-be9b-38d62f9772be" providerId="ADAL" clId="{BC5EC5CA-9593-52A9-B253-9E7A05DC6AEF}"/>
    <pc:docChg chg="undo custSel addSld delSld modSld sldOrd">
      <pc:chgData name="Hrzic, Rok (INTHEALTH)" userId="512c86d6-3ab1-4d00-be9b-38d62f9772be" providerId="ADAL" clId="{BC5EC5CA-9593-52A9-B253-9E7A05DC6AEF}" dt="2025-09-08T08:17:52.324" v="5340" actId="20577"/>
      <pc:docMkLst>
        <pc:docMk/>
      </pc:docMkLst>
      <pc:sldChg chg="modSp mod">
        <pc:chgData name="Hrzic, Rok (INTHEALTH)" userId="512c86d6-3ab1-4d00-be9b-38d62f9772be" providerId="ADAL" clId="{BC5EC5CA-9593-52A9-B253-9E7A05DC6AEF}" dt="2025-09-01T14:19:50.015" v="4054" actId="14100"/>
        <pc:sldMkLst>
          <pc:docMk/>
          <pc:sldMk cId="1764369092" sldId="256"/>
        </pc:sldMkLst>
        <pc:spChg chg="mod">
          <ac:chgData name="Hrzic, Rok (INTHEALTH)" userId="512c86d6-3ab1-4d00-be9b-38d62f9772be" providerId="ADAL" clId="{BC5EC5CA-9593-52A9-B253-9E7A05DC6AEF}" dt="2025-09-01T14:19:50.015" v="4054" actId="14100"/>
          <ac:spMkLst>
            <pc:docMk/>
            <pc:sldMk cId="1764369092" sldId="256"/>
            <ac:spMk id="8" creationId="{D96B62E9-99E9-8E80-B136-D2758CA1F4E4}"/>
          </ac:spMkLst>
        </pc:spChg>
      </pc:sldChg>
      <pc:sldChg chg="modSp add del mod">
        <pc:chgData name="Hrzic, Rok (INTHEALTH)" userId="512c86d6-3ab1-4d00-be9b-38d62f9772be" providerId="ADAL" clId="{BC5EC5CA-9593-52A9-B253-9E7A05DC6AEF}" dt="2025-09-08T07:56:44.500" v="4654" actId="27636"/>
        <pc:sldMkLst>
          <pc:docMk/>
          <pc:sldMk cId="1185770235" sldId="257"/>
        </pc:sldMkLst>
        <pc:spChg chg="mod">
          <ac:chgData name="Hrzic, Rok (INTHEALTH)" userId="512c86d6-3ab1-4d00-be9b-38d62f9772be" providerId="ADAL" clId="{BC5EC5CA-9593-52A9-B253-9E7A05DC6AEF}" dt="2025-09-08T07:56:44.500" v="4654" actId="27636"/>
          <ac:spMkLst>
            <pc:docMk/>
            <pc:sldMk cId="1185770235" sldId="257"/>
            <ac:spMk id="5" creationId="{5833DE05-E1E4-DFE6-B6DA-73EE71528643}"/>
          </ac:spMkLst>
        </pc:spChg>
      </pc:sldChg>
      <pc:sldChg chg="modSp add del mod">
        <pc:chgData name="Hrzic, Rok (INTHEALTH)" userId="512c86d6-3ab1-4d00-be9b-38d62f9772be" providerId="ADAL" clId="{BC5EC5CA-9593-52A9-B253-9E7A05DC6AEF}" dt="2025-09-08T08:08:39.113" v="5311" actId="20577"/>
        <pc:sldMkLst>
          <pc:docMk/>
          <pc:sldMk cId="2512295607" sldId="258"/>
        </pc:sldMkLst>
        <pc:spChg chg="mod">
          <ac:chgData name="Hrzic, Rok (INTHEALTH)" userId="512c86d6-3ab1-4d00-be9b-38d62f9772be" providerId="ADAL" clId="{BC5EC5CA-9593-52A9-B253-9E7A05DC6AEF}" dt="2025-08-28T12:24:56.465" v="4002" actId="20577"/>
          <ac:spMkLst>
            <pc:docMk/>
            <pc:sldMk cId="2512295607" sldId="258"/>
            <ac:spMk id="2" creationId="{E9352473-91C9-3E0B-2402-FC76F8E1DF94}"/>
          </ac:spMkLst>
        </pc:spChg>
        <pc:spChg chg="mod">
          <ac:chgData name="Hrzic, Rok (INTHEALTH)" userId="512c86d6-3ab1-4d00-be9b-38d62f9772be" providerId="ADAL" clId="{BC5EC5CA-9593-52A9-B253-9E7A05DC6AEF}" dt="2025-09-08T08:08:39.113" v="5311" actId="20577"/>
          <ac:spMkLst>
            <pc:docMk/>
            <pc:sldMk cId="2512295607" sldId="258"/>
            <ac:spMk id="3" creationId="{71618733-C6A0-1DBB-99F8-16FDD58EC3D9}"/>
          </ac:spMkLst>
        </pc:spChg>
      </pc:sldChg>
      <pc:sldChg chg="modSp add del mod ord">
        <pc:chgData name="Hrzic, Rok (INTHEALTH)" userId="512c86d6-3ab1-4d00-be9b-38d62f9772be" providerId="ADAL" clId="{BC5EC5CA-9593-52A9-B253-9E7A05DC6AEF}" dt="2025-09-08T07:58:47.328" v="4802" actId="20577"/>
        <pc:sldMkLst>
          <pc:docMk/>
          <pc:sldMk cId="1103881631" sldId="259"/>
        </pc:sldMkLst>
        <pc:spChg chg="mod">
          <ac:chgData name="Hrzic, Rok (INTHEALTH)" userId="512c86d6-3ab1-4d00-be9b-38d62f9772be" providerId="ADAL" clId="{BC5EC5CA-9593-52A9-B253-9E7A05DC6AEF}" dt="2025-08-28T12:26:10.287" v="4035" actId="5793"/>
          <ac:spMkLst>
            <pc:docMk/>
            <pc:sldMk cId="1103881631" sldId="259"/>
            <ac:spMk id="2" creationId="{7708F3B0-B240-9A69-B6F7-C53671084C24}"/>
          </ac:spMkLst>
        </pc:spChg>
        <pc:spChg chg="mod">
          <ac:chgData name="Hrzic, Rok (INTHEALTH)" userId="512c86d6-3ab1-4d00-be9b-38d62f9772be" providerId="ADAL" clId="{BC5EC5CA-9593-52A9-B253-9E7A05DC6AEF}" dt="2025-09-08T07:58:47.328" v="4802" actId="20577"/>
          <ac:spMkLst>
            <pc:docMk/>
            <pc:sldMk cId="1103881631" sldId="259"/>
            <ac:spMk id="3" creationId="{31EC4AD7-5E82-F710-F429-7B0CB1838DE3}"/>
          </ac:spMkLst>
        </pc:spChg>
      </pc:sldChg>
      <pc:sldChg chg="addSp delSp modSp mod chgLayout">
        <pc:chgData name="Hrzic, Rok (INTHEALTH)" userId="512c86d6-3ab1-4d00-be9b-38d62f9772be" providerId="ADAL" clId="{BC5EC5CA-9593-52A9-B253-9E7A05DC6AEF}" dt="2025-09-08T08:10:04.676" v="5332" actId="20577"/>
        <pc:sldMkLst>
          <pc:docMk/>
          <pc:sldMk cId="4282858417" sldId="260"/>
        </pc:sldMkLst>
        <pc:spChg chg="mod ord">
          <ac:chgData name="Hrzic, Rok (INTHEALTH)" userId="512c86d6-3ab1-4d00-be9b-38d62f9772be" providerId="ADAL" clId="{BC5EC5CA-9593-52A9-B253-9E7A05DC6AEF}" dt="2025-09-08T08:10:04.676" v="5332" actId="20577"/>
          <ac:spMkLst>
            <pc:docMk/>
            <pc:sldMk cId="4282858417" sldId="260"/>
            <ac:spMk id="2" creationId="{13DEF9F1-950A-B747-9795-C3183B516513}"/>
          </ac:spMkLst>
        </pc:spChg>
        <pc:spChg chg="mod ord">
          <ac:chgData name="Hrzic, Rok (INTHEALTH)" userId="512c86d6-3ab1-4d00-be9b-38d62f9772be" providerId="ADAL" clId="{BC5EC5CA-9593-52A9-B253-9E7A05DC6AEF}" dt="2025-08-21T10:31:22.336" v="1568" actId="6264"/>
          <ac:spMkLst>
            <pc:docMk/>
            <pc:sldMk cId="4282858417" sldId="260"/>
            <ac:spMk id="4" creationId="{45A29D16-5B9B-FA2F-201A-62D00D88E3E2}"/>
          </ac:spMkLst>
        </pc:spChg>
        <pc:spChg chg="add mod">
          <ac:chgData name="Hrzic, Rok (INTHEALTH)" userId="512c86d6-3ab1-4d00-be9b-38d62f9772be" providerId="ADAL" clId="{BC5EC5CA-9593-52A9-B253-9E7A05DC6AEF}" dt="2025-08-21T10:16:07.142" v="1484" actId="1076"/>
          <ac:spMkLst>
            <pc:docMk/>
            <pc:sldMk cId="4282858417" sldId="260"/>
            <ac:spMk id="10" creationId="{0C457CEF-CB51-269D-594B-0454820E5E31}"/>
          </ac:spMkLst>
        </pc:spChg>
        <pc:graphicFrameChg chg="add mod ord modGraphic">
          <ac:chgData name="Hrzic, Rok (INTHEALTH)" userId="512c86d6-3ab1-4d00-be9b-38d62f9772be" providerId="ADAL" clId="{BC5EC5CA-9593-52A9-B253-9E7A05DC6AEF}" dt="2025-09-08T07:37:05.640" v="4062" actId="6549"/>
          <ac:graphicFrameMkLst>
            <pc:docMk/>
            <pc:sldMk cId="4282858417" sldId="260"/>
            <ac:graphicFrameMk id="5" creationId="{B0C97083-7AA7-FA83-F47D-D2DFA9B44E34}"/>
          </ac:graphicFrameMkLst>
        </pc:graphicFrameChg>
      </pc:sldChg>
      <pc:sldChg chg="modSp mod">
        <pc:chgData name="Hrzic, Rok (INTHEALTH)" userId="512c86d6-3ab1-4d00-be9b-38d62f9772be" providerId="ADAL" clId="{BC5EC5CA-9593-52A9-B253-9E7A05DC6AEF}" dt="2025-08-22T12:22:44.880" v="3223" actId="6549"/>
        <pc:sldMkLst>
          <pc:docMk/>
          <pc:sldMk cId="1022147475" sldId="261"/>
        </pc:sldMkLst>
        <pc:spChg chg="mod">
          <ac:chgData name="Hrzic, Rok (INTHEALTH)" userId="512c86d6-3ab1-4d00-be9b-38d62f9772be" providerId="ADAL" clId="{BC5EC5CA-9593-52A9-B253-9E7A05DC6AEF}" dt="2025-08-22T12:22:44.880" v="3223" actId="6549"/>
          <ac:spMkLst>
            <pc:docMk/>
            <pc:sldMk cId="1022147475" sldId="261"/>
            <ac:spMk id="3" creationId="{13A57A52-0A94-2DA3-3E2D-A6FB2916A514}"/>
          </ac:spMkLst>
        </pc:spChg>
      </pc:sldChg>
      <pc:sldChg chg="addSp delSp modSp del mod">
        <pc:chgData name="Hrzic, Rok (INTHEALTH)" userId="512c86d6-3ab1-4d00-be9b-38d62f9772be" providerId="ADAL" clId="{BC5EC5CA-9593-52A9-B253-9E7A05DC6AEF}" dt="2025-08-22T07:54:46.272" v="1645" actId="2696"/>
        <pc:sldMkLst>
          <pc:docMk/>
          <pc:sldMk cId="2998722426" sldId="262"/>
        </pc:sldMkLst>
      </pc:sldChg>
      <pc:sldChg chg="addSp delSp modSp mod modClrScheme chgLayout">
        <pc:chgData name="Hrzic, Rok (INTHEALTH)" userId="512c86d6-3ab1-4d00-be9b-38d62f9772be" providerId="ADAL" clId="{BC5EC5CA-9593-52A9-B253-9E7A05DC6AEF}" dt="2025-08-22T07:58:41.470" v="1672" actId="26606"/>
        <pc:sldMkLst>
          <pc:docMk/>
          <pc:sldMk cId="3506901417" sldId="263"/>
        </pc:sldMkLst>
        <pc:spChg chg="mod ord modVis">
          <ac:chgData name="Hrzic, Rok (INTHEALTH)" userId="512c86d6-3ab1-4d00-be9b-38d62f9772be" providerId="ADAL" clId="{BC5EC5CA-9593-52A9-B253-9E7A05DC6AEF}" dt="2025-08-22T07:58:41.470" v="1672" actId="26606"/>
          <ac:spMkLst>
            <pc:docMk/>
            <pc:sldMk cId="3506901417" sldId="263"/>
            <ac:spMk id="4" creationId="{E658A4FA-6478-F500-74F3-E561A11BA526}"/>
          </ac:spMkLst>
        </pc:spChg>
        <pc:picChg chg="add mod">
          <ac:chgData name="Hrzic, Rok (INTHEALTH)" userId="512c86d6-3ab1-4d00-be9b-38d62f9772be" providerId="ADAL" clId="{BC5EC5CA-9593-52A9-B253-9E7A05DC6AEF}" dt="2025-08-22T07:58:41.470" v="1672" actId="26606"/>
          <ac:picMkLst>
            <pc:docMk/>
            <pc:sldMk cId="3506901417" sldId="263"/>
            <ac:picMk id="12" creationId="{C024E73D-E340-D56A-F478-F8EC9932DF92}"/>
          </ac:picMkLst>
        </pc:picChg>
      </pc:sldChg>
      <pc:sldChg chg="modSp new mod">
        <pc:chgData name="Hrzic, Rok (INTHEALTH)" userId="512c86d6-3ab1-4d00-be9b-38d62f9772be" providerId="ADAL" clId="{BC5EC5CA-9593-52A9-B253-9E7A05DC6AEF}" dt="2025-08-21T08:48:53.284" v="507" actId="20577"/>
        <pc:sldMkLst>
          <pc:docMk/>
          <pc:sldMk cId="365070418" sldId="264"/>
        </pc:sldMkLst>
        <pc:spChg chg="mod">
          <ac:chgData name="Hrzic, Rok (INTHEALTH)" userId="512c86d6-3ab1-4d00-be9b-38d62f9772be" providerId="ADAL" clId="{BC5EC5CA-9593-52A9-B253-9E7A05DC6AEF}" dt="2025-08-18T12:49:10.140" v="15" actId="20577"/>
          <ac:spMkLst>
            <pc:docMk/>
            <pc:sldMk cId="365070418" sldId="264"/>
            <ac:spMk id="2" creationId="{83853177-FA14-4CA2-E493-5872E922549F}"/>
          </ac:spMkLst>
        </pc:spChg>
        <pc:spChg chg="mod">
          <ac:chgData name="Hrzic, Rok (INTHEALTH)" userId="512c86d6-3ab1-4d00-be9b-38d62f9772be" providerId="ADAL" clId="{BC5EC5CA-9593-52A9-B253-9E7A05DC6AEF}" dt="2025-08-21T08:48:53.284" v="507" actId="20577"/>
          <ac:spMkLst>
            <pc:docMk/>
            <pc:sldMk cId="365070418" sldId="264"/>
            <ac:spMk id="3" creationId="{9AB5C50A-6DCA-FCEC-B5AE-3F4DED3F4F02}"/>
          </ac:spMkLst>
        </pc:spChg>
      </pc:sldChg>
      <pc:sldChg chg="addSp delSp modSp new mod ord">
        <pc:chgData name="Hrzic, Rok (INTHEALTH)" userId="512c86d6-3ab1-4d00-be9b-38d62f9772be" providerId="ADAL" clId="{BC5EC5CA-9593-52A9-B253-9E7A05DC6AEF}" dt="2025-09-08T08:17:52.324" v="5340" actId="20577"/>
        <pc:sldMkLst>
          <pc:docMk/>
          <pc:sldMk cId="3749351280" sldId="265"/>
        </pc:sldMkLst>
        <pc:spChg chg="mod">
          <ac:chgData name="Hrzic, Rok (INTHEALTH)" userId="512c86d6-3ab1-4d00-be9b-38d62f9772be" providerId="ADAL" clId="{BC5EC5CA-9593-52A9-B253-9E7A05DC6AEF}" dt="2025-08-28T12:25:17.697" v="4003" actId="20577"/>
          <ac:spMkLst>
            <pc:docMk/>
            <pc:sldMk cId="3749351280" sldId="265"/>
            <ac:spMk id="2" creationId="{35D7BF0D-A9FF-2F65-14B6-EAEF9CB163DE}"/>
          </ac:spMkLst>
        </pc:spChg>
        <pc:spChg chg="add mod">
          <ac:chgData name="Hrzic, Rok (INTHEALTH)" userId="512c86d6-3ab1-4d00-be9b-38d62f9772be" providerId="ADAL" clId="{BC5EC5CA-9593-52A9-B253-9E7A05DC6AEF}" dt="2025-09-08T07:35:42.069" v="4059" actId="1076"/>
          <ac:spMkLst>
            <pc:docMk/>
            <pc:sldMk cId="3749351280" sldId="265"/>
            <ac:spMk id="7" creationId="{4B0D91D4-5FAA-ADC6-F925-77E83C857716}"/>
          </ac:spMkLst>
        </pc:spChg>
        <pc:graphicFrameChg chg="add mod modGraphic">
          <ac:chgData name="Hrzic, Rok (INTHEALTH)" userId="512c86d6-3ab1-4d00-be9b-38d62f9772be" providerId="ADAL" clId="{BC5EC5CA-9593-52A9-B253-9E7A05DC6AEF}" dt="2025-09-08T08:17:52.324" v="5340" actId="20577"/>
          <ac:graphicFrameMkLst>
            <pc:docMk/>
            <pc:sldMk cId="3749351280" sldId="265"/>
            <ac:graphicFrameMk id="6" creationId="{33D2D0B2-2A8B-AD3F-B25E-CB2C7E64FF96}"/>
          </ac:graphicFrameMkLst>
        </pc:graphicFrameChg>
      </pc:sldChg>
      <pc:sldChg chg="modSp add mod">
        <pc:chgData name="Hrzic, Rok (INTHEALTH)" userId="512c86d6-3ab1-4d00-be9b-38d62f9772be" providerId="ADAL" clId="{BC5EC5CA-9593-52A9-B253-9E7A05DC6AEF}" dt="2025-08-21T10:14:32.622" v="1427" actId="27636"/>
        <pc:sldMkLst>
          <pc:docMk/>
          <pc:sldMk cId="3341887217" sldId="266"/>
        </pc:sldMkLst>
        <pc:spChg chg="mod">
          <ac:chgData name="Hrzic, Rok (INTHEALTH)" userId="512c86d6-3ab1-4d00-be9b-38d62f9772be" providerId="ADAL" clId="{BC5EC5CA-9593-52A9-B253-9E7A05DC6AEF}" dt="2025-08-18T12:52:02.537" v="73" actId="20577"/>
          <ac:spMkLst>
            <pc:docMk/>
            <pc:sldMk cId="3341887217" sldId="266"/>
            <ac:spMk id="2" creationId="{F9125769-129B-5100-7622-C8A7A518B532}"/>
          </ac:spMkLst>
        </pc:spChg>
        <pc:spChg chg="mod">
          <ac:chgData name="Hrzic, Rok (INTHEALTH)" userId="512c86d6-3ab1-4d00-be9b-38d62f9772be" providerId="ADAL" clId="{BC5EC5CA-9593-52A9-B253-9E7A05DC6AEF}" dt="2025-08-21T10:14:32.622" v="1427" actId="27636"/>
          <ac:spMkLst>
            <pc:docMk/>
            <pc:sldMk cId="3341887217" sldId="266"/>
            <ac:spMk id="3" creationId="{EEE85255-12BB-90E8-7FD0-7B63E7D0B0A8}"/>
          </ac:spMkLst>
        </pc:spChg>
      </pc:sldChg>
      <pc:sldChg chg="add del">
        <pc:chgData name="Hrzic, Rok (INTHEALTH)" userId="512c86d6-3ab1-4d00-be9b-38d62f9772be" providerId="ADAL" clId="{BC5EC5CA-9593-52A9-B253-9E7A05DC6AEF}" dt="2025-08-21T09:56:45.444" v="804" actId="2696"/>
        <pc:sldMkLst>
          <pc:docMk/>
          <pc:sldMk cId="1818875968" sldId="267"/>
        </pc:sldMkLst>
      </pc:sldChg>
      <pc:sldChg chg="modSp add del mod">
        <pc:chgData name="Hrzic, Rok (INTHEALTH)" userId="512c86d6-3ab1-4d00-be9b-38d62f9772be" providerId="ADAL" clId="{BC5EC5CA-9593-52A9-B253-9E7A05DC6AEF}" dt="2025-08-26T12:27:30.835" v="3504" actId="2696"/>
        <pc:sldMkLst>
          <pc:docMk/>
          <pc:sldMk cId="3381953795" sldId="267"/>
        </pc:sldMkLst>
      </pc:sldChg>
      <pc:sldChg chg="modSp new mod ord">
        <pc:chgData name="Hrzic, Rok (INTHEALTH)" userId="512c86d6-3ab1-4d00-be9b-38d62f9772be" providerId="ADAL" clId="{BC5EC5CA-9593-52A9-B253-9E7A05DC6AEF}" dt="2025-09-08T07:33:59.650" v="4057" actId="20577"/>
        <pc:sldMkLst>
          <pc:docMk/>
          <pc:sldMk cId="4147034891" sldId="268"/>
        </pc:sldMkLst>
        <pc:spChg chg="mod">
          <ac:chgData name="Hrzic, Rok (INTHEALTH)" userId="512c86d6-3ab1-4d00-be9b-38d62f9772be" providerId="ADAL" clId="{BC5EC5CA-9593-52A9-B253-9E7A05DC6AEF}" dt="2025-08-21T08:39:34.683" v="156"/>
          <ac:spMkLst>
            <pc:docMk/>
            <pc:sldMk cId="4147034891" sldId="268"/>
            <ac:spMk id="2" creationId="{E8D080C4-7E56-DA5B-A6FE-F8D2938FFDB8}"/>
          </ac:spMkLst>
        </pc:spChg>
        <pc:spChg chg="mod">
          <ac:chgData name="Hrzic, Rok (INTHEALTH)" userId="512c86d6-3ab1-4d00-be9b-38d62f9772be" providerId="ADAL" clId="{BC5EC5CA-9593-52A9-B253-9E7A05DC6AEF}" dt="2025-09-08T07:33:59.650" v="4057" actId="20577"/>
          <ac:spMkLst>
            <pc:docMk/>
            <pc:sldMk cId="4147034891" sldId="268"/>
            <ac:spMk id="3" creationId="{4AC9B563-B386-D19B-93E8-804385F2D209}"/>
          </ac:spMkLst>
        </pc:spChg>
      </pc:sldChg>
      <pc:sldChg chg="modSp add del mod">
        <pc:chgData name="Hrzic, Rok (INTHEALTH)" userId="512c86d6-3ab1-4d00-be9b-38d62f9772be" providerId="ADAL" clId="{BC5EC5CA-9593-52A9-B253-9E7A05DC6AEF}" dt="2025-09-08T08:06:59.209" v="5130" actId="6549"/>
        <pc:sldMkLst>
          <pc:docMk/>
          <pc:sldMk cId="610648783" sldId="269"/>
        </pc:sldMkLst>
        <pc:spChg chg="mod">
          <ac:chgData name="Hrzic, Rok (INTHEALTH)" userId="512c86d6-3ab1-4d00-be9b-38d62f9772be" providerId="ADAL" clId="{BC5EC5CA-9593-52A9-B253-9E7A05DC6AEF}" dt="2025-08-28T12:26:14.576" v="4039" actId="5793"/>
          <ac:spMkLst>
            <pc:docMk/>
            <pc:sldMk cId="610648783" sldId="269"/>
            <ac:spMk id="2" creationId="{BBC6BCB3-8C8E-5A56-4C97-4E1C5BD185FB}"/>
          </ac:spMkLst>
        </pc:spChg>
        <pc:spChg chg="mod">
          <ac:chgData name="Hrzic, Rok (INTHEALTH)" userId="512c86d6-3ab1-4d00-be9b-38d62f9772be" providerId="ADAL" clId="{BC5EC5CA-9593-52A9-B253-9E7A05DC6AEF}" dt="2025-09-08T08:06:59.209" v="5130" actId="6549"/>
          <ac:spMkLst>
            <pc:docMk/>
            <pc:sldMk cId="610648783" sldId="269"/>
            <ac:spMk id="3" creationId="{E0545B53-F576-1DA6-3A71-18C71FC5DF37}"/>
          </ac:spMkLst>
        </pc:spChg>
      </pc:sldChg>
      <pc:sldChg chg="new del">
        <pc:chgData name="Hrzic, Rok (INTHEALTH)" userId="512c86d6-3ab1-4d00-be9b-38d62f9772be" providerId="ADAL" clId="{BC5EC5CA-9593-52A9-B253-9E7A05DC6AEF}" dt="2025-08-21T09:56:45.444" v="804" actId="2696"/>
        <pc:sldMkLst>
          <pc:docMk/>
          <pc:sldMk cId="1104934406" sldId="269"/>
        </pc:sldMkLst>
      </pc:sldChg>
      <pc:sldChg chg="addSp delSp modSp new mod modClrScheme chgLayout">
        <pc:chgData name="Hrzic, Rok (INTHEALTH)" userId="512c86d6-3ab1-4d00-be9b-38d62f9772be" providerId="ADAL" clId="{BC5EC5CA-9593-52A9-B253-9E7A05DC6AEF}" dt="2025-08-21T09:56:17.363" v="803" actId="26606"/>
        <pc:sldMkLst>
          <pc:docMk/>
          <pc:sldMk cId="4191445669" sldId="270"/>
        </pc:sldMkLst>
        <pc:spChg chg="mod">
          <ac:chgData name="Hrzic, Rok (INTHEALTH)" userId="512c86d6-3ab1-4d00-be9b-38d62f9772be" providerId="ADAL" clId="{BC5EC5CA-9593-52A9-B253-9E7A05DC6AEF}" dt="2025-08-21T09:56:17.363" v="803" actId="26606"/>
          <ac:spMkLst>
            <pc:docMk/>
            <pc:sldMk cId="4191445669" sldId="270"/>
            <ac:spMk id="2" creationId="{57E01312-4831-EE9F-8D5E-BF9389ACA761}"/>
          </ac:spMkLst>
        </pc:spChg>
        <pc:spChg chg="mod ord">
          <ac:chgData name="Hrzic, Rok (INTHEALTH)" userId="512c86d6-3ab1-4d00-be9b-38d62f9772be" providerId="ADAL" clId="{BC5EC5CA-9593-52A9-B253-9E7A05DC6AEF}" dt="2025-08-21T09:56:17.363" v="803" actId="26606"/>
          <ac:spMkLst>
            <pc:docMk/>
            <pc:sldMk cId="4191445669" sldId="270"/>
            <ac:spMk id="4" creationId="{15A1A917-DF9D-9A68-CE7B-75A890115344}"/>
          </ac:spMkLst>
        </pc:spChg>
        <pc:picChg chg="add mod">
          <ac:chgData name="Hrzic, Rok (INTHEALTH)" userId="512c86d6-3ab1-4d00-be9b-38d62f9772be" providerId="ADAL" clId="{BC5EC5CA-9593-52A9-B253-9E7A05DC6AEF}" dt="2025-08-21T09:56:17.363" v="803" actId="26606"/>
          <ac:picMkLst>
            <pc:docMk/>
            <pc:sldMk cId="4191445669" sldId="270"/>
            <ac:picMk id="9" creationId="{A9208B6B-3790-6A53-D970-6AB88DBAC5E7}"/>
          </ac:picMkLst>
        </pc:picChg>
      </pc:sldChg>
      <pc:sldChg chg="add del">
        <pc:chgData name="Hrzic, Rok (INTHEALTH)" userId="512c86d6-3ab1-4d00-be9b-38d62f9772be" providerId="ADAL" clId="{BC5EC5CA-9593-52A9-B253-9E7A05DC6AEF}" dt="2025-08-21T10:39:55.952" v="1572" actId="2696"/>
        <pc:sldMkLst>
          <pc:docMk/>
          <pc:sldMk cId="2848500614" sldId="271"/>
        </pc:sldMkLst>
      </pc:sldChg>
      <pc:sldChg chg="addSp delSp modSp add mod">
        <pc:chgData name="Hrzic, Rok (INTHEALTH)" userId="512c86d6-3ab1-4d00-be9b-38d62f9772be" providerId="ADAL" clId="{BC5EC5CA-9593-52A9-B253-9E7A05DC6AEF}" dt="2025-08-22T07:58:55.045" v="1677" actId="26606"/>
        <pc:sldMkLst>
          <pc:docMk/>
          <pc:sldMk cId="3462750031" sldId="271"/>
        </pc:sldMkLst>
        <pc:spChg chg="ord">
          <ac:chgData name="Hrzic, Rok (INTHEALTH)" userId="512c86d6-3ab1-4d00-be9b-38d62f9772be" providerId="ADAL" clId="{BC5EC5CA-9593-52A9-B253-9E7A05DC6AEF}" dt="2025-08-22T07:58:55.045" v="1677" actId="26606"/>
          <ac:spMkLst>
            <pc:docMk/>
            <pc:sldMk cId="3462750031" sldId="271"/>
            <ac:spMk id="4" creationId="{023A7661-2512-3035-B579-127508841C34}"/>
          </ac:spMkLst>
        </pc:spChg>
        <pc:picChg chg="add mod">
          <ac:chgData name="Hrzic, Rok (INTHEALTH)" userId="512c86d6-3ab1-4d00-be9b-38d62f9772be" providerId="ADAL" clId="{BC5EC5CA-9593-52A9-B253-9E7A05DC6AEF}" dt="2025-08-22T07:58:55.045" v="1677" actId="26606"/>
          <ac:picMkLst>
            <pc:docMk/>
            <pc:sldMk cId="3462750031" sldId="271"/>
            <ac:picMk id="11" creationId="{DCA482DD-CA4B-3B90-A9A7-F94BBDE67156}"/>
          </ac:picMkLst>
        </pc:picChg>
      </pc:sldChg>
      <pc:sldChg chg="addSp delSp modSp add mod">
        <pc:chgData name="Hrzic, Rok (INTHEALTH)" userId="512c86d6-3ab1-4d00-be9b-38d62f9772be" providerId="ADAL" clId="{BC5EC5CA-9593-52A9-B253-9E7A05DC6AEF}" dt="2025-08-22T07:59:02.671" v="1682" actId="26606"/>
        <pc:sldMkLst>
          <pc:docMk/>
          <pc:sldMk cId="1254540185" sldId="272"/>
        </pc:sldMkLst>
        <pc:spChg chg="ord">
          <ac:chgData name="Hrzic, Rok (INTHEALTH)" userId="512c86d6-3ab1-4d00-be9b-38d62f9772be" providerId="ADAL" clId="{BC5EC5CA-9593-52A9-B253-9E7A05DC6AEF}" dt="2025-08-22T07:59:02.671" v="1682" actId="26606"/>
          <ac:spMkLst>
            <pc:docMk/>
            <pc:sldMk cId="1254540185" sldId="272"/>
            <ac:spMk id="4" creationId="{5D143CEA-F4C7-93F5-13DA-2AB8C661D8FF}"/>
          </ac:spMkLst>
        </pc:spChg>
        <pc:picChg chg="add mod">
          <ac:chgData name="Hrzic, Rok (INTHEALTH)" userId="512c86d6-3ab1-4d00-be9b-38d62f9772be" providerId="ADAL" clId="{BC5EC5CA-9593-52A9-B253-9E7A05DC6AEF}" dt="2025-08-22T07:59:02.671" v="1682" actId="26606"/>
          <ac:picMkLst>
            <pc:docMk/>
            <pc:sldMk cId="1254540185" sldId="272"/>
            <ac:picMk id="11" creationId="{2371660C-8496-5771-8687-372D40DE819D}"/>
          </ac:picMkLst>
        </pc:picChg>
      </pc:sldChg>
      <pc:sldChg chg="new del">
        <pc:chgData name="Hrzic, Rok (INTHEALTH)" userId="512c86d6-3ab1-4d00-be9b-38d62f9772be" providerId="ADAL" clId="{BC5EC5CA-9593-52A9-B253-9E7A05DC6AEF}" dt="2025-08-22T07:43:03" v="1639" actId="2696"/>
        <pc:sldMkLst>
          <pc:docMk/>
          <pc:sldMk cId="1883416454" sldId="272"/>
        </pc:sldMkLst>
      </pc:sldChg>
      <pc:sldChg chg="addSp delSp modSp new mod">
        <pc:chgData name="Hrzic, Rok (INTHEALTH)" userId="512c86d6-3ab1-4d00-be9b-38d62f9772be" providerId="ADAL" clId="{BC5EC5CA-9593-52A9-B253-9E7A05DC6AEF}" dt="2025-08-22T08:18:56.097" v="2316" actId="27614"/>
        <pc:sldMkLst>
          <pc:docMk/>
          <pc:sldMk cId="114292625" sldId="273"/>
        </pc:sldMkLst>
        <pc:spChg chg="mod ord modVis">
          <ac:chgData name="Hrzic, Rok (INTHEALTH)" userId="512c86d6-3ab1-4d00-be9b-38d62f9772be" providerId="ADAL" clId="{BC5EC5CA-9593-52A9-B253-9E7A05DC6AEF}" dt="2025-08-22T07:59:48.877" v="1687" actId="26606"/>
          <ac:spMkLst>
            <pc:docMk/>
            <pc:sldMk cId="114292625" sldId="273"/>
            <ac:spMk id="4" creationId="{CE7CC779-E734-8424-2795-0D22828D95A1}"/>
          </ac:spMkLst>
        </pc:spChg>
        <pc:spChg chg="add mod">
          <ac:chgData name="Hrzic, Rok (INTHEALTH)" userId="512c86d6-3ab1-4d00-be9b-38d62f9772be" providerId="ADAL" clId="{BC5EC5CA-9593-52A9-B253-9E7A05DC6AEF}" dt="2025-08-22T08:00:01.513" v="1741" actId="20577"/>
          <ac:spMkLst>
            <pc:docMk/>
            <pc:sldMk cId="114292625" sldId="273"/>
            <ac:spMk id="15" creationId="{F1D6B37B-CD20-2666-C338-EFE91E78AB77}"/>
          </ac:spMkLst>
        </pc:spChg>
        <pc:spChg chg="add">
          <ac:chgData name="Hrzic, Rok (INTHEALTH)" userId="512c86d6-3ab1-4d00-be9b-38d62f9772be" providerId="ADAL" clId="{BC5EC5CA-9593-52A9-B253-9E7A05DC6AEF}" dt="2025-08-22T07:59:48.877" v="1687" actId="26606"/>
          <ac:spMkLst>
            <pc:docMk/>
            <pc:sldMk cId="114292625" sldId="273"/>
            <ac:spMk id="17" creationId="{09271032-2768-B1F9-56F8-AA11A45CA580}"/>
          </ac:spMkLst>
        </pc:spChg>
        <pc:picChg chg="add mod">
          <ac:chgData name="Hrzic, Rok (INTHEALTH)" userId="512c86d6-3ab1-4d00-be9b-38d62f9772be" providerId="ADAL" clId="{BC5EC5CA-9593-52A9-B253-9E7A05DC6AEF}" dt="2025-08-22T08:18:56.097" v="2316" actId="27614"/>
          <ac:picMkLst>
            <pc:docMk/>
            <pc:sldMk cId="114292625" sldId="273"/>
            <ac:picMk id="14" creationId="{45E1216D-2F6B-3C54-540F-A2AE7D579F70}"/>
          </ac:picMkLst>
        </pc:picChg>
      </pc:sldChg>
      <pc:sldChg chg="addSp delSp modSp new del mod ord">
        <pc:chgData name="Hrzic, Rok (INTHEALTH)" userId="512c86d6-3ab1-4d00-be9b-38d62f9772be" providerId="ADAL" clId="{BC5EC5CA-9593-52A9-B253-9E7A05DC6AEF}" dt="2025-08-22T08:07:50.783" v="2313" actId="2696"/>
        <pc:sldMkLst>
          <pc:docMk/>
          <pc:sldMk cId="846982077" sldId="274"/>
        </pc:sldMkLst>
      </pc:sldChg>
      <pc:sldChg chg="addSp delSp modSp new mod ord">
        <pc:chgData name="Hrzic, Rok (INTHEALTH)" userId="512c86d6-3ab1-4d00-be9b-38d62f9772be" providerId="ADAL" clId="{BC5EC5CA-9593-52A9-B253-9E7A05DC6AEF}" dt="2025-08-22T08:19:31.255" v="2320" actId="962"/>
        <pc:sldMkLst>
          <pc:docMk/>
          <pc:sldMk cId="166172796" sldId="275"/>
        </pc:sldMkLst>
        <pc:spChg chg="mod">
          <ac:chgData name="Hrzic, Rok (INTHEALTH)" userId="512c86d6-3ab1-4d00-be9b-38d62f9772be" providerId="ADAL" clId="{BC5EC5CA-9593-52A9-B253-9E7A05DC6AEF}" dt="2025-08-22T08:00:31.310" v="1796" actId="20577"/>
          <ac:spMkLst>
            <pc:docMk/>
            <pc:sldMk cId="166172796" sldId="275"/>
            <ac:spMk id="2" creationId="{C45658A7-21B7-6C7B-E905-0CF19E16EF6A}"/>
          </ac:spMkLst>
        </pc:spChg>
        <pc:picChg chg="add mod">
          <ac:chgData name="Hrzic, Rok (INTHEALTH)" userId="512c86d6-3ab1-4d00-be9b-38d62f9772be" providerId="ADAL" clId="{BC5EC5CA-9593-52A9-B253-9E7A05DC6AEF}" dt="2025-08-22T08:19:31.255" v="2320" actId="962"/>
          <ac:picMkLst>
            <pc:docMk/>
            <pc:sldMk cId="166172796" sldId="275"/>
            <ac:picMk id="10" creationId="{B6319744-0CB4-F3F2-2EE9-BCCDA73CEC91}"/>
          </ac:picMkLst>
        </pc:picChg>
      </pc:sldChg>
      <pc:sldChg chg="addSp delSp modSp new mod ord">
        <pc:chgData name="Hrzic, Rok (INTHEALTH)" userId="512c86d6-3ab1-4d00-be9b-38d62f9772be" providerId="ADAL" clId="{BC5EC5CA-9593-52A9-B253-9E7A05DC6AEF}" dt="2025-08-22T08:20:58.950" v="2402" actId="20578"/>
        <pc:sldMkLst>
          <pc:docMk/>
          <pc:sldMk cId="1502082356" sldId="276"/>
        </pc:sldMkLst>
        <pc:spChg chg="mod">
          <ac:chgData name="Hrzic, Rok (INTHEALTH)" userId="512c86d6-3ab1-4d00-be9b-38d62f9772be" providerId="ADAL" clId="{BC5EC5CA-9593-52A9-B253-9E7A05DC6AEF}" dt="2025-08-22T08:20:55.729" v="2401" actId="20577"/>
          <ac:spMkLst>
            <pc:docMk/>
            <pc:sldMk cId="1502082356" sldId="276"/>
            <ac:spMk id="2" creationId="{35362097-95A4-6204-F0BF-8F9D67F928E6}"/>
          </ac:spMkLst>
        </pc:spChg>
        <pc:picChg chg="add mod">
          <ac:chgData name="Hrzic, Rok (INTHEALTH)" userId="512c86d6-3ab1-4d00-be9b-38d62f9772be" providerId="ADAL" clId="{BC5EC5CA-9593-52A9-B253-9E7A05DC6AEF}" dt="2025-08-22T08:20:35.435" v="2335" actId="962"/>
          <ac:picMkLst>
            <pc:docMk/>
            <pc:sldMk cId="1502082356" sldId="276"/>
            <ac:picMk id="6" creationId="{7F2020F0-9117-4FF5-AAC8-9BBA2605A343}"/>
          </ac:picMkLst>
        </pc:picChg>
      </pc:sldChg>
      <pc:sldChg chg="modSp add del mod ord">
        <pc:chgData name="Hrzic, Rok (INTHEALTH)" userId="512c86d6-3ab1-4d00-be9b-38d62f9772be" providerId="ADAL" clId="{BC5EC5CA-9593-52A9-B253-9E7A05DC6AEF}" dt="2025-08-22T12:22:52.523" v="3224" actId="2696"/>
        <pc:sldMkLst>
          <pc:docMk/>
          <pc:sldMk cId="2159903912" sldId="277"/>
        </pc:sldMkLst>
      </pc:sldChg>
      <pc:sldChg chg="addSp delSp modSp new mod ord">
        <pc:chgData name="Hrzic, Rok (INTHEALTH)" userId="512c86d6-3ab1-4d00-be9b-38d62f9772be" providerId="ADAL" clId="{BC5EC5CA-9593-52A9-B253-9E7A05DC6AEF}" dt="2025-09-08T08:02:37.924" v="4968" actId="20577"/>
        <pc:sldMkLst>
          <pc:docMk/>
          <pc:sldMk cId="861879239" sldId="278"/>
        </pc:sldMkLst>
        <pc:spChg chg="mod">
          <ac:chgData name="Hrzic, Rok (INTHEALTH)" userId="512c86d6-3ab1-4d00-be9b-38d62f9772be" providerId="ADAL" clId="{BC5EC5CA-9593-52A9-B253-9E7A05DC6AEF}" dt="2025-08-28T12:26:25.785" v="4050" actId="5793"/>
          <ac:spMkLst>
            <pc:docMk/>
            <pc:sldMk cId="861879239" sldId="278"/>
            <ac:spMk id="2" creationId="{E71007A7-1D26-2ECF-9105-B28600022F5D}"/>
          </ac:spMkLst>
        </pc:spChg>
        <pc:spChg chg="mod">
          <ac:chgData name="Hrzic, Rok (INTHEALTH)" userId="512c86d6-3ab1-4d00-be9b-38d62f9772be" providerId="ADAL" clId="{BC5EC5CA-9593-52A9-B253-9E7A05DC6AEF}" dt="2025-09-08T08:02:37.924" v="4968" actId="20577"/>
          <ac:spMkLst>
            <pc:docMk/>
            <pc:sldMk cId="861879239" sldId="278"/>
            <ac:spMk id="3" creationId="{D74389B7-F4CD-850C-309D-A604ECC6580D}"/>
          </ac:spMkLst>
        </pc:spChg>
      </pc:sldChg>
      <pc:sldChg chg="add del">
        <pc:chgData name="Hrzic, Rok (INTHEALTH)" userId="512c86d6-3ab1-4d00-be9b-38d62f9772be" providerId="ADAL" clId="{BC5EC5CA-9593-52A9-B253-9E7A05DC6AEF}" dt="2025-08-22T12:07:24.650" v="2759" actId="2696"/>
        <pc:sldMkLst>
          <pc:docMk/>
          <pc:sldMk cId="2210296076" sldId="278"/>
        </pc:sldMkLst>
      </pc:sldChg>
      <pc:sldChg chg="modSp new del mod ord">
        <pc:chgData name="Hrzic, Rok (INTHEALTH)" userId="512c86d6-3ab1-4d00-be9b-38d62f9772be" providerId="ADAL" clId="{BC5EC5CA-9593-52A9-B253-9E7A05DC6AEF}" dt="2025-08-26T12:37:17.927" v="3960" actId="2696"/>
        <pc:sldMkLst>
          <pc:docMk/>
          <pc:sldMk cId="490996618" sldId="279"/>
        </pc:sldMkLst>
      </pc:sldChg>
      <pc:sldChg chg="add del">
        <pc:chgData name="Hrzic, Rok (INTHEALTH)" userId="512c86d6-3ab1-4d00-be9b-38d62f9772be" providerId="ADAL" clId="{BC5EC5CA-9593-52A9-B253-9E7A05DC6AEF}" dt="2025-08-26T12:37:05.904" v="3957" actId="2696"/>
        <pc:sldMkLst>
          <pc:docMk/>
          <pc:sldMk cId="103630328" sldId="280"/>
        </pc:sldMkLst>
      </pc:sldChg>
      <pc:sldChg chg="add del">
        <pc:chgData name="Hrzic, Rok (INTHEALTH)" userId="512c86d6-3ab1-4d00-be9b-38d62f9772be" providerId="ADAL" clId="{BC5EC5CA-9593-52A9-B253-9E7A05DC6AEF}" dt="2025-08-26T12:37:29.345" v="3961" actId="2696"/>
        <pc:sldMkLst>
          <pc:docMk/>
          <pc:sldMk cId="2210296076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23163-DC49-6D4B-8E90-39935CFE7BB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71540-A058-2A44-A7BF-BA835E3C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2784" y="253136"/>
            <a:ext cx="8797789" cy="2205259"/>
          </a:xfrm>
        </p:spPr>
        <p:txBody>
          <a:bodyPr>
            <a:no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2784" y="2439519"/>
            <a:ext cx="5595491" cy="1752600"/>
          </a:xfrm>
        </p:spPr>
        <p:txBody>
          <a:bodyPr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2"/>
            <a:ext cx="2120851" cy="5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2" y="414261"/>
            <a:ext cx="5246167" cy="156589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01" y="1980156"/>
            <a:ext cx="5246165" cy="3810096"/>
          </a:xfrm>
        </p:spPr>
        <p:txBody>
          <a:bodyPr/>
          <a:lstStyle>
            <a:lvl3pPr marL="954592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6724" y="6318628"/>
            <a:ext cx="7343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27003" y="6318628"/>
            <a:ext cx="459993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926941" y="6318400"/>
            <a:ext cx="759969" cy="365125"/>
          </a:xfrm>
        </p:spPr>
        <p:txBody>
          <a:bodyPr/>
          <a:lstStyle/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6126726" y="0"/>
            <a:ext cx="6065276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480001" y="6173621"/>
            <a:ext cx="2137056" cy="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312625" y="6318628"/>
            <a:ext cx="12192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813290" y="6318400"/>
            <a:ext cx="4989180" cy="365125"/>
          </a:xfrm>
          <a:noFill/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65C5AF04-DC40-0847-A150-8AD1FF135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267" y="6249250"/>
            <a:ext cx="2044800" cy="31115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67"/>
            </a:lvl1pPr>
            <a:lvl2pPr marL="478355" indent="0">
              <a:buNone/>
              <a:defRPr sz="1067"/>
            </a:lvl2pPr>
            <a:lvl3pPr marL="954592" indent="0">
              <a:buNone/>
              <a:defRPr sz="1067"/>
            </a:lvl3pPr>
            <a:lvl4pPr marL="1432948" indent="0">
              <a:buNone/>
              <a:defRPr sz="1067"/>
            </a:lvl4pPr>
            <a:lvl5pPr marL="1911302" indent="0">
              <a:buNone/>
              <a:defRPr sz="1067"/>
            </a:lvl5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111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480486" y="1296001"/>
            <a:ext cx="11101916" cy="4309231"/>
          </a:xfrm>
        </p:spPr>
        <p:txBody>
          <a:bodyPr/>
          <a:lstStyle/>
          <a:p>
            <a:r>
              <a:rPr lang="en-GB"/>
              <a:t>Click icon to add table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480001" y="6173621"/>
            <a:ext cx="2137056" cy="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2784" y="253136"/>
            <a:ext cx="8797789" cy="2205259"/>
          </a:xfrm>
        </p:spPr>
        <p:txBody>
          <a:bodyPr>
            <a:no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2784" y="2439519"/>
            <a:ext cx="5595491" cy="1752600"/>
          </a:xfrm>
        </p:spPr>
        <p:txBody>
          <a:bodyPr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2"/>
            <a:ext cx="2120851" cy="509137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18" y="2513330"/>
            <a:ext cx="4710511" cy="4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2783" y="253136"/>
            <a:ext cx="9836193" cy="2205259"/>
          </a:xfrm>
        </p:spPr>
        <p:txBody>
          <a:bodyPr>
            <a:no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2784" y="2439519"/>
            <a:ext cx="5595491" cy="1752600"/>
          </a:xfrm>
        </p:spPr>
        <p:txBody>
          <a:bodyPr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0"/>
            <a:ext cx="2120851" cy="5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2785" y="253136"/>
            <a:ext cx="5264193" cy="1846597"/>
          </a:xfrm>
        </p:spPr>
        <p:txBody>
          <a:bodyPr>
            <a:noAutofit/>
          </a:bodyPr>
          <a:lstStyle>
            <a:lvl1pPr>
              <a:defRPr sz="5867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2785" y="2270185"/>
            <a:ext cx="5264193" cy="1752600"/>
          </a:xfrm>
        </p:spPr>
        <p:txBody>
          <a:bodyPr/>
          <a:lstStyle>
            <a:lvl1pPr marL="0" indent="0" algn="l">
              <a:buNone/>
              <a:defRPr sz="2133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0"/>
            <a:ext cx="2120851" cy="5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0"/>
            <a:ext cx="2120851" cy="509137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52784" y="253136"/>
            <a:ext cx="8797789" cy="2205259"/>
          </a:xfrm>
        </p:spPr>
        <p:txBody>
          <a:bodyPr>
            <a:no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752784" y="2439519"/>
            <a:ext cx="5595491" cy="1752600"/>
          </a:xfrm>
        </p:spPr>
        <p:txBody>
          <a:bodyPr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61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480001" y="6174000"/>
            <a:ext cx="2104645" cy="50913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52784" y="253136"/>
            <a:ext cx="8797789" cy="2205259"/>
          </a:xfrm>
        </p:spPr>
        <p:txBody>
          <a:bodyPr>
            <a:no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52784" y="2439519"/>
            <a:ext cx="5595491" cy="1752600"/>
          </a:xfrm>
        </p:spPr>
        <p:txBody>
          <a:bodyPr/>
          <a:lstStyle>
            <a:lvl1pPr marL="0" indent="0" algn="l">
              <a:buNone/>
              <a:defRPr sz="2667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63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480001" y="6173621"/>
            <a:ext cx="2137056" cy="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Afbeelding 9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480001" y="6174000"/>
            <a:ext cx="2096544" cy="5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Afbeelding 9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480001" y="6174002"/>
            <a:ext cx="2120851" cy="5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0001" y="414260"/>
            <a:ext cx="111023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01" y="1296000"/>
            <a:ext cx="11102399" cy="44451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312625" y="6318628"/>
            <a:ext cx="12192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33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697661" y="6318628"/>
            <a:ext cx="530354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33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88190" y="6318400"/>
            <a:ext cx="4942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33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46B2BE40-4B99-E246-85D4-48D0B838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457189" indent="-457189" algn="l" defTabSz="609585" rtl="0" eaLnBrk="1" latinLnBrk="0" hangingPunct="1">
        <a:spcBef>
          <a:spcPts val="0"/>
        </a:spcBef>
        <a:buFont typeface="Arial"/>
        <a:buChar char="•"/>
        <a:defRPr sz="4267" kern="1200">
          <a:solidFill>
            <a:schemeClr val="tx1"/>
          </a:solidFill>
          <a:latin typeface="+mj-lt"/>
          <a:ea typeface="+mn-ea"/>
          <a:cs typeface="Verdana"/>
        </a:defRPr>
      </a:lvl1pPr>
      <a:lvl2pPr marL="956709" indent="-478355" algn="l" defTabSz="609585" rtl="0" eaLnBrk="1" latinLnBrk="0" hangingPunct="1">
        <a:spcBef>
          <a:spcPts val="0"/>
        </a:spcBef>
        <a:buFont typeface="Lucida Grande"/>
        <a:buChar char="-"/>
        <a:defRPr sz="3733" kern="1200">
          <a:solidFill>
            <a:schemeClr val="tx1"/>
          </a:solidFill>
          <a:latin typeface="+mj-lt"/>
          <a:ea typeface="+mn-ea"/>
          <a:cs typeface="Verdana"/>
        </a:defRPr>
      </a:lvl2pPr>
      <a:lvl3pPr marL="1430831" indent="-476239" algn="l" defTabSz="609585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3pPr>
      <a:lvl4pPr marL="1907070" indent="-474121" algn="l" defTabSz="609585" rtl="0" eaLnBrk="1" latinLnBrk="0" hangingPunct="1">
        <a:spcBef>
          <a:spcPts val="0"/>
        </a:spcBef>
        <a:buFont typeface="Lucida Grande"/>
        <a:buChar char="-"/>
        <a:defRPr sz="2667" kern="1200">
          <a:solidFill>
            <a:schemeClr val="tx1"/>
          </a:solidFill>
          <a:latin typeface="+mj-lt"/>
          <a:ea typeface="+mn-ea"/>
          <a:cs typeface="Verdana"/>
        </a:defRPr>
      </a:lvl4pPr>
      <a:lvl5pPr marL="2391774" indent="-480472" algn="l" defTabSz="609585" rtl="0" eaLnBrk="1" latinLnBrk="0" hangingPunct="1">
        <a:spcBef>
          <a:spcPts val="0"/>
        </a:spcBef>
        <a:buFont typeface="Lucida Grande"/>
        <a:buChar char="-"/>
        <a:defRPr sz="2667" kern="1200">
          <a:solidFill>
            <a:schemeClr val="tx1"/>
          </a:solidFill>
          <a:latin typeface="+mj-lt"/>
          <a:ea typeface="+mn-ea"/>
          <a:cs typeface="Verdana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F03D-33BF-7057-6333-FE1B8F8BA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84" y="253136"/>
            <a:ext cx="8797789" cy="220525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Benchmarking small-area mortality models for cause-of-death data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96B62E9-99E9-8E80-B136-D2758CA1F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84" y="2439518"/>
            <a:ext cx="6923923" cy="3405227"/>
          </a:xfrm>
        </p:spPr>
        <p:txBody>
          <a:bodyPr/>
          <a:lstStyle/>
          <a:p>
            <a:r>
              <a:rPr lang="en-US" dirty="0"/>
              <a:t>Rok Hrzic &amp; Avi Magid</a:t>
            </a:r>
          </a:p>
          <a:p>
            <a:endParaRPr lang="en-US" dirty="0"/>
          </a:p>
          <a:p>
            <a:r>
              <a:rPr lang="en-US" sz="2000" i="1" dirty="0"/>
              <a:t>Department of International Health, Care and Public Health Research Institute, Maastricht University</a:t>
            </a:r>
          </a:p>
          <a:p>
            <a:endParaRPr lang="en-US" sz="2000" i="1" dirty="0"/>
          </a:p>
          <a:p>
            <a:r>
              <a:rPr lang="en-US" sz="2000" i="1" dirty="0"/>
              <a:t>EAPS HMMWG meeting, 12 September 2025, Luxembourg</a:t>
            </a:r>
          </a:p>
        </p:txBody>
      </p:sp>
    </p:spTree>
    <p:extLst>
      <p:ext uri="{BB962C8B-B14F-4D97-AF65-F5344CB8AC3E}">
        <p14:creationId xmlns:p14="http://schemas.microsoft.com/office/powerpoint/2010/main" val="176436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1312-4831-EE9F-8D5E-BF9389AC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mortality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1A917-DF9D-9A68-CE7B-75A89011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208B6B-3790-6A53-D970-6AB88DBA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197" y="1295400"/>
            <a:ext cx="6791431" cy="4445000"/>
          </a:xfrm>
        </p:spPr>
      </p:pic>
    </p:spTree>
    <p:extLst>
      <p:ext uri="{BB962C8B-B14F-4D97-AF65-F5344CB8AC3E}">
        <p14:creationId xmlns:p14="http://schemas.microsoft.com/office/powerpoint/2010/main" val="419144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3C969-7381-FEB5-9373-8A6535B0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5769-129B-5100-7622-C8A7A518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5255-12BB-90E8-7FD0-7B63E7D0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Precision: RMSE and CV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Uncertainty: coverage probability and average UI width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Coherence: aggregation ratio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Runtime: wall-clock time in seconds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i="1" dirty="0"/>
              <a:t>N = 10 runs, Apple M1 processor, 16 GB RAM</a:t>
            </a:r>
            <a:r>
              <a:rPr lang="en-GB" i="1" dirty="0"/>
              <a:t> </a:t>
            </a:r>
            <a:endParaRPr lang="en-NL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8649-347C-62F4-6CB9-E99C370F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F9F1-950A-B747-9795-C3183B51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1" y="414260"/>
            <a:ext cx="11102399" cy="756000"/>
          </a:xfrm>
        </p:spPr>
        <p:txBody>
          <a:bodyPr/>
          <a:lstStyle/>
          <a:p>
            <a:r>
              <a:rPr lang="en-US" dirty="0"/>
              <a:t>Results -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C97083-7AA7-FA83-F47D-D2DFA9B44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53461"/>
              </p:ext>
            </p:extLst>
          </p:nvPr>
        </p:nvGraphicFramePr>
        <p:xfrm>
          <a:off x="479425" y="1295400"/>
          <a:ext cx="11102973" cy="3038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478">
                  <a:extLst>
                    <a:ext uri="{9D8B030D-6E8A-4147-A177-3AD203B41FA5}">
                      <a16:colId xmlns:a16="http://schemas.microsoft.com/office/drawing/2014/main" val="2953474266"/>
                    </a:ext>
                  </a:extLst>
                </a:gridCol>
                <a:gridCol w="1183258">
                  <a:extLst>
                    <a:ext uri="{9D8B030D-6E8A-4147-A177-3AD203B41FA5}">
                      <a16:colId xmlns:a16="http://schemas.microsoft.com/office/drawing/2014/main" val="1555228112"/>
                    </a:ext>
                  </a:extLst>
                </a:gridCol>
                <a:gridCol w="1355266">
                  <a:extLst>
                    <a:ext uri="{9D8B030D-6E8A-4147-A177-3AD203B41FA5}">
                      <a16:colId xmlns:a16="http://schemas.microsoft.com/office/drawing/2014/main" val="1584616272"/>
                    </a:ext>
                  </a:extLst>
                </a:gridCol>
                <a:gridCol w="1413862">
                  <a:extLst>
                    <a:ext uri="{9D8B030D-6E8A-4147-A177-3AD203B41FA5}">
                      <a16:colId xmlns:a16="http://schemas.microsoft.com/office/drawing/2014/main" val="3454004442"/>
                    </a:ext>
                  </a:extLst>
                </a:gridCol>
                <a:gridCol w="1183258">
                  <a:extLst>
                    <a:ext uri="{9D8B030D-6E8A-4147-A177-3AD203B41FA5}">
                      <a16:colId xmlns:a16="http://schemas.microsoft.com/office/drawing/2014/main" val="2359971349"/>
                    </a:ext>
                  </a:extLst>
                </a:gridCol>
                <a:gridCol w="1483799">
                  <a:extLst>
                    <a:ext uri="{9D8B030D-6E8A-4147-A177-3AD203B41FA5}">
                      <a16:colId xmlns:a16="http://schemas.microsoft.com/office/drawing/2014/main" val="1199460061"/>
                    </a:ext>
                  </a:extLst>
                </a:gridCol>
                <a:gridCol w="1652026">
                  <a:extLst>
                    <a:ext uri="{9D8B030D-6E8A-4147-A177-3AD203B41FA5}">
                      <a16:colId xmlns:a16="http://schemas.microsoft.com/office/drawing/2014/main" val="4030726904"/>
                    </a:ext>
                  </a:extLst>
                </a:gridCol>
                <a:gridCol w="1652026">
                  <a:extLst>
                    <a:ext uri="{9D8B030D-6E8A-4147-A177-3AD203B41FA5}">
                      <a16:colId xmlns:a16="http://schemas.microsoft.com/office/drawing/2014/main" val="4126892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Precision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Uncertainty intervals</a:t>
                      </a: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Coherence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Computation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51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Model</a:t>
                      </a: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Root mean squared error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Coefficient of variation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Coverage probability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Average interval width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Aggregation ratio 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L" sz="1800" i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Time to fit one stratum model (seconds)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i="1" kern="100" dirty="0">
                          <a:effectLst/>
                        </a:rPr>
                        <a:t>Total time (minutes)</a:t>
                      </a:r>
                      <a:endParaRPr lang="en-NL" sz="1800" i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8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Model 1</a:t>
                      </a: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0.83 (0.2, 3.52)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0.84 (0.28, 1.02)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1 (0.96,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4.84 (3.34, 14.17)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 1 (1, 1)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L" sz="18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2.42 (2.35, 2.47)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80.9 (77.1, 100.3)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62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Model 2</a:t>
                      </a: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0.84 (0.19, 3.62)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0.84 (0.29, 1.04)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0.99 (0.96,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4.82 (3.24, 13.9)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 1 (0.91, 1.1)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L" sz="18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5.64 (4.83, 6.39)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4.50 (4.47, 4,53)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81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Model 3</a:t>
                      </a:r>
                      <a:endParaRPr lang="en-NL" sz="18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0.82 (0.11, 3.71)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0.83 (0.28, 1.04)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0.99 (0.95, 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4.8 (3.15, 13.83)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 1 (0.91, 1.1)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L" sz="180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14.78 (9.94, 17.93)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0.56 (0.55, 0.57)</a:t>
                      </a:r>
                      <a:endParaRPr lang="en-NL" sz="18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437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29D16-5B9B-FA2F-201A-62D00D88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190" y="6318400"/>
            <a:ext cx="494209" cy="365125"/>
          </a:xfrm>
        </p:spPr>
        <p:txBody>
          <a:bodyPr/>
          <a:lstStyle/>
          <a:p>
            <a:fld id="{46B2BE40-4B99-E246-85D4-48D0B838E40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57CEF-CB51-269D-594B-0454820E5E31}"/>
              </a:ext>
            </a:extLst>
          </p:cNvPr>
          <p:cNvSpPr txBox="1"/>
          <p:nvPr/>
        </p:nvSpPr>
        <p:spPr>
          <a:xfrm>
            <a:off x="479425" y="4767896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Note: benchmark UI report on the variation in estimate precision, uncertainty, and coherence across runs, regions, sexes, years, and regions</a:t>
            </a:r>
          </a:p>
        </p:txBody>
      </p:sp>
    </p:spTree>
    <p:extLst>
      <p:ext uri="{BB962C8B-B14F-4D97-AF65-F5344CB8AC3E}">
        <p14:creationId xmlns:p14="http://schemas.microsoft.com/office/powerpoint/2010/main" val="428285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11528-AF55-7F19-9759-289BB6D8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C024E73D-E340-D56A-F478-F8EC9932D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07" y="68263"/>
            <a:ext cx="9217185" cy="6037262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658A4FA-6478-F500-74F3-E561A11B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6B2BE40-4B99-E246-85D4-48D0B838E40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38D0-F6B3-B51D-A51E-83D6341C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DCA482DD-CA4B-3B90-A9A7-F94BBDE67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07" y="68263"/>
            <a:ext cx="9217185" cy="6037262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23A7661-2512-3035-B579-12750884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6B2BE40-4B99-E246-85D4-48D0B838E40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5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7BF3D-76B9-3609-7B7A-FCEF05816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aph of different sizes of red and black lines&#10;&#10;AI-generated content may be incorrect.">
            <a:extLst>
              <a:ext uri="{FF2B5EF4-FFF2-40B4-BE49-F238E27FC236}">
                <a16:creationId xmlns:a16="http://schemas.microsoft.com/office/drawing/2014/main" id="{2371660C-8496-5771-8687-372D40DE8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07" y="68263"/>
            <a:ext cx="9217185" cy="6037262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D143CEA-F4C7-93F5-13DA-2AB8C661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6B2BE40-4B99-E246-85D4-48D0B838E40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1D6B37B-CD20-2666-C338-EFE91E78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1" y="414260"/>
            <a:ext cx="11102399" cy="756000"/>
          </a:xfrm>
        </p:spPr>
        <p:txBody>
          <a:bodyPr/>
          <a:lstStyle/>
          <a:p>
            <a:r>
              <a:rPr lang="en-US" dirty="0"/>
              <a:t>Precision: Root mean squared error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9271032-2768-B1F9-56F8-AA11A45C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190" y="6318400"/>
            <a:ext cx="49420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6B2BE40-4B99-E246-85D4-48D0B838E40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E7CC779-E734-8424-2795-0D22828D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6B2BE40-4B99-E246-85D4-48D0B838E40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14" name="Content Placeholder 13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45E1216D-2F6B-3C54-540F-A2AE7D579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197" y="1295400"/>
            <a:ext cx="6791431" cy="4445000"/>
          </a:xfrm>
        </p:spPr>
      </p:pic>
    </p:spTree>
    <p:extLst>
      <p:ext uri="{BB962C8B-B14F-4D97-AF65-F5344CB8AC3E}">
        <p14:creationId xmlns:p14="http://schemas.microsoft.com/office/powerpoint/2010/main" val="11429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2097-95A4-6204-F0BF-8F9D67F9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uncertainty interval width</a:t>
            </a:r>
          </a:p>
        </p:txBody>
      </p:sp>
      <p:pic>
        <p:nvPicPr>
          <p:cNvPr id="6" name="Content Placeholder 5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7F2020F0-9117-4FF5-AAC8-9BBA2605A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197" y="1295400"/>
            <a:ext cx="6791431" cy="4445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C53E1-F0B1-6800-7FDE-5B2D4A93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58A7-21B7-6C7B-E905-0CF19E1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probability of the estimated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647C-0FB6-034E-5C7E-E01A4E3C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18</a:t>
            </a:fld>
            <a:endParaRPr lang="en-US"/>
          </a:p>
        </p:txBody>
      </p:sp>
      <p:pic>
        <p:nvPicPr>
          <p:cNvPr id="10" name="Content Placeholder 9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B6319744-0CB4-F3F2-2EE9-BCCDA73C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197" y="1295400"/>
            <a:ext cx="6791431" cy="4445000"/>
          </a:xfrm>
        </p:spPr>
      </p:pic>
    </p:spTree>
    <p:extLst>
      <p:ext uri="{BB962C8B-B14F-4D97-AF65-F5344CB8AC3E}">
        <p14:creationId xmlns:p14="http://schemas.microsoft.com/office/powerpoint/2010/main" val="16617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89AD-5ABD-C116-9971-A206E84B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7A52-0A94-2DA3-3E2D-A6FB2916A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Performance varies across ages and </a:t>
            </a:r>
            <a:r>
              <a:rPr lang="en-US" dirty="0" err="1"/>
              <a:t>CoDs</a:t>
            </a:r>
            <a:r>
              <a:rPr lang="en-US" dirty="0"/>
              <a:t>, but not models; wide CIs</a:t>
            </a:r>
          </a:p>
          <a:p>
            <a:endParaRPr lang="en-US" dirty="0"/>
          </a:p>
          <a:p>
            <a:r>
              <a:rPr lang="en-US" dirty="0"/>
              <a:t>Simplicity paradox</a:t>
            </a:r>
          </a:p>
          <a:p>
            <a:pPr lvl="1"/>
            <a:r>
              <a:rPr lang="en-US" dirty="0"/>
              <a:t>The simplest specifications take the longest to fit due to the large number of strata</a:t>
            </a:r>
          </a:p>
          <a:p>
            <a:endParaRPr lang="en-US" dirty="0"/>
          </a:p>
          <a:p>
            <a:r>
              <a:rPr lang="en-US" b="1" dirty="0"/>
              <a:t>Small-area mortality models can be </a:t>
            </a:r>
            <a:r>
              <a:rPr lang="en-US" b="1" dirty="0" err="1"/>
              <a:t>utilised</a:t>
            </a:r>
            <a:r>
              <a:rPr lang="en-US" b="1" dirty="0"/>
              <a:t> by researchers with limited access to high-performance computing</a:t>
            </a:r>
          </a:p>
          <a:p>
            <a:endParaRPr lang="en-US" b="1" dirty="0"/>
          </a:p>
          <a:p>
            <a:r>
              <a:rPr lang="en-US" dirty="0"/>
              <a:t>Next step: examine joint estimation of </a:t>
            </a:r>
            <a:r>
              <a:rPr lang="en-US" dirty="0" err="1"/>
              <a:t>CoDs</a:t>
            </a:r>
            <a:r>
              <a:rPr lang="en-US" dirty="0"/>
              <a:t> and raking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945A-2474-058A-0D01-69E8557F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7589C9-793C-0031-2AEA-6E7C6BC6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3DE05-E1E4-DFE6-B6DA-73EE7152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Mortality research in (</a:t>
            </a:r>
            <a:r>
              <a:rPr lang="en-US" i="1" dirty="0"/>
              <a:t>ever-</a:t>
            </a:r>
            <a:r>
              <a:rPr lang="en-US" dirty="0"/>
              <a:t>)small(</a:t>
            </a:r>
            <a:r>
              <a:rPr lang="en-US" i="1" dirty="0"/>
              <a:t>er</a:t>
            </a:r>
            <a:r>
              <a:rPr lang="en-US" dirty="0"/>
              <a:t>) geographic areas enhances public health decision-making</a:t>
            </a:r>
          </a:p>
          <a:p>
            <a:endParaRPr lang="en-US" dirty="0"/>
          </a:p>
          <a:p>
            <a:r>
              <a:rPr lang="en-US" dirty="0"/>
              <a:t>Challenges: sparse data, stochasticity </a:t>
            </a:r>
            <a:r>
              <a:rPr lang="en-US" dirty="0">
                <a:sym typeface="Wingdings" pitchFamily="2" charset="2"/>
              </a:rPr>
              <a:t> modelling needed!</a:t>
            </a:r>
          </a:p>
          <a:p>
            <a:pPr lvl="1"/>
            <a:r>
              <a:rPr lang="en-US" dirty="0"/>
              <a:t>More pronounced in </a:t>
            </a:r>
            <a:r>
              <a:rPr lang="en-US" dirty="0" err="1"/>
              <a:t>CoD</a:t>
            </a:r>
            <a:r>
              <a:rPr lang="en-US" dirty="0"/>
              <a:t> research (smaller counts)</a:t>
            </a:r>
          </a:p>
          <a:p>
            <a:endParaRPr lang="en-US" dirty="0"/>
          </a:p>
          <a:p>
            <a:r>
              <a:rPr lang="en-US" dirty="0"/>
              <a:t>What should a local-level practitioner use?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98936-6E86-6D9C-3965-31EA8D72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F3B0-B240-9A69-B6F7-C5367108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–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C4AD7-5E82-F710-F429-7B0CB183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Examined a sample of 14 studies using Hierarchical Bayes for </a:t>
            </a:r>
            <a:r>
              <a:rPr lang="en-US" dirty="0" err="1"/>
              <a:t>CoD</a:t>
            </a:r>
            <a:r>
              <a:rPr lang="en-US" dirty="0"/>
              <a:t> mortality estimates in small areas: </a:t>
            </a:r>
            <a:r>
              <a:rPr lang="en-US" sz="3000" dirty="0"/>
              <a:t>Barceló et al. (2009), </a:t>
            </a:r>
            <a:r>
              <a:rPr lang="en-US" sz="3000" dirty="0" err="1"/>
              <a:t>Cano-Serral</a:t>
            </a:r>
            <a:r>
              <a:rPr lang="en-US" sz="3000" dirty="0"/>
              <a:t> et al. (2009), Borrell et al. (2010), Foreman et al. (2012), Hoffmann et al. (2014), Castillo-Carniglia et al. (2015), Santana et al. (2015), Dwyer-Lindgren et al. (2017), Foreman et al. (2017), </a:t>
            </a:r>
            <a:r>
              <a:rPr lang="en-US" sz="3000" dirty="0" err="1"/>
              <a:t>Gotsens</a:t>
            </a:r>
            <a:r>
              <a:rPr lang="en-US" sz="3000" dirty="0"/>
              <a:t> et al. (2020), </a:t>
            </a:r>
            <a:r>
              <a:rPr lang="en-US" sz="3000" dirty="0" err="1"/>
              <a:t>Gayawan</a:t>
            </a:r>
            <a:r>
              <a:rPr lang="en-US" sz="3000" dirty="0"/>
              <a:t> et al. (2021, 2022), Martinez-</a:t>
            </a:r>
            <a:r>
              <a:rPr lang="en-US" sz="3000" dirty="0" err="1"/>
              <a:t>Beneito</a:t>
            </a:r>
            <a:r>
              <a:rPr lang="en-US" sz="3000" dirty="0"/>
              <a:t> et al. (2021), Rashid et al. (2024)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FE7B7-78A5-3BC3-D806-9208413B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07A7-1D26-2ECF-9105-B2860002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</a:t>
            </a:r>
            <a:r>
              <a:rPr lang="en-US"/>
              <a:t>review – summary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89B7-F4CD-850C-309D-A604ECC6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Model specification </a:t>
            </a:r>
          </a:p>
          <a:p>
            <a:pPr lvl="1"/>
            <a:r>
              <a:rPr lang="en-US" i="1" dirty="0" err="1"/>
              <a:t>Besag</a:t>
            </a:r>
            <a:r>
              <a:rPr lang="en-US" i="1" dirty="0"/>
              <a:t>-York-</a:t>
            </a:r>
            <a:r>
              <a:rPr lang="en-US" i="1" dirty="0" err="1"/>
              <a:t>Mollié</a:t>
            </a:r>
            <a:r>
              <a:rPr lang="en-US" dirty="0"/>
              <a:t> (BYM) for space</a:t>
            </a:r>
          </a:p>
          <a:p>
            <a:pPr lvl="1"/>
            <a:r>
              <a:rPr lang="en-US" dirty="0"/>
              <a:t>variation in age and period treatment (</a:t>
            </a:r>
            <a:r>
              <a:rPr lang="en-US" i="1" dirty="0"/>
              <a:t>stratification</a:t>
            </a:r>
            <a:r>
              <a:rPr lang="en-US" dirty="0"/>
              <a:t> versus </a:t>
            </a:r>
            <a:r>
              <a:rPr lang="en-US" i="1" dirty="0"/>
              <a:t>cubic spline </a:t>
            </a:r>
            <a:r>
              <a:rPr lang="en-US" dirty="0"/>
              <a:t>or </a:t>
            </a:r>
            <a:r>
              <a:rPr lang="en-US" i="1" dirty="0"/>
              <a:t>random walk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Joint </a:t>
            </a:r>
            <a:r>
              <a:rPr lang="en-US" dirty="0" err="1"/>
              <a:t>CoD</a:t>
            </a:r>
            <a:r>
              <a:rPr lang="en-US" dirty="0"/>
              <a:t> estimation models were quite rare and are not discussed today</a:t>
            </a:r>
          </a:p>
          <a:p>
            <a:endParaRPr lang="en-US" dirty="0"/>
          </a:p>
          <a:p>
            <a:r>
              <a:rPr lang="en-US" dirty="0"/>
              <a:t>Fitted with Integrated nested Laplace approximations (INLA), less commonly via simulation (Stan/JAGS)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8C7E8-D67D-37EC-EE8B-A97AEE51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7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D4E39-E413-6F93-03CF-9AD4E5C79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BCB3-8C8E-5A56-4C97-4E1C5BD1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5B53-F576-1DA6-3A71-18C71FC5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Gotsens</a:t>
            </a:r>
            <a:r>
              <a:rPr lang="en-US" sz="3200" dirty="0"/>
              <a:t> et al. (2020) examined socioeconomic inequalities in cause-specific mortality across census tracts in seven Spanish cities in three periods (including the 2008 economic crisis)</a:t>
            </a:r>
          </a:p>
          <a:p>
            <a:endParaRPr lang="en-US" sz="3200" dirty="0"/>
          </a:p>
          <a:p>
            <a:r>
              <a:rPr lang="en-US" sz="3200" dirty="0"/>
              <a:t>Model: BYM spatial component, stratified by city, sex, period, and cause</a:t>
            </a:r>
          </a:p>
          <a:p>
            <a:endParaRPr lang="en-US" sz="3200" dirty="0"/>
          </a:p>
          <a:p>
            <a:r>
              <a:rPr lang="en-US" sz="3200" dirty="0"/>
              <a:t>Heterogeneous effects of the 2008 crisis on socioeconomic inequalities by cause.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FB044-ED9D-841F-88A4-60068F01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2473-91C9-3E0B-2402-FC76F8E1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8733-C6A0-1DBB-99F8-16FDD58E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Compare the performance of commonly used model specifications in small-area cause-specific mortality studies.</a:t>
            </a:r>
            <a:r>
              <a:rPr lang="en-NL" dirty="0"/>
              <a:t> </a:t>
            </a:r>
          </a:p>
          <a:p>
            <a:endParaRPr lang="en-NL" dirty="0"/>
          </a:p>
          <a:p>
            <a:r>
              <a:rPr lang="en-NL" dirty="0"/>
              <a:t>Recommend a practical approach for analysts in local governments or health authorities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466C2-5EB6-F6E7-32DA-3925480E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BF0D-A9FF-2F65-14B6-EAEF9CB1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Models benchmarked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0564-B112-AAE0-181B-09DD57AD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D2D0B2-2A8B-AD3F-B25E-CB2C7E64F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02413"/>
              </p:ext>
            </p:extLst>
          </p:nvPr>
        </p:nvGraphicFramePr>
        <p:xfrm>
          <a:off x="1016953" y="1506602"/>
          <a:ext cx="10158094" cy="305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100">
                  <a:extLst>
                    <a:ext uri="{9D8B030D-6E8A-4147-A177-3AD203B41FA5}">
                      <a16:colId xmlns:a16="http://schemas.microsoft.com/office/drawing/2014/main" val="2786713009"/>
                    </a:ext>
                  </a:extLst>
                </a:gridCol>
                <a:gridCol w="2731556">
                  <a:extLst>
                    <a:ext uri="{9D8B030D-6E8A-4147-A177-3AD203B41FA5}">
                      <a16:colId xmlns:a16="http://schemas.microsoft.com/office/drawing/2014/main" val="2066708536"/>
                    </a:ext>
                  </a:extLst>
                </a:gridCol>
                <a:gridCol w="2731556">
                  <a:extLst>
                    <a:ext uri="{9D8B030D-6E8A-4147-A177-3AD203B41FA5}">
                      <a16:colId xmlns:a16="http://schemas.microsoft.com/office/drawing/2014/main" val="4284321435"/>
                    </a:ext>
                  </a:extLst>
                </a:gridCol>
                <a:gridCol w="2860882">
                  <a:extLst>
                    <a:ext uri="{9D8B030D-6E8A-4147-A177-3AD203B41FA5}">
                      <a16:colId xmlns:a16="http://schemas.microsoft.com/office/drawing/2014/main" val="1816284359"/>
                    </a:ext>
                  </a:extLst>
                </a:gridCol>
              </a:tblGrid>
              <a:tr h="425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NL" sz="20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specification</a:t>
                      </a:r>
                      <a:endParaRPr lang="en-NL" sz="20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specification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 specification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742633"/>
                  </a:ext>
                </a:extLst>
              </a:tr>
              <a:tr h="876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1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autoregressive model (BYM)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NL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tratifier only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NL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tratifier only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292015"/>
                  </a:ext>
                </a:extLst>
              </a:tr>
              <a:tr h="876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2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autoregressive model (BYM)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Cubic spline (TOPALS)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NL" sz="2000" i="1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tratifier only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265716"/>
                  </a:ext>
                </a:extLst>
              </a:tr>
              <a:tr h="876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3</a:t>
                      </a:r>
                      <a:endParaRPr lang="en-NL" sz="20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Spatial autoregressive model (BYM)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Cubic spline (TOPALS)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RW1</a:t>
                      </a:r>
                      <a:endParaRPr lang="en-NL" sz="20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8329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0D91D4-5FAA-ADC6-F925-77E83C857716}"/>
              </a:ext>
            </a:extLst>
          </p:cNvPr>
          <p:cNvSpPr txBox="1"/>
          <p:nvPr/>
        </p:nvSpPr>
        <p:spPr>
          <a:xfrm>
            <a:off x="820581" y="4898182"/>
            <a:ext cx="1055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Implemented in R, using the package R-INLA with a modified Laplace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74935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3177-FA14-4CA2-E493-5872E922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C50A-6DCA-FCEC-B5AE-3F4DED3F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Simulated death counts: </a:t>
            </a:r>
            <a:r>
              <a:rPr lang="en-GB" dirty="0" err="1"/>
              <a:t>d</a:t>
            </a:r>
            <a:r>
              <a:rPr lang="en-GB" baseline="-25000" dirty="0" err="1"/>
              <a:t>a,s,y,c,r</a:t>
            </a:r>
            <a:endParaRPr lang="en-GB" baseline="-25000" dirty="0"/>
          </a:p>
          <a:p>
            <a:pPr marL="478354" lvl="1" indent="0">
              <a:buNone/>
            </a:pPr>
            <a:r>
              <a:rPr lang="en-GB" dirty="0"/>
              <a:t>a = age group (0, 1-4, …, 95+), </a:t>
            </a:r>
          </a:p>
          <a:p>
            <a:pPr marL="478354" lvl="1" indent="0">
              <a:buNone/>
            </a:pPr>
            <a:r>
              <a:rPr lang="en-GB" dirty="0"/>
              <a:t>s = sex (</a:t>
            </a:r>
            <a:r>
              <a:rPr lang="en-GB" dirty="0" err="1"/>
              <a:t>m,f</a:t>
            </a:r>
            <a:r>
              <a:rPr lang="en-GB" dirty="0"/>
              <a:t>), </a:t>
            </a:r>
          </a:p>
          <a:p>
            <a:pPr marL="478354" lvl="1" indent="0">
              <a:buNone/>
            </a:pPr>
            <a:r>
              <a:rPr lang="en-GB" dirty="0"/>
              <a:t>y = year (2000-2019), </a:t>
            </a:r>
          </a:p>
          <a:p>
            <a:pPr marL="478354" lvl="1" indent="0">
              <a:buNone/>
            </a:pPr>
            <a:r>
              <a:rPr lang="en-GB" dirty="0"/>
              <a:t>c = cause (cardiovascular, cancer, external, other),</a:t>
            </a:r>
          </a:p>
          <a:p>
            <a:pPr marL="478354" lvl="1" indent="0">
              <a:buNone/>
            </a:pPr>
            <a:r>
              <a:rPr lang="en-GB" dirty="0"/>
              <a:t>r = region (R001-R100)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E9AA0-9544-8F28-5171-1FF846BB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80C4-7E56-DA5B-A6FE-F8D2938F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B563-B386-D19B-93E8-804385F2D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AutoNum type="arabicPeriod"/>
            </a:pPr>
            <a:r>
              <a:rPr lang="en-GB" dirty="0" err="1"/>
              <a:t>m</a:t>
            </a:r>
            <a:r>
              <a:rPr lang="en-GB" baseline="-25000" dirty="0" err="1"/>
              <a:t>a,s,y,c</a:t>
            </a:r>
            <a:r>
              <a:rPr lang="en-GB" dirty="0"/>
              <a:t> were extracted from the Human Cause-of-Death Data series data for CZE, EST, LTU, LVA, POL </a:t>
            </a:r>
          </a:p>
          <a:p>
            <a:pPr marL="742950" indent="-742950">
              <a:buAutoNum type="arabicPeriod"/>
            </a:pPr>
            <a:endParaRPr lang="en-GB" dirty="0"/>
          </a:p>
          <a:p>
            <a:pPr marL="742950" indent="-742950">
              <a:buAutoNum type="arabicPeriod"/>
            </a:pPr>
            <a:r>
              <a:rPr lang="en-GB" dirty="0"/>
              <a:t>Mean </a:t>
            </a:r>
            <a:r>
              <a:rPr lang="en-GB" dirty="0" err="1"/>
              <a:t>m</a:t>
            </a:r>
            <a:r>
              <a:rPr lang="en-GB" baseline="-25000" dirty="0" err="1"/>
              <a:t>a,s,y,c</a:t>
            </a:r>
            <a:r>
              <a:rPr lang="en-GB" baseline="-25000" dirty="0"/>
              <a:t> </a:t>
            </a:r>
            <a:r>
              <a:rPr lang="en-GB" dirty="0"/>
              <a:t>was calculated</a:t>
            </a:r>
          </a:p>
          <a:p>
            <a:pPr marL="742950" indent="-742950">
              <a:buAutoNum type="arabicPeriod"/>
            </a:pPr>
            <a:endParaRPr lang="en-GB" dirty="0"/>
          </a:p>
          <a:p>
            <a:pPr marL="742950" indent="-742950">
              <a:buAutoNum type="arabicPeriod"/>
            </a:pPr>
            <a:r>
              <a:rPr lang="en-GB" dirty="0"/>
              <a:t>Simulated </a:t>
            </a:r>
            <a:r>
              <a:rPr lang="en-GB" dirty="0" err="1"/>
              <a:t>p</a:t>
            </a:r>
            <a:r>
              <a:rPr lang="en-GB" baseline="-25000" dirty="0" err="1"/>
              <a:t>a,s,y</a:t>
            </a:r>
            <a:r>
              <a:rPr lang="en-GB" dirty="0"/>
              <a:t> between 10,000 and 20,000 were generated, assuming static population sizes over time with an ESP2013 age structure</a:t>
            </a:r>
          </a:p>
          <a:p>
            <a:pPr marL="742950" indent="-742950">
              <a:buAutoNum type="arabicPeriod"/>
            </a:pPr>
            <a:endParaRPr lang="en-GB" dirty="0"/>
          </a:p>
          <a:p>
            <a:pPr marL="742950" indent="-742950">
              <a:buAutoNum type="arabicPeriod"/>
            </a:pPr>
            <a:r>
              <a:rPr lang="en-GB" dirty="0" err="1"/>
              <a:t>d</a:t>
            </a:r>
            <a:r>
              <a:rPr lang="en-GB" baseline="-25000" dirty="0" err="1"/>
              <a:t>a,s,y,c,r</a:t>
            </a:r>
            <a:r>
              <a:rPr lang="en-GB" dirty="0"/>
              <a:t> were generated by drawing from a Poisson distribution, assuming lambda = </a:t>
            </a:r>
            <a:r>
              <a:rPr lang="en-GB" dirty="0" err="1"/>
              <a:t>m</a:t>
            </a:r>
            <a:r>
              <a:rPr lang="en-GB" baseline="-25000" dirty="0" err="1"/>
              <a:t>a,s,y,c</a:t>
            </a:r>
            <a:r>
              <a:rPr lang="en-GB" baseline="-25000" dirty="0"/>
              <a:t> </a:t>
            </a:r>
            <a:r>
              <a:rPr lang="en-GB" dirty="0" err="1"/>
              <a:t>p</a:t>
            </a:r>
            <a:r>
              <a:rPr lang="en-GB" baseline="-25000" dirty="0" err="1"/>
              <a:t>a,s,y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04C2-3932-160F-4EB4-F5936CD0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BE40-4B99-E246-85D4-48D0B838E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4891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_presentation_template_2019_widescreen" id="{0B67B8E6-5794-3348-B63C-646F30FFF7DE}" vid="{544C883D-EB61-3443-8C64-C4C1787D06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um_presentation_template_2019_widescreen</Template>
  <TotalTime>0</TotalTime>
  <Words>893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Lucida Grande</vt:lpstr>
      <vt:lpstr>Wingdings</vt:lpstr>
      <vt:lpstr>Maastricht University</vt:lpstr>
      <vt:lpstr>Benchmarking small-area mortality models for cause-of-death data</vt:lpstr>
      <vt:lpstr>Introduction</vt:lpstr>
      <vt:lpstr>Literature review – overview </vt:lpstr>
      <vt:lpstr>Literature review – summary </vt:lpstr>
      <vt:lpstr>Literature review – example </vt:lpstr>
      <vt:lpstr>Objective</vt:lpstr>
      <vt:lpstr>Methods – Models benchmarked</vt:lpstr>
      <vt:lpstr>Methods - Data</vt:lpstr>
      <vt:lpstr>Methods - Data</vt:lpstr>
      <vt:lpstr>Simulated mortality schedules</vt:lpstr>
      <vt:lpstr>Methods – Outcomes</vt:lpstr>
      <vt:lpstr>Results - summary</vt:lpstr>
      <vt:lpstr>PowerPoint Presentation</vt:lpstr>
      <vt:lpstr>PowerPoint Presentation</vt:lpstr>
      <vt:lpstr>PowerPoint Presentation</vt:lpstr>
      <vt:lpstr>Precision: Root mean squared error</vt:lpstr>
      <vt:lpstr>Average uncertainty interval width</vt:lpstr>
      <vt:lpstr>Coverage probability of the estimated UI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Rok Hrzic</dc:creator>
  <cp:lastModifiedBy>event</cp:lastModifiedBy>
  <cp:revision>2</cp:revision>
  <dcterms:created xsi:type="dcterms:W3CDTF">2025-08-18T12:44:09Z</dcterms:created>
  <dcterms:modified xsi:type="dcterms:W3CDTF">2025-09-12T08:29:28Z</dcterms:modified>
</cp:coreProperties>
</file>